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DA2A072-C21B-2AFE-4709-A09B60D946D4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401C9-FB0C-ABEB-4F26-26013559665C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8762FF-D872-DB60-4348-21D294066289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B272A3-1293-AD9E-F2F6-46D17C4CAB2E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26F3F-38AC-50F0-5A72-A326B1D39867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9E9A0F-84F3-68EC-B8EC-3D16FAF537FB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9DE304-038C-5ABF-4A98-FB4D5FFCCE2C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06B0C-DD2F-7DBE-1E32-51C7D550CA9E}"/>
              </a:ext>
            </a:extLst>
          </p:cNvPr>
          <p:cNvSpPr txBox="1"/>
          <p:nvPr/>
        </p:nvSpPr>
        <p:spPr>
          <a:xfrm>
            <a:off x="3113293" y="461339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Contrôle moteur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B3BC7190-F378-798F-361B-ED2D5B383A41}"/>
              </a:ext>
            </a:extLst>
          </p:cNvPr>
          <p:cNvSpPr/>
          <p:nvPr/>
        </p:nvSpPr>
        <p:spPr>
          <a:xfrm>
            <a:off x="4455787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35607-842D-974A-87DC-12AF32253507}"/>
              </a:ext>
            </a:extLst>
          </p:cNvPr>
          <p:cNvSpPr/>
          <p:nvPr/>
        </p:nvSpPr>
        <p:spPr>
          <a:xfrm>
            <a:off x="6096000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Choix Image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8DF9998-FCD1-8777-E341-88B590F38857}"/>
              </a:ext>
            </a:extLst>
          </p:cNvPr>
          <p:cNvSpPr/>
          <p:nvPr/>
        </p:nvSpPr>
        <p:spPr>
          <a:xfrm>
            <a:off x="10361322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Zoom 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EDA314-E918-C03D-4D56-4BB9E5FFFAC8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06A409F-EF57-538C-27F6-78E50F249FA9}"/>
              </a:ext>
            </a:extLst>
          </p:cNvPr>
          <p:cNvSpPr/>
          <p:nvPr/>
        </p:nvSpPr>
        <p:spPr>
          <a:xfrm>
            <a:off x="5233383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6BD582-B9C1-2840-7674-2951D76FC90E}"/>
              </a:ext>
            </a:extLst>
          </p:cNvPr>
          <p:cNvSpPr txBox="1"/>
          <p:nvPr/>
        </p:nvSpPr>
        <p:spPr>
          <a:xfrm>
            <a:off x="3268520" y="492436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Stepper </a:t>
            </a:r>
            <a:r>
              <a:rPr lang="fr-FR" sz="1100" noProof="0" dirty="0" err="1"/>
              <a:t>Motor</a:t>
            </a:r>
            <a:endParaRPr lang="fr-FR" sz="1100" noProof="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4F1D7DF-BE1D-6B89-02B0-C86B621E439F}"/>
              </a:ext>
            </a:extLst>
          </p:cNvPr>
          <p:cNvSpPr txBox="1"/>
          <p:nvPr/>
        </p:nvSpPr>
        <p:spPr>
          <a:xfrm>
            <a:off x="3277197" y="51901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z </a:t>
            </a:r>
            <a:r>
              <a:rPr lang="fr-FR" sz="1100" noProof="0" dirty="0"/>
              <a:t>(um)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DDDF8DF-74FA-77D6-6190-E66DDACF8943}"/>
              </a:ext>
            </a:extLst>
          </p:cNvPr>
          <p:cNvSpPr/>
          <p:nvPr/>
        </p:nvSpPr>
        <p:spPr>
          <a:xfrm>
            <a:off x="4131865" y="5235342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93C0345-2673-F8FE-FD14-234FA04DF156}"/>
              </a:ext>
            </a:extLst>
          </p:cNvPr>
          <p:cNvSpPr txBox="1"/>
          <p:nvPr/>
        </p:nvSpPr>
        <p:spPr>
          <a:xfrm>
            <a:off x="4644393" y="520262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Z =   </a:t>
            </a:r>
            <a:r>
              <a:rPr lang="fr-FR" sz="1100" b="1" noProof="0" dirty="0">
                <a:highlight>
                  <a:srgbClr val="FFFF00"/>
                </a:highlight>
              </a:rPr>
              <a:t>XXXX</a:t>
            </a:r>
            <a:r>
              <a:rPr lang="fr-FR" sz="1100" noProof="0" dirty="0"/>
              <a:t>   um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72F5C52-C786-9429-4005-34594C353532}"/>
              </a:ext>
            </a:extLst>
          </p:cNvPr>
          <p:cNvSpPr txBox="1"/>
          <p:nvPr/>
        </p:nvSpPr>
        <p:spPr>
          <a:xfrm>
            <a:off x="3277197" y="5672773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 err="1"/>
              <a:t>Piezo</a:t>
            </a:r>
            <a:r>
              <a:rPr lang="fr-FR" sz="1100" noProof="0" dirty="0"/>
              <a:t> </a:t>
            </a:r>
            <a:r>
              <a:rPr lang="fr-FR" sz="1100" noProof="0" dirty="0" err="1"/>
              <a:t>Motor</a:t>
            </a:r>
            <a:r>
              <a:rPr lang="fr-FR" sz="1100" noProof="0" dirty="0"/>
              <a:t> – V0 =                     V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5026DC6-3603-A416-E745-B6486157333C}"/>
              </a:ext>
            </a:extLst>
          </p:cNvPr>
          <p:cNvSpPr txBox="1"/>
          <p:nvPr/>
        </p:nvSpPr>
        <p:spPr>
          <a:xfrm>
            <a:off x="3285874" y="59385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V </a:t>
            </a:r>
            <a:r>
              <a:rPr lang="fr-FR" sz="1100" noProof="0" dirty="0"/>
              <a:t>(V)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160E602-8AC9-781A-4ABB-C8B4DC233081}"/>
              </a:ext>
            </a:extLst>
          </p:cNvPr>
          <p:cNvSpPr/>
          <p:nvPr/>
        </p:nvSpPr>
        <p:spPr>
          <a:xfrm>
            <a:off x="4140542" y="5983749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3E21197-D748-BEE7-737B-873A8A8BF2CC}"/>
              </a:ext>
            </a:extLst>
          </p:cNvPr>
          <p:cNvSpPr/>
          <p:nvPr/>
        </p:nvSpPr>
        <p:spPr>
          <a:xfrm>
            <a:off x="4564331" y="5705490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4A2FCF3-746F-77A0-E190-89F5FA449596}"/>
              </a:ext>
            </a:extLst>
          </p:cNvPr>
          <p:cNvSpPr txBox="1"/>
          <p:nvPr/>
        </p:nvSpPr>
        <p:spPr>
          <a:xfrm>
            <a:off x="3113293" y="1682253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caméra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F7C151B-351A-AC67-40CA-7649120A006D}"/>
              </a:ext>
            </a:extLst>
          </p:cNvPr>
          <p:cNvSpPr txBox="1"/>
          <p:nvPr/>
        </p:nvSpPr>
        <p:spPr>
          <a:xfrm>
            <a:off x="3369486" y="1987974"/>
            <a:ext cx="250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Temps d’intégration    </a:t>
            </a:r>
            <a:r>
              <a:rPr lang="en-US" sz="1100" dirty="0"/>
              <a:t>t</a:t>
            </a:r>
            <a:r>
              <a:rPr lang="en-US" sz="1100" baseline="-25000" dirty="0"/>
              <a:t>int</a:t>
            </a:r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      </a:t>
            </a:r>
            <a:r>
              <a:rPr lang="en-US" sz="1100" dirty="0"/>
              <a:t>      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Nombre</a:t>
            </a:r>
            <a:r>
              <a:rPr lang="en-US" sz="1100" dirty="0"/>
              <a:t> images </a:t>
            </a:r>
            <a:r>
              <a:rPr lang="en-US" sz="1100" dirty="0" err="1"/>
              <a:t>moyenne</a:t>
            </a:r>
            <a:r>
              <a:rPr lang="en-US" sz="1100" dirty="0"/>
              <a:t>   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40AAF5A-B3F3-983D-7EEB-AA53E04467E0}"/>
              </a:ext>
            </a:extLst>
          </p:cNvPr>
          <p:cNvSpPr txBox="1"/>
          <p:nvPr/>
        </p:nvSpPr>
        <p:spPr>
          <a:xfrm>
            <a:off x="3113293" y="2898323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acquisition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E63B4D0-E4D2-576E-5227-C0ABB9951527}"/>
              </a:ext>
            </a:extLst>
          </p:cNvPr>
          <p:cNvSpPr txBox="1"/>
          <p:nvPr/>
        </p:nvSpPr>
        <p:spPr>
          <a:xfrm>
            <a:off x="3293859" y="3108361"/>
            <a:ext cx="2143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Directory:</a:t>
            </a:r>
          </a:p>
          <a:p>
            <a:r>
              <a:rPr lang="fr-FR" sz="1100" dirty="0"/>
              <a:t>Nom image:</a:t>
            </a:r>
            <a:endParaRPr lang="fr-FR" sz="1100" noProof="0" dirty="0"/>
          </a:p>
          <a:p>
            <a:r>
              <a:rPr lang="fr-FR" sz="1100" noProof="0" dirty="0"/>
              <a:t>Pas : </a:t>
            </a:r>
            <a:r>
              <a:rPr lang="en-US" sz="1100" dirty="0">
                <a:sym typeface="Symbol" panose="05050102010706020507" pitchFamily="18" charset="2"/>
              </a:rPr>
              <a:t>p (m)</a:t>
            </a:r>
            <a:endParaRPr lang="en-US" sz="1100" dirty="0"/>
          </a:p>
          <a:p>
            <a:r>
              <a:rPr lang="en-US" sz="1100" dirty="0"/>
              <a:t>Nombre de pas : N</a:t>
            </a:r>
            <a:r>
              <a:rPr lang="en-US" sz="1100" baseline="-25000" dirty="0"/>
              <a:t>acqu</a:t>
            </a:r>
          </a:p>
        </p:txBody>
      </p:sp>
      <p:pic>
        <p:nvPicPr>
          <p:cNvPr id="42" name="Image 4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AD87058-CB7B-8807-79CB-54370F4DC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03" y="1093114"/>
            <a:ext cx="1035392" cy="42532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30E42E1-FCEB-EC47-C5CE-B50A7033DFEA}"/>
              </a:ext>
            </a:extLst>
          </p:cNvPr>
          <p:cNvSpPr txBox="1"/>
          <p:nvPr/>
        </p:nvSpPr>
        <p:spPr>
          <a:xfrm>
            <a:off x="4339736" y="1167279"/>
            <a:ext cx="53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OCT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334DBE99-AB62-EBED-4EC4-DA3E40DF74DC}"/>
              </a:ext>
            </a:extLst>
          </p:cNvPr>
          <p:cNvSpPr/>
          <p:nvPr/>
        </p:nvSpPr>
        <p:spPr>
          <a:xfrm>
            <a:off x="5041765" y="2032021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F33D42-2DA4-3851-4556-91BE47F8AD24}"/>
              </a:ext>
            </a:extLst>
          </p:cNvPr>
          <p:cNvSpPr/>
          <p:nvPr/>
        </p:nvSpPr>
        <p:spPr>
          <a:xfrm>
            <a:off x="3764410" y="2346104"/>
            <a:ext cx="1644904" cy="5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73DACC9-B6D0-22DD-FAAA-C408DA9E57F5}"/>
              </a:ext>
            </a:extLst>
          </p:cNvPr>
          <p:cNvSpPr/>
          <p:nvPr/>
        </p:nvSpPr>
        <p:spPr>
          <a:xfrm>
            <a:off x="4477366" y="2282945"/>
            <a:ext cx="132334" cy="208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63F5167-62BC-FA03-8044-167B91061221}"/>
              </a:ext>
            </a:extLst>
          </p:cNvPr>
          <p:cNvSpPr txBox="1"/>
          <p:nvPr/>
        </p:nvSpPr>
        <p:spPr>
          <a:xfrm>
            <a:off x="3417744" y="224188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CB956D6A-2236-BA7C-392B-EF45D2D58814}"/>
              </a:ext>
            </a:extLst>
          </p:cNvPr>
          <p:cNvSpPr txBox="1"/>
          <p:nvPr/>
        </p:nvSpPr>
        <p:spPr>
          <a:xfrm>
            <a:off x="5409314" y="2241889"/>
            <a:ext cx="53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5ms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DF56040-E3FD-04FF-DA40-DB2331B3F046}"/>
              </a:ext>
            </a:extLst>
          </p:cNvPr>
          <p:cNvSpPr/>
          <p:nvPr/>
        </p:nvSpPr>
        <p:spPr>
          <a:xfrm>
            <a:off x="5096404" y="2543129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D2D3E950-9C18-3034-D9BE-DB4850F6E466}"/>
              </a:ext>
            </a:extLst>
          </p:cNvPr>
          <p:cNvSpPr/>
          <p:nvPr/>
        </p:nvSpPr>
        <p:spPr>
          <a:xfrm>
            <a:off x="4290061" y="3180606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C:/Documents/…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8124A54-79A8-E7E6-6BB7-DC9B9B17D595}"/>
              </a:ext>
            </a:extLst>
          </p:cNvPr>
          <p:cNvSpPr/>
          <p:nvPr/>
        </p:nvSpPr>
        <p:spPr>
          <a:xfrm>
            <a:off x="5687610" y="3122579"/>
            <a:ext cx="171716" cy="231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24FABB5-086B-1394-D1A2-4D458EB169E4}"/>
              </a:ext>
            </a:extLst>
          </p:cNvPr>
          <p:cNvSpPr/>
          <p:nvPr/>
        </p:nvSpPr>
        <p:spPr>
          <a:xfrm>
            <a:off x="4290061" y="3361625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TP_OCT_Image</a:t>
            </a: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9C12922-438B-3547-9DD6-BC876C607002}"/>
              </a:ext>
            </a:extLst>
          </p:cNvPr>
          <p:cNvSpPr/>
          <p:nvPr/>
        </p:nvSpPr>
        <p:spPr>
          <a:xfrm>
            <a:off x="4290061" y="352257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2F52B06C-BC51-006A-6689-DBA51128A47D}"/>
              </a:ext>
            </a:extLst>
          </p:cNvPr>
          <p:cNvSpPr/>
          <p:nvPr/>
        </p:nvSpPr>
        <p:spPr>
          <a:xfrm>
            <a:off x="4813156" y="370588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82B2E5A3-0AD7-E940-2666-BA8F2504F506}"/>
              </a:ext>
            </a:extLst>
          </p:cNvPr>
          <p:cNvSpPr/>
          <p:nvPr/>
        </p:nvSpPr>
        <p:spPr>
          <a:xfrm>
            <a:off x="3526502" y="4033110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8D5CC4E0-3B7A-4FC0-6962-EADE0DA19B20}"/>
              </a:ext>
            </a:extLst>
          </p:cNvPr>
          <p:cNvSpPr/>
          <p:nvPr/>
        </p:nvSpPr>
        <p:spPr>
          <a:xfrm>
            <a:off x="4805659" y="4036096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582FA-1101-B0CB-D741-71E7DD8B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3F081D2-C9D0-CBC3-89A4-DE460A3D7C1D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CameraParamsWidget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</a:t>
            </a:r>
            <a:r>
              <a:rPr lang="en-US" sz="1200" i="1" dirty="0" err="1">
                <a:solidFill>
                  <a:schemeClr val="tx1"/>
                </a:solidFill>
              </a:rPr>
              <a:t>main_widget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BC22FEF-13A7-26C7-61B4-CD3AE316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A2EE43-F86F-7FD9-B76B-90211D89E4A9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DDC3C7-1A4F-212A-C85C-30F482932D7D}"/>
              </a:ext>
            </a:extLst>
          </p:cNvPr>
          <p:cNvSpPr txBox="1"/>
          <p:nvPr/>
        </p:nvSpPr>
        <p:spPr>
          <a:xfrm>
            <a:off x="257473" y="1167279"/>
            <a:ext cx="13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sz="1200" i="1" dirty="0"/>
              <a:t>CLASSES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4BB4E-DE2F-4D2C-FBE7-0DB4642C59F4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A368-CFF7-170B-3F9B-90884D627A0C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TitleWidget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</a:t>
            </a:r>
            <a:r>
              <a:rPr lang="en-US" sz="1200" i="1" dirty="0" err="1">
                <a:solidFill>
                  <a:schemeClr val="tx1"/>
                </a:solidFill>
              </a:rPr>
              <a:t>main_widget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A2BBDD-36AF-8B9D-668A-121541CE1403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widgets/images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5BB1B8-2715-1C2B-BF95-2669840A549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widgets/images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060596-8603-6C3C-6D88-1A1DC21942E7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AcquisitionWidget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widgets/acquisition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EEFFD8-DE68-0EE2-712D-89E39316202D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MotorsControlWidget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</a:t>
            </a:r>
            <a:r>
              <a:rPr lang="en-US" sz="1200" i="1" dirty="0" err="1">
                <a:solidFill>
                  <a:schemeClr val="tx1"/>
                </a:solidFill>
              </a:rPr>
              <a:t>motors_control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10F4DF-A593-CAA4-D61E-AC06F30DC6C8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ImageDisplayGraph</a:t>
            </a:r>
            <a:endParaRPr lang="en-US" dirty="0"/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widgets/images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F2C6DB-9FDB-3FE8-E7B8-B4F7A982BA25}"/>
              </a:ext>
            </a:extLst>
          </p:cNvPr>
          <p:cNvSpPr txBox="1"/>
          <p:nvPr/>
        </p:nvSpPr>
        <p:spPr>
          <a:xfrm>
            <a:off x="3103570" y="305504"/>
            <a:ext cx="19149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MainWidget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widgets/</a:t>
            </a:r>
            <a:r>
              <a:rPr lang="en-US" sz="1100" i="1" dirty="0" err="1">
                <a:solidFill>
                  <a:schemeClr val="tx1"/>
                </a:solidFill>
              </a:rPr>
              <a:t>main_widget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0D75DF-E6A6-A7F2-A45F-F4C06ADC0CA5}"/>
              </a:ext>
            </a:extLst>
          </p:cNvPr>
          <p:cNvSpPr txBox="1"/>
          <p:nvPr/>
        </p:nvSpPr>
        <p:spPr>
          <a:xfrm rot="16200000">
            <a:off x="1608856" y="1678710"/>
            <a:ext cx="248273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MiniCameraWidget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widgets/</a:t>
            </a:r>
            <a:r>
              <a:rPr lang="en-US" sz="1000" i="1" dirty="0" err="1">
                <a:solidFill>
                  <a:schemeClr val="tx1"/>
                </a:solidFill>
              </a:rPr>
              <a:t>main_widget</a:t>
            </a:r>
            <a:endParaRPr lang="en-US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0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489319-E98E-069D-56D7-54E219086FC4}"/>
              </a:ext>
            </a:extLst>
          </p:cNvPr>
          <p:cNvSpPr/>
          <p:nvPr/>
        </p:nvSpPr>
        <p:spPr>
          <a:xfrm>
            <a:off x="1216326" y="183742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Volt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9DB9A9-CC8F-1ECA-C2B1-EF5589B36B1D}"/>
              </a:ext>
            </a:extLst>
          </p:cNvPr>
          <p:cNvSpPr/>
          <p:nvPr/>
        </p:nvSpPr>
        <p:spPr>
          <a:xfrm>
            <a:off x="3740990" y="183742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912A54-9AD0-4D0D-261A-9A8E6AC068D1}"/>
              </a:ext>
            </a:extLst>
          </p:cNvPr>
          <p:cNvCxnSpPr>
            <a:cxnSpLocks/>
          </p:cNvCxnSpPr>
          <p:nvPr/>
        </p:nvCxnSpPr>
        <p:spPr>
          <a:xfrm>
            <a:off x="5959775" y="1772724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C4BF1-6A72-0988-5FE2-B9112AE4BDDC}"/>
              </a:ext>
            </a:extLst>
          </p:cNvPr>
          <p:cNvCxnSpPr>
            <a:cxnSpLocks/>
          </p:cNvCxnSpPr>
          <p:nvPr/>
        </p:nvCxnSpPr>
        <p:spPr>
          <a:xfrm flipV="1">
            <a:off x="1371602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882167A-2B40-31CA-368A-26A466C8A70C}"/>
              </a:ext>
            </a:extLst>
          </p:cNvPr>
          <p:cNvSpPr txBox="1"/>
          <p:nvPr/>
        </p:nvSpPr>
        <p:spPr>
          <a:xfrm>
            <a:off x="1172117" y="2500707"/>
            <a:ext cx="652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48D820-860B-6245-749E-A3170ED08163}"/>
              </a:ext>
            </a:extLst>
          </p:cNvPr>
          <p:cNvCxnSpPr>
            <a:cxnSpLocks/>
          </p:cNvCxnSpPr>
          <p:nvPr/>
        </p:nvCxnSpPr>
        <p:spPr>
          <a:xfrm flipV="1">
            <a:off x="3900939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1EB93-34D8-8CCB-1C12-3D47296B36CE}"/>
              </a:ext>
            </a:extLst>
          </p:cNvPr>
          <p:cNvSpPr txBox="1"/>
          <p:nvPr/>
        </p:nvSpPr>
        <p:spPr>
          <a:xfrm>
            <a:off x="3723737" y="2500707"/>
            <a:ext cx="75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525B5E-F0D3-E744-F91D-5E847E2142AF}"/>
              </a:ext>
            </a:extLst>
          </p:cNvPr>
          <p:cNvSpPr txBox="1"/>
          <p:nvPr/>
        </p:nvSpPr>
        <p:spPr>
          <a:xfrm>
            <a:off x="5856259" y="1482786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80BDC81-F5F7-19B6-BE55-C381DFC07BDC}"/>
              </a:ext>
            </a:extLst>
          </p:cNvPr>
          <p:cNvSpPr/>
          <p:nvPr/>
        </p:nvSpPr>
        <p:spPr>
          <a:xfrm>
            <a:off x="5798749" y="1764098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CB6DE-EC99-E78A-12F3-464FBFC93F44}"/>
              </a:ext>
            </a:extLst>
          </p:cNvPr>
          <p:cNvCxnSpPr>
            <a:endCxn id="5" idx="1"/>
          </p:cNvCxnSpPr>
          <p:nvPr/>
        </p:nvCxnSpPr>
        <p:spPr>
          <a:xfrm>
            <a:off x="3096884" y="2018579"/>
            <a:ext cx="6441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63C222-6E46-F246-30CF-F959029BDAD9}"/>
              </a:ext>
            </a:extLst>
          </p:cNvPr>
          <p:cNvCxnSpPr>
            <a:cxnSpLocks/>
          </p:cNvCxnSpPr>
          <p:nvPr/>
        </p:nvCxnSpPr>
        <p:spPr>
          <a:xfrm>
            <a:off x="5621548" y="2027204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0A6BEC3-0571-D874-35CF-221C692AFB13}"/>
              </a:ext>
            </a:extLst>
          </p:cNvPr>
          <p:cNvCxnSpPr>
            <a:cxnSpLocks/>
          </p:cNvCxnSpPr>
          <p:nvPr/>
        </p:nvCxnSpPr>
        <p:spPr>
          <a:xfrm>
            <a:off x="6370967" y="2027204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6F6C3B7-8DC4-C050-8403-669B30B5B760}"/>
              </a:ext>
            </a:extLst>
          </p:cNvPr>
          <p:cNvSpPr/>
          <p:nvPr/>
        </p:nvSpPr>
        <p:spPr>
          <a:xfrm>
            <a:off x="6739027" y="1846049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F6669E5-AC0E-0062-59F1-79AF26E0EC88}"/>
              </a:ext>
            </a:extLst>
          </p:cNvPr>
          <p:cNvSpPr/>
          <p:nvPr/>
        </p:nvSpPr>
        <p:spPr>
          <a:xfrm>
            <a:off x="8908212" y="1846049"/>
            <a:ext cx="2099093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+ </a:t>
            </a:r>
            <a:r>
              <a:rPr lang="en-US" sz="1200" dirty="0">
                <a:solidFill>
                  <a:schemeClr val="tx1"/>
                </a:solidFill>
                <a:sym typeface="Symbol" panose="05050102010706020507" pitchFamily="18" charset="2"/>
              </a:rPr>
              <a:t>V </a:t>
            </a:r>
            <a:r>
              <a:rPr lang="en-US" sz="1200" dirty="0">
                <a:solidFill>
                  <a:schemeClr val="tx1"/>
                </a:solidFill>
              </a:rPr>
              <a:t>Volt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333197F-ADE1-0691-FE73-992AEE3D6CA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619585" y="2027203"/>
            <a:ext cx="28862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C8380C-8B28-C1EF-528A-CFC1AFADC156}"/>
              </a:ext>
            </a:extLst>
          </p:cNvPr>
          <p:cNvCxnSpPr>
            <a:cxnSpLocks/>
          </p:cNvCxnSpPr>
          <p:nvPr/>
        </p:nvCxnSpPr>
        <p:spPr>
          <a:xfrm flipV="1">
            <a:off x="9107697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1BBB084-F339-64FA-1239-BCF8610A93EB}"/>
              </a:ext>
            </a:extLst>
          </p:cNvPr>
          <p:cNvSpPr txBox="1"/>
          <p:nvPr/>
        </p:nvSpPr>
        <p:spPr>
          <a:xfrm>
            <a:off x="8908212" y="2500707"/>
            <a:ext cx="89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V</a:t>
            </a:r>
            <a:r>
              <a:rPr lang="en-US" sz="12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F84DB15-3E2C-F501-D990-C6454D658793}"/>
              </a:ext>
            </a:extLst>
          </p:cNvPr>
          <p:cNvCxnSpPr>
            <a:cxnSpLocks/>
          </p:cNvCxnSpPr>
          <p:nvPr/>
        </p:nvCxnSpPr>
        <p:spPr>
          <a:xfrm flipV="1">
            <a:off x="7659180" y="1319360"/>
            <a:ext cx="0" cy="5266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91679CA-516A-7114-C159-1B18BB8CABB7}"/>
              </a:ext>
            </a:extLst>
          </p:cNvPr>
          <p:cNvSpPr txBox="1"/>
          <p:nvPr/>
        </p:nvSpPr>
        <p:spPr>
          <a:xfrm>
            <a:off x="7679306" y="1411380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Ima1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329D072-58A3-E565-FA9D-F2BB172BD3BE}"/>
              </a:ext>
            </a:extLst>
          </p:cNvPr>
          <p:cNvCxnSpPr>
            <a:cxnSpLocks/>
          </p:cNvCxnSpPr>
          <p:nvPr/>
        </p:nvCxnSpPr>
        <p:spPr>
          <a:xfrm>
            <a:off x="10981429" y="2018578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96491B-7357-0778-F95B-08C0A138216F}"/>
              </a:ext>
            </a:extLst>
          </p:cNvPr>
          <p:cNvCxnSpPr>
            <a:cxnSpLocks/>
          </p:cNvCxnSpPr>
          <p:nvPr/>
        </p:nvCxnSpPr>
        <p:spPr>
          <a:xfrm>
            <a:off x="11194211" y="2018577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1059E4-B598-B6AF-831C-7A45E0C10A0F}"/>
              </a:ext>
            </a:extLst>
          </p:cNvPr>
          <p:cNvCxnSpPr>
            <a:cxnSpLocks/>
          </p:cNvCxnSpPr>
          <p:nvPr/>
        </p:nvCxnSpPr>
        <p:spPr>
          <a:xfrm>
            <a:off x="600976" y="3939876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6BC670-2D6F-E8FD-AFE0-CA93184C2BB5}"/>
              </a:ext>
            </a:extLst>
          </p:cNvPr>
          <p:cNvCxnSpPr>
            <a:cxnSpLocks/>
          </p:cNvCxnSpPr>
          <p:nvPr/>
        </p:nvCxnSpPr>
        <p:spPr>
          <a:xfrm>
            <a:off x="813758" y="3939875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3070B14-2C3B-230B-7853-456C9B81D919}"/>
              </a:ext>
            </a:extLst>
          </p:cNvPr>
          <p:cNvSpPr/>
          <p:nvPr/>
        </p:nvSpPr>
        <p:spPr>
          <a:xfrm>
            <a:off x="1222071" y="3750096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4977928-5213-F796-7DB1-1298A168708D}"/>
              </a:ext>
            </a:extLst>
          </p:cNvPr>
          <p:cNvCxnSpPr>
            <a:cxnSpLocks/>
          </p:cNvCxnSpPr>
          <p:nvPr/>
        </p:nvCxnSpPr>
        <p:spPr>
          <a:xfrm>
            <a:off x="3440856" y="3685395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6D8C104-DDB3-21A7-B5BC-73B4FF9F1BE0}"/>
              </a:ext>
            </a:extLst>
          </p:cNvPr>
          <p:cNvCxnSpPr>
            <a:cxnSpLocks/>
          </p:cNvCxnSpPr>
          <p:nvPr/>
        </p:nvCxnSpPr>
        <p:spPr>
          <a:xfrm flipV="1">
            <a:off x="1382020" y="411240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AE19-DDC7-9EB2-61AC-FB5F10299BBB}"/>
              </a:ext>
            </a:extLst>
          </p:cNvPr>
          <p:cNvSpPr txBox="1"/>
          <p:nvPr/>
        </p:nvSpPr>
        <p:spPr>
          <a:xfrm>
            <a:off x="1177510" y="4429192"/>
            <a:ext cx="74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451B7D3-8540-86FD-7258-A6F3ABB8F579}"/>
              </a:ext>
            </a:extLst>
          </p:cNvPr>
          <p:cNvSpPr txBox="1"/>
          <p:nvPr/>
        </p:nvSpPr>
        <p:spPr>
          <a:xfrm>
            <a:off x="3377605" y="3361903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0B07472-FE9B-7A28-7181-73B28D2AF0FA}"/>
              </a:ext>
            </a:extLst>
          </p:cNvPr>
          <p:cNvSpPr/>
          <p:nvPr/>
        </p:nvSpPr>
        <p:spPr>
          <a:xfrm>
            <a:off x="3279830" y="3676769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AD0E03A-B1FB-4309-F38C-3FD7C1B950F2}"/>
              </a:ext>
            </a:extLst>
          </p:cNvPr>
          <p:cNvCxnSpPr>
            <a:cxnSpLocks/>
          </p:cNvCxnSpPr>
          <p:nvPr/>
        </p:nvCxnSpPr>
        <p:spPr>
          <a:xfrm>
            <a:off x="3102629" y="3939875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14F7092-1EDF-5864-4346-A6A4E464E8D6}"/>
              </a:ext>
            </a:extLst>
          </p:cNvPr>
          <p:cNvCxnSpPr>
            <a:cxnSpLocks/>
          </p:cNvCxnSpPr>
          <p:nvPr/>
        </p:nvCxnSpPr>
        <p:spPr>
          <a:xfrm>
            <a:off x="3852048" y="3939875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91BE72-DC82-63E2-C32B-6E30485C8C23}"/>
              </a:ext>
            </a:extLst>
          </p:cNvPr>
          <p:cNvSpPr/>
          <p:nvPr/>
        </p:nvSpPr>
        <p:spPr>
          <a:xfrm>
            <a:off x="4222269" y="3766866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AEDC2B6-1E1B-1F82-95A8-195351039FBB}"/>
              </a:ext>
            </a:extLst>
          </p:cNvPr>
          <p:cNvCxnSpPr>
            <a:cxnSpLocks/>
          </p:cNvCxnSpPr>
          <p:nvPr/>
        </p:nvCxnSpPr>
        <p:spPr>
          <a:xfrm flipV="1">
            <a:off x="5142422" y="3242092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7A3FA-A529-A96E-C418-D32F71ABF600}"/>
              </a:ext>
            </a:extLst>
          </p:cNvPr>
          <p:cNvSpPr txBox="1"/>
          <p:nvPr/>
        </p:nvSpPr>
        <p:spPr>
          <a:xfrm>
            <a:off x="5097845" y="3403602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Ima2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6E57A8-BC37-61EA-863E-401347FB5441}"/>
              </a:ext>
            </a:extLst>
          </p:cNvPr>
          <p:cNvCxnSpPr>
            <a:cxnSpLocks/>
          </p:cNvCxnSpPr>
          <p:nvPr/>
        </p:nvCxnSpPr>
        <p:spPr>
          <a:xfrm>
            <a:off x="6102827" y="3945143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D4AD5A7-5B8D-9962-0B8A-B92241BE4E2E}"/>
              </a:ext>
            </a:extLst>
          </p:cNvPr>
          <p:cNvSpPr/>
          <p:nvPr/>
        </p:nvSpPr>
        <p:spPr>
          <a:xfrm>
            <a:off x="6462261" y="376686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</a:t>
            </a:r>
            <a:r>
              <a:rPr lang="en-US" sz="1200" dirty="0">
                <a:solidFill>
                  <a:schemeClr val="tx1"/>
                </a:solidFill>
              </a:rPr>
              <a:t>: (Ima2-Ima1)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DDD31A2-BAF3-D4DC-FCD2-557F5B7BBB72}"/>
              </a:ext>
            </a:extLst>
          </p:cNvPr>
          <p:cNvCxnSpPr>
            <a:cxnSpLocks/>
          </p:cNvCxnSpPr>
          <p:nvPr/>
        </p:nvCxnSpPr>
        <p:spPr>
          <a:xfrm flipV="1">
            <a:off x="7276029" y="3242092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1171226-9EC9-1A88-FF5E-3C24C77EABC6}"/>
              </a:ext>
            </a:extLst>
          </p:cNvPr>
          <p:cNvSpPr txBox="1"/>
          <p:nvPr/>
        </p:nvSpPr>
        <p:spPr>
          <a:xfrm>
            <a:off x="7130453" y="3408396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ImaOCT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71BA691-D988-B58E-A5A6-D6A24A5A22FD}"/>
              </a:ext>
            </a:extLst>
          </p:cNvPr>
          <p:cNvSpPr/>
          <p:nvPr/>
        </p:nvSpPr>
        <p:spPr>
          <a:xfrm>
            <a:off x="6801210" y="94890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Ima1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A3A33A1-5DC4-99E3-4021-DB030F4DE772}"/>
              </a:ext>
            </a:extLst>
          </p:cNvPr>
          <p:cNvSpPr/>
          <p:nvPr/>
        </p:nvSpPr>
        <p:spPr>
          <a:xfrm>
            <a:off x="4334424" y="2879783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Ima2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0661145-32C8-9752-F546-F3F8B84B2B7D}"/>
              </a:ext>
            </a:extLst>
          </p:cNvPr>
          <p:cNvSpPr/>
          <p:nvPr/>
        </p:nvSpPr>
        <p:spPr>
          <a:xfrm>
            <a:off x="6561471" y="289272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ImaOCT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63D35B9-D978-057F-DB06-48618116A1A5}"/>
              </a:ext>
            </a:extLst>
          </p:cNvPr>
          <p:cNvCxnSpPr>
            <a:cxnSpLocks/>
          </p:cNvCxnSpPr>
          <p:nvPr/>
        </p:nvCxnSpPr>
        <p:spPr>
          <a:xfrm flipV="1">
            <a:off x="6730401" y="3242092"/>
            <a:ext cx="0" cy="25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6CD623A-83BC-FF48-1465-B5676C68F2FA}"/>
              </a:ext>
            </a:extLst>
          </p:cNvPr>
          <p:cNvSpPr txBox="1"/>
          <p:nvPr/>
        </p:nvSpPr>
        <p:spPr>
          <a:xfrm>
            <a:off x="6370967" y="3451523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Colorbar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B3243F2-B735-9477-C8E7-26FB4529B473}"/>
              </a:ext>
            </a:extLst>
          </p:cNvPr>
          <p:cNvSpPr txBox="1"/>
          <p:nvPr/>
        </p:nvSpPr>
        <p:spPr>
          <a:xfrm>
            <a:off x="4476030" y="235306"/>
            <a:ext cx="350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/>
              <a:t>Schéma bloc – mode ‘live’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3DF6B0D-F10F-7EB0-B942-E3EFF69C6822}"/>
              </a:ext>
            </a:extLst>
          </p:cNvPr>
          <p:cNvSpPr txBox="1"/>
          <p:nvPr/>
        </p:nvSpPr>
        <p:spPr>
          <a:xfrm>
            <a:off x="420185" y="877578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L1.</a:t>
            </a:r>
            <a:endParaRPr lang="en-U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7DC51B5-7962-31A6-8BD8-31F709CE2FAA}"/>
              </a:ext>
            </a:extLst>
          </p:cNvPr>
          <p:cNvSpPr txBox="1"/>
          <p:nvPr/>
        </p:nvSpPr>
        <p:spPr>
          <a:xfrm>
            <a:off x="427736" y="5037359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L2.</a:t>
            </a:r>
            <a:endParaRPr lang="en-US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9122258-0854-9FFB-9C86-F6C7DF4F9985}"/>
              </a:ext>
            </a:extLst>
          </p:cNvPr>
          <p:cNvSpPr/>
          <p:nvPr/>
        </p:nvSpPr>
        <p:spPr>
          <a:xfrm>
            <a:off x="3410427" y="5380483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z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2D774E0-E33E-6C0E-4BD6-5BF5DAD2561C}"/>
              </a:ext>
            </a:extLst>
          </p:cNvPr>
          <p:cNvCxnSpPr>
            <a:cxnSpLocks/>
          </p:cNvCxnSpPr>
          <p:nvPr/>
        </p:nvCxnSpPr>
        <p:spPr>
          <a:xfrm flipV="1">
            <a:off x="3680447" y="586491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FE960ACF-7C6B-65D8-0FA8-1507B92F33CD}"/>
              </a:ext>
            </a:extLst>
          </p:cNvPr>
          <p:cNvSpPr txBox="1"/>
          <p:nvPr/>
        </p:nvSpPr>
        <p:spPr>
          <a:xfrm>
            <a:off x="3480962" y="6165890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z(m)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E50C69A-C671-EC0E-0E88-783E0DCF0F1E}"/>
              </a:ext>
            </a:extLst>
          </p:cNvPr>
          <p:cNvSpPr/>
          <p:nvPr/>
        </p:nvSpPr>
        <p:spPr>
          <a:xfrm>
            <a:off x="1289303" y="5430809"/>
            <a:ext cx="1714864" cy="362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Boutons Up / Down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9CB316A-DB7B-F4DD-FC6B-A66139737941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3004167" y="5611964"/>
            <a:ext cx="406260" cy="1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1035F07-74F3-D27E-6B71-7C96774CED39}"/>
              </a:ext>
            </a:extLst>
          </p:cNvPr>
          <p:cNvSpPr txBox="1"/>
          <p:nvPr/>
        </p:nvSpPr>
        <p:spPr>
          <a:xfrm>
            <a:off x="9629237" y="17902"/>
            <a:ext cx="243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Champ éditable dans l’interface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" panose="02110004020202020204"/>
                <a:sym typeface="Symbol" panose="05050102010706020507" pitchFamily="18" charset="2"/>
              </a:rPr>
              <a:t>Champ d’information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2060"/>
                </a:solidFill>
                <a:latin typeface="Aptos" panose="02110004020202020204"/>
                <a:sym typeface="Symbol" panose="05050102010706020507" pitchFamily="18" charset="2"/>
              </a:rPr>
              <a:t>Variable interne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C5BD678-B7A6-7F0B-A25D-C987E838D068}"/>
              </a:ext>
            </a:extLst>
          </p:cNvPr>
          <p:cNvCxnSpPr>
            <a:cxnSpLocks/>
          </p:cNvCxnSpPr>
          <p:nvPr/>
        </p:nvCxnSpPr>
        <p:spPr>
          <a:xfrm>
            <a:off x="4973166" y="5864917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C75FBD3-4EDA-C5DA-1C9F-ABDB5FC2BAEC}"/>
              </a:ext>
            </a:extLst>
          </p:cNvPr>
          <p:cNvSpPr txBox="1"/>
          <p:nvPr/>
        </p:nvSpPr>
        <p:spPr>
          <a:xfrm>
            <a:off x="4655154" y="6184014"/>
            <a:ext cx="7050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z (m)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8079DB-5E4B-109B-F9ED-16AEC6BD875B}"/>
              </a:ext>
            </a:extLst>
          </p:cNvPr>
          <p:cNvSpPr/>
          <p:nvPr/>
        </p:nvSpPr>
        <p:spPr>
          <a:xfrm>
            <a:off x="370936" y="750498"/>
            <a:ext cx="11481758" cy="39556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07991A-0507-4D13-741D-604B4614AF51}"/>
              </a:ext>
            </a:extLst>
          </p:cNvPr>
          <p:cNvSpPr/>
          <p:nvPr/>
        </p:nvSpPr>
        <p:spPr>
          <a:xfrm>
            <a:off x="370936" y="4997574"/>
            <a:ext cx="11481758" cy="16251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96E3A1-3619-BE32-4061-EE01678273BE}"/>
              </a:ext>
            </a:extLst>
          </p:cNvPr>
          <p:cNvSpPr txBox="1"/>
          <p:nvPr/>
        </p:nvSpPr>
        <p:spPr>
          <a:xfrm>
            <a:off x="4476030" y="235306"/>
            <a:ext cx="41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/>
              <a:t>Schéma bloc – mode acquisition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A81B-6CF6-A727-1097-33CD0E15EAAB}"/>
              </a:ext>
            </a:extLst>
          </p:cNvPr>
          <p:cNvSpPr/>
          <p:nvPr/>
        </p:nvSpPr>
        <p:spPr>
          <a:xfrm>
            <a:off x="7969371" y="2003560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p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4C7102C-6568-202E-6590-37ECE3BC20FC}"/>
              </a:ext>
            </a:extLst>
          </p:cNvPr>
          <p:cNvCxnSpPr>
            <a:cxnSpLocks/>
          </p:cNvCxnSpPr>
          <p:nvPr/>
        </p:nvCxnSpPr>
        <p:spPr>
          <a:xfrm flipV="1">
            <a:off x="8239391" y="248978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F485903-8024-7FF2-5843-F61102C5D3FE}"/>
              </a:ext>
            </a:extLst>
          </p:cNvPr>
          <p:cNvSpPr txBox="1"/>
          <p:nvPr/>
        </p:nvSpPr>
        <p:spPr>
          <a:xfrm>
            <a:off x="8039905" y="2790758"/>
            <a:ext cx="793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p 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63716E-9ECA-F423-194B-554BF270C41D}"/>
              </a:ext>
            </a:extLst>
          </p:cNvPr>
          <p:cNvSpPr/>
          <p:nvPr/>
        </p:nvSpPr>
        <p:spPr>
          <a:xfrm>
            <a:off x="440530" y="202369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Start acquisition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9F4332-D30F-141C-832D-92F28AD5560B}"/>
              </a:ext>
            </a:extLst>
          </p:cNvPr>
          <p:cNvCxnSpPr>
            <a:cxnSpLocks/>
          </p:cNvCxnSpPr>
          <p:nvPr/>
        </p:nvCxnSpPr>
        <p:spPr>
          <a:xfrm>
            <a:off x="6905996" y="3857196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F8672-6E5F-60CA-0728-D85996CB9BB7}"/>
              </a:ext>
            </a:extLst>
          </p:cNvPr>
          <p:cNvSpPr txBox="1"/>
          <p:nvPr/>
        </p:nvSpPr>
        <p:spPr>
          <a:xfrm>
            <a:off x="6218208" y="4200745"/>
            <a:ext cx="165773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Indice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 de boucle :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nnn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3C0C03-CA59-17D4-F1DB-1025ADFD8EE8}"/>
              </a:ext>
            </a:extLst>
          </p:cNvPr>
          <p:cNvSpPr/>
          <p:nvPr/>
        </p:nvSpPr>
        <p:spPr>
          <a:xfrm>
            <a:off x="2791725" y="1711337"/>
            <a:ext cx="2186305" cy="10825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Bloc L1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52A1356-EC66-87E8-9660-657DF04D0F6F}"/>
              </a:ext>
            </a:extLst>
          </p:cNvPr>
          <p:cNvCxnSpPr>
            <a:cxnSpLocks/>
          </p:cNvCxnSpPr>
          <p:nvPr/>
        </p:nvCxnSpPr>
        <p:spPr>
          <a:xfrm flipV="1">
            <a:off x="5728125" y="252308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EEB77EF-7913-10A6-F4DB-53200ADF4249}"/>
              </a:ext>
            </a:extLst>
          </p:cNvPr>
          <p:cNvSpPr txBox="1"/>
          <p:nvPr/>
        </p:nvSpPr>
        <p:spPr>
          <a:xfrm>
            <a:off x="5293041" y="2858346"/>
            <a:ext cx="1149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Directory/nom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FEB05C5-3097-E062-CB8A-BEF93F1845DC}"/>
              </a:ext>
            </a:extLst>
          </p:cNvPr>
          <p:cNvCxnSpPr/>
          <p:nvPr/>
        </p:nvCxnSpPr>
        <p:spPr>
          <a:xfrm>
            <a:off x="2155394" y="2279384"/>
            <a:ext cx="6441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25ABDA9-C73E-5B4B-B51F-E88452250C53}"/>
              </a:ext>
            </a:extLst>
          </p:cNvPr>
          <p:cNvSpPr/>
          <p:nvPr/>
        </p:nvSpPr>
        <p:spPr>
          <a:xfrm>
            <a:off x="5430028" y="2020190"/>
            <a:ext cx="2087345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Sauvegarde</a:t>
            </a:r>
            <a:r>
              <a:rPr lang="en-US" sz="1200" dirty="0">
                <a:solidFill>
                  <a:schemeClr val="tx1"/>
                </a:solidFill>
              </a:rPr>
              <a:t> image OCT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nom_0nnn.txt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E9A0CF-52B1-A0CA-25B0-E1630B417B56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4978030" y="2252637"/>
            <a:ext cx="45199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19D1543-479A-D387-7D62-31F4E5933A1C}"/>
              </a:ext>
            </a:extLst>
          </p:cNvPr>
          <p:cNvCxnSpPr>
            <a:cxnSpLocks/>
          </p:cNvCxnSpPr>
          <p:nvPr/>
        </p:nvCxnSpPr>
        <p:spPr>
          <a:xfrm>
            <a:off x="7517373" y="2237797"/>
            <a:ext cx="45199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18B1D7D-FACB-4939-287A-658C1EE23251}"/>
              </a:ext>
            </a:extLst>
          </p:cNvPr>
          <p:cNvCxnSpPr>
            <a:cxnSpLocks/>
          </p:cNvCxnSpPr>
          <p:nvPr/>
        </p:nvCxnSpPr>
        <p:spPr>
          <a:xfrm>
            <a:off x="9986333" y="2236874"/>
            <a:ext cx="451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D67B37C-79B0-5170-B22E-5EAA55F52733}"/>
              </a:ext>
            </a:extLst>
          </p:cNvPr>
          <p:cNvCxnSpPr>
            <a:cxnSpLocks/>
          </p:cNvCxnSpPr>
          <p:nvPr/>
        </p:nvCxnSpPr>
        <p:spPr>
          <a:xfrm>
            <a:off x="10430961" y="2229686"/>
            <a:ext cx="0" cy="1613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DF9989-FA3E-C0B7-2871-D2EA1C03BE69}"/>
              </a:ext>
            </a:extLst>
          </p:cNvPr>
          <p:cNvCxnSpPr>
            <a:cxnSpLocks/>
          </p:cNvCxnSpPr>
          <p:nvPr/>
        </p:nvCxnSpPr>
        <p:spPr>
          <a:xfrm>
            <a:off x="2416834" y="3843068"/>
            <a:ext cx="80214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790814-E408-8C25-1A9C-FDDDD557344B}"/>
              </a:ext>
            </a:extLst>
          </p:cNvPr>
          <p:cNvCxnSpPr>
            <a:cxnSpLocks/>
          </p:cNvCxnSpPr>
          <p:nvPr/>
        </p:nvCxnSpPr>
        <p:spPr>
          <a:xfrm>
            <a:off x="2425460" y="2372264"/>
            <a:ext cx="0" cy="1484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B47525C-C19C-0BA6-8030-73990EDC2A1F}"/>
              </a:ext>
            </a:extLst>
          </p:cNvPr>
          <p:cNvSpPr txBox="1"/>
          <p:nvPr/>
        </p:nvSpPr>
        <p:spPr>
          <a:xfrm>
            <a:off x="5937277" y="3552221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acqu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42842C-3C9F-F826-299D-9B5D35D1529F}"/>
              </a:ext>
            </a:extLst>
          </p:cNvPr>
          <p:cNvSpPr/>
          <p:nvPr/>
        </p:nvSpPr>
        <p:spPr>
          <a:xfrm>
            <a:off x="355121" y="1332706"/>
            <a:ext cx="11481758" cy="34549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F7D239B-E872-E31E-FA29-FE166A0609D2}"/>
              </a:ext>
            </a:extLst>
          </p:cNvPr>
          <p:cNvSpPr/>
          <p:nvPr/>
        </p:nvSpPr>
        <p:spPr>
          <a:xfrm>
            <a:off x="2477447" y="4150182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Stop acquisition</a:t>
            </a:r>
          </a:p>
        </p:txBody>
      </p:sp>
      <p:sp>
        <p:nvSpPr>
          <p:cNvPr id="63" name="Signe de multiplication 62">
            <a:extLst>
              <a:ext uri="{FF2B5EF4-FFF2-40B4-BE49-F238E27FC236}">
                <a16:creationId xmlns:a16="http://schemas.microsoft.com/office/drawing/2014/main" id="{D10FA22A-E55B-1C70-185A-0ED68B628E14}"/>
              </a:ext>
            </a:extLst>
          </p:cNvPr>
          <p:cNvSpPr/>
          <p:nvPr/>
        </p:nvSpPr>
        <p:spPr>
          <a:xfrm>
            <a:off x="3076926" y="3690720"/>
            <a:ext cx="425398" cy="369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5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306</Words>
  <Application>Microsoft Office PowerPoint</Application>
  <PresentationFormat>Grand écran</PresentationFormat>
  <Paragraphs>106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Aptos Narrow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49</cp:revision>
  <dcterms:created xsi:type="dcterms:W3CDTF">2025-02-14T14:08:09Z</dcterms:created>
  <dcterms:modified xsi:type="dcterms:W3CDTF">2025-02-16T20:59:49Z</dcterms:modified>
</cp:coreProperties>
</file>