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0" r:id="rId4"/>
    <p:sldId id="268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05/06/2024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2BB72CE-3B37-B8A7-F080-E1660F87AE09}"/>
              </a:ext>
            </a:extLst>
          </p:cNvPr>
          <p:cNvSpPr/>
          <p:nvPr/>
        </p:nvSpPr>
        <p:spPr>
          <a:xfrm rot="5400000">
            <a:off x="1070940" y="2748804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CB0213-86A4-98D6-A7E8-B1987AD55A8A}"/>
              </a:ext>
            </a:extLst>
          </p:cNvPr>
          <p:cNvSpPr txBox="1"/>
          <p:nvPr/>
        </p:nvSpPr>
        <p:spPr>
          <a:xfrm>
            <a:off x="1370266" y="2679167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API Python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and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-IPL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34893-5F79-E81D-F7EC-6C2FE24DC0A1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Installation Info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3D14650D-0974-0D9E-4C71-B59158C7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41976"/>
              </p:ext>
            </p:extLst>
          </p:nvPr>
        </p:nvGraphicFramePr>
        <p:xfrm>
          <a:off x="4602902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0BF9E167-860A-ADE6-9DA5-F9ADBE89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8436"/>
              </p:ext>
            </p:extLst>
          </p:nvPr>
        </p:nvGraphicFramePr>
        <p:xfrm>
          <a:off x="6845045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sp>
        <p:nvSpPr>
          <p:cNvPr id="37" name="ZoneTexte 36">
            <a:extLst>
              <a:ext uri="{FF2B5EF4-FFF2-40B4-BE49-F238E27FC236}">
                <a16:creationId xmlns:a16="http://schemas.microsoft.com/office/drawing/2014/main" id="{024520E0-77F3-AA10-56D5-C8BB32BBC371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Seidel coefficients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D42AD2F-B674-F830-2C2B-C54B149AED4F}"/>
              </a:ext>
            </a:extLst>
          </p:cNvPr>
          <p:cNvSpPr txBox="1"/>
          <p:nvPr/>
        </p:nvSpPr>
        <p:spPr>
          <a:xfrm>
            <a:off x="6845045" y="4452476"/>
            <a:ext cx="149885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Zernike coefficients</a:t>
            </a:r>
          </a:p>
        </p:txBody>
      </p: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7E486-94B1-B40A-5280-A202032A1E2A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 /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AD65E5-717F-0138-5C95-82CA99117E82}"/>
              </a:ext>
            </a:extLst>
          </p:cNvPr>
          <p:cNvSpPr txBox="1"/>
          <p:nvPr/>
        </p:nvSpPr>
        <p:spPr>
          <a:xfrm>
            <a:off x="3049668" y="154799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MainWindow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3A6CC-C15B-CE78-BE27-55D24F86D8BD}"/>
              </a:ext>
            </a:extLst>
          </p:cNvPr>
          <p:cNvSpPr txBox="1"/>
          <p:nvPr/>
        </p:nvSpPr>
        <p:spPr>
          <a:xfrm>
            <a:off x="1703905" y="1994819"/>
            <a:ext cx="105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TitleWidget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8C44F6-6926-DA62-13AB-AFA87D132C97}"/>
              </a:ext>
            </a:extLst>
          </p:cNvPr>
          <p:cNvSpPr txBox="1"/>
          <p:nvPr/>
        </p:nvSpPr>
        <p:spPr>
          <a:xfrm>
            <a:off x="1713284" y="2577830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MenuWidget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FC1CF7-12B9-6F42-22D0-48E64812570B}"/>
              </a:ext>
            </a:extLst>
          </p:cNvPr>
          <p:cNvSpPr txBox="1"/>
          <p:nvPr/>
        </p:nvSpPr>
        <p:spPr>
          <a:xfrm>
            <a:off x="4480114" y="2577829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CameraWidget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C4B5FF-DD86-6AB9-EF19-3FF5C6335059}"/>
              </a:ext>
            </a:extLst>
          </p:cNvPr>
          <p:cNvSpPr txBox="1"/>
          <p:nvPr/>
        </p:nvSpPr>
        <p:spPr>
          <a:xfrm>
            <a:off x="6824648" y="2602493"/>
            <a:ext cx="130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ResultsWidget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28DCFD-54D3-BE8C-0005-DF673FCF8FB3}"/>
              </a:ext>
            </a:extLst>
          </p:cNvPr>
          <p:cNvSpPr txBox="1"/>
          <p:nvPr/>
        </p:nvSpPr>
        <p:spPr>
          <a:xfrm>
            <a:off x="4455255" y="4408335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MenuOptionsWidget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34E21-408E-B77A-5711-6E2F38628F85}"/>
              </a:ext>
            </a:extLst>
          </p:cNvPr>
          <p:cNvSpPr txBox="1"/>
          <p:nvPr/>
        </p:nvSpPr>
        <p:spPr>
          <a:xfrm>
            <a:off x="6743186" y="4408334"/>
            <a:ext cx="208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SubMenuOptionsWidget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85D2-31D9-4F0F-A2F1-5C7E62BCB308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6264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49119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C423B3-E4DA-4822-78C0-C5B577C2CA5B}"/>
              </a:ext>
            </a:extLst>
          </p:cNvPr>
          <p:cNvSpPr/>
          <p:nvPr/>
        </p:nvSpPr>
        <p:spPr>
          <a:xfrm>
            <a:off x="6828886" y="5595543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C8002-8A6E-04F1-9127-904A99029A67}"/>
              </a:ext>
            </a:extLst>
          </p:cNvPr>
          <p:cNvSpPr/>
          <p:nvPr/>
        </p:nvSpPr>
        <p:spPr>
          <a:xfrm>
            <a:off x="6828886" y="5749153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A4488F0-117F-B277-509A-C40587D6A486}"/>
              </a:ext>
            </a:extLst>
          </p:cNvPr>
          <p:cNvGrpSpPr/>
          <p:nvPr/>
        </p:nvGrpSpPr>
        <p:grpSpPr>
          <a:xfrm>
            <a:off x="4572964" y="4752682"/>
            <a:ext cx="1840584" cy="169277"/>
            <a:chOff x="4634863" y="4944364"/>
            <a:chExt cx="1840584" cy="1692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C2E191-3EBF-E956-5041-4F6AF1D66D1C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IDS-xxx </a:t>
              </a:r>
              <a:r>
                <a:rPr lang="en-GB" sz="600" dirty="0" err="1">
                  <a:solidFill>
                    <a:schemeClr val="tx1"/>
                  </a:solidFill>
                </a:rPr>
                <a:t>xxxxxx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035D7AD-BB11-A807-47A3-5D18A4A496B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Camera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3493"/>
              </p:ext>
            </p:extLst>
          </p:nvPr>
        </p:nvGraphicFramePr>
        <p:xfrm>
          <a:off x="6857146" y="4909199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4638263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467060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246501-CDD8-A349-6CB4-523290AD1085}"/>
              </a:ext>
            </a:extLst>
          </p:cNvPr>
          <p:cNvSpPr txBox="1"/>
          <p:nvPr/>
        </p:nvSpPr>
        <p:spPr>
          <a:xfrm>
            <a:off x="6804079" y="4432800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572</Words>
  <Application>Microsoft Office PowerPoint</Application>
  <PresentationFormat>Grand écran</PresentationFormat>
  <Paragraphs>296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52</cp:revision>
  <dcterms:created xsi:type="dcterms:W3CDTF">2024-05-31T18:58:42Z</dcterms:created>
  <dcterms:modified xsi:type="dcterms:W3CDTF">2024-06-05T18:47:51Z</dcterms:modified>
</cp:coreProperties>
</file>