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0" d="100"/>
          <a:sy n="70" d="100"/>
        </p:scale>
        <p:origin x="880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880F665-2D1F-1A4A-A4E3-FA805C6D4BB3}"/>
              </a:ext>
            </a:extLst>
          </p:cNvPr>
          <p:cNvCxnSpPr/>
          <p:nvPr/>
        </p:nvCxnSpPr>
        <p:spPr>
          <a:xfrm>
            <a:off x="2073499" y="5997830"/>
            <a:ext cx="13780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C134543-71D8-2A00-9151-3B52B736367A}"/>
              </a:ext>
            </a:extLst>
          </p:cNvPr>
          <p:cNvSpPr txBox="1"/>
          <p:nvPr/>
        </p:nvSpPr>
        <p:spPr>
          <a:xfrm>
            <a:off x="1443074" y="58100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D956F0D-D305-ED66-23CB-307F7BBE6458}"/>
              </a:ext>
            </a:extLst>
          </p:cNvPr>
          <p:cNvGrpSpPr/>
          <p:nvPr/>
        </p:nvGrpSpPr>
        <p:grpSpPr>
          <a:xfrm>
            <a:off x="4572964" y="5217598"/>
            <a:ext cx="1940120" cy="123111"/>
            <a:chOff x="4572964" y="4633881"/>
            <a:chExt cx="1940120" cy="123111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2D94446-C879-BCB1-7FDA-31CC8BB97D06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07DD493E-9928-CBAF-E99D-EA0FA2B22177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99B5227-1DE1-912F-9CA2-CF0420402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2452CF-83FE-FA60-A7A7-B6F698A0648B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FPS: xx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A1EB8-3401-97D1-0F0B-1BF5016F8A5D}"/>
              </a:ext>
            </a:extLst>
          </p:cNvPr>
          <p:cNvSpPr/>
          <p:nvPr/>
        </p:nvSpPr>
        <p:spPr>
          <a:xfrm>
            <a:off x="5678914" y="467475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Connect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AF12B8B-B054-65D7-E0A2-2367F74E3DE6}"/>
              </a:ext>
            </a:extLst>
          </p:cNvPr>
          <p:cNvGrpSpPr/>
          <p:nvPr/>
        </p:nvGrpSpPr>
        <p:grpSpPr>
          <a:xfrm>
            <a:off x="4556577" y="468052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7F7622-3A8E-7B6B-5F40-43DF58D9630B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COM….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05B152D-00F5-8407-80DD-866712EBC785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04600"/>
              </p:ext>
            </p:extLst>
          </p:nvPr>
        </p:nvGraphicFramePr>
        <p:xfrm>
          <a:off x="6857146" y="449836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33912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37146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409</Words>
  <Application>Microsoft Macintosh PowerPoint</Application>
  <PresentationFormat>Grand écran</PresentationFormat>
  <Paragraphs>207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Dorian Mendes</cp:lastModifiedBy>
  <cp:revision>16</cp:revision>
  <dcterms:created xsi:type="dcterms:W3CDTF">2024-05-31T18:58:42Z</dcterms:created>
  <dcterms:modified xsi:type="dcterms:W3CDTF">2024-06-03T16:07:03Z</dcterms:modified>
</cp:coreProperties>
</file>