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70" r:id="rId8"/>
    <p:sldId id="266" r:id="rId9"/>
    <p:sldId id="267" r:id="rId10"/>
    <p:sldId id="271" r:id="rId11"/>
    <p:sldId id="272" r:id="rId12"/>
    <p:sldId id="268" r:id="rId13"/>
    <p:sldId id="269" r:id="rId14"/>
    <p:sldId id="260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7C0882-3027-AC61-2EF7-DCE239F45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042AC-348A-8268-5CFE-24EEFE634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12B866-96D3-3F33-61D7-D2DDBB68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ECC92E-691B-36FC-E1B5-0849DB357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B11BC4-CA5D-5800-E20F-DD1C04683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241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FE2F37-49C7-EDAE-EC5C-A5486D451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5B9A76F-A242-7244-A54C-E16DC0A27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E74403D-2F16-92E2-D211-8C3ACD38B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6B3125-CC43-B69D-D4D3-A8C5AAFF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0454AB-297E-4586-DF51-02F3CA3C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189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AAFBC74-3AEF-06F4-AE59-F90F0B9232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C539544-9476-3C0F-CF81-86287CC2E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BB7BCD-BC9D-5362-B3E3-7326311A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E79F49-F8E6-130F-4A2C-8B90BAF23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77FA8-0DD6-DB9A-752A-6A434E47F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9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7295ED-0530-2031-C8ED-9E1F6B62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2818D6-991B-8E2A-76AA-AD49D9A9B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86C63E-605E-040B-2106-C09F7A90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85CB639-604C-7385-A5BA-A0CBF982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462104-756A-D470-8407-90D9BBEF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70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B3D703-84EB-B95F-E7E6-198E7670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04B2AFA-3487-5765-AB4E-56113CF8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96B6E1-0C6E-C6C4-4952-36B3A7FB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DC6B470-C0C4-7768-CAF5-8EA32DF22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FCE90-192D-D0F2-4AAB-9628BF0B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71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0823-DCAF-F088-0CF5-A69D2316F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F4E67E-CF8C-77F7-26FA-B46C8334E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E5D0706-9371-A33F-5A2D-29ED4150C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5298B7-EA4C-4E51-2C6C-C3263A160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2C0FCCE-DBDB-43D5-BA1A-0E050948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D787E68-B0A3-35B7-4E34-7E3E877D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04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DB7E2-305A-27D6-12BB-1EAF292C7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BC9144-C168-28E6-22D4-65857F7BF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080F0B-A170-5086-B5E2-8534BB0FFA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F461A1-616D-3015-4DD2-AFD0AD8A5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D9CA5A2-2536-FE88-B435-462FAF5271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228B17B-39BB-4FCD-73C7-41C04CF7F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70967DC-8095-3CD9-CADC-8C536A29F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7E73CE7-C2F3-8B7F-EA61-D565C7373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205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C9A9A2-793A-91FC-36ED-216274B8B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983B864-33B1-E3FC-B35F-F148E4109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6BC8178-0ADF-F024-B0A7-96E8B0DE1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19B3F4-8DA7-8FC6-B397-28478CCF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D881B29-2B39-1434-58D6-1433A09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E23100-856B-7E39-F087-6D434D11F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CC1DF3F-64FC-AF1B-69AD-9008D4D2B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43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0DA6A6-27C0-DE26-2324-6DF63A04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F0E11-335B-C601-54B1-6124DF0AE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569CE72-E2D2-EF6F-8B37-E1896CB5D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DFFFB6C-F47E-5768-C6FD-A12D313A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8BECC0-DB83-F496-8AB2-012D9E35C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60247F-F23D-BC07-2007-F95B8311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9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B2DDC-E937-9898-8F9E-D8E1B00DB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C05DBC-66BB-6A55-F67B-52D81EDA6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891D17-A104-204E-9124-F5398466D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90A5EB-119D-56B1-9803-1023CD13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BB4F22-4FDA-3160-4B2B-EBE8BF00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71F31E7-BFEE-C435-FA4D-CCA06273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53755DF-1EC8-0528-E870-E7E6D7013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91632F4-3FAF-6274-2FEE-67E4B5282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1AB4E9-ECDB-7C1E-78CD-E19B65A98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39722-6190-4756-8A62-F80F2E446DBA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B72F2C-F691-4C8C-1D56-5C6AC9B7E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2109A2-C8C1-7602-A5E0-5BA07FC56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2EF4-7072-4B93-B438-EE05A981EF9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8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8.JPG"/><Relationship Id="rId7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8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8B7163F-E444-C973-572A-6E02FA62A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EBB26F0-D9B6-0AEC-B047-C47EBC103B58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334A3B-4225-D126-0A08-FBC50A57138F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B21A3F-2778-6648-46E5-22797EFC653B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C7D37A-AB4B-97A6-9BC5-CC95F52D5F2B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84BDB4-923E-8DF9-0AE3-4BA3D09D8ED3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Sous menu / Options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E41841-9098-F4F9-14BC-054D52F7C46D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Résultats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1071DF-3AEA-5B37-1C4D-D16ABAC55A13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Résultats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CD114A-2DDC-3767-3D5A-99716A1DF19B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CE8817F2-72D3-5B69-D8DE-475508CD6A75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81A765C-CA18-1817-0284-2BC677DFDE72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9524178-D71E-9C9B-2690-AB044A9AC532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9970CA5-4066-6220-B409-FDDB5EA4DC01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30E0767-5FEA-CA2A-3B2E-24E434BE412A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E020100-1EF2-3200-3DC4-295A258AA563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3C28C48-E106-3E45-2B8A-D99C82041BF5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31CAC160-BF9C-338F-351F-3096649A8139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3AF591C-E3F5-9795-0C68-61B2B46294F4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35F14477-08D5-D22C-9D8E-868FFF81B203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1598053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BEC6D-6E4E-F046-C748-C75DEC422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22EB52A-BF80-4071-EBCD-7B3C8F78D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3F40496-3689-337A-3D82-00EFC985A80A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87112F5-1579-1CB0-DD8A-331123B5F709}"/>
              </a:ext>
            </a:extLst>
          </p:cNvPr>
          <p:cNvSpPr txBox="1"/>
          <p:nvPr/>
        </p:nvSpPr>
        <p:spPr>
          <a:xfrm>
            <a:off x="257473" y="11672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OLD </a:t>
            </a:r>
          </a:p>
        </p:txBody>
      </p:sp>
      <p:pic>
        <p:nvPicPr>
          <p:cNvPr id="24" name="Image 23" descr="Une image contenant texte, capture d’écran, nombre, Police&#10;&#10;Le contenu généré par l’IA peut être incorrect.">
            <a:extLst>
              <a:ext uri="{FF2B5EF4-FFF2-40B4-BE49-F238E27FC236}">
                <a16:creationId xmlns:a16="http://schemas.microsoft.com/office/drawing/2014/main" id="{CAEBAB94-3566-87F2-5A03-FF971CF71A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152" y="2300287"/>
            <a:ext cx="1466850" cy="3419475"/>
          </a:xfrm>
          <a:prstGeom prst="rect">
            <a:avLst/>
          </a:prstGeom>
        </p:spPr>
      </p:pic>
      <p:pic>
        <p:nvPicPr>
          <p:cNvPr id="35" name="Image 34" descr="Une image contenant texte, Police, ligne, nombre&#10;&#10;Le contenu généré par l’IA peut être incorrect.">
            <a:extLst>
              <a:ext uri="{FF2B5EF4-FFF2-40B4-BE49-F238E27FC236}">
                <a16:creationId xmlns:a16="http://schemas.microsoft.com/office/drawing/2014/main" id="{CE788054-E722-642C-A4A3-EC139F9AD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859502"/>
            <a:ext cx="2676525" cy="1095375"/>
          </a:xfrm>
          <a:prstGeom prst="rect">
            <a:avLst/>
          </a:prstGeom>
        </p:spPr>
      </p:pic>
      <p:pic>
        <p:nvPicPr>
          <p:cNvPr id="41" name="Image 40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81846487-41C5-47D0-41AE-89FC082D21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962" y="2138362"/>
            <a:ext cx="2419350" cy="1552575"/>
          </a:xfrm>
          <a:prstGeom prst="rect">
            <a:avLst/>
          </a:prstGeom>
        </p:spPr>
      </p:pic>
      <p:pic>
        <p:nvPicPr>
          <p:cNvPr id="43" name="Image 42">
            <a:extLst>
              <a:ext uri="{FF2B5EF4-FFF2-40B4-BE49-F238E27FC236}">
                <a16:creationId xmlns:a16="http://schemas.microsoft.com/office/drawing/2014/main" id="{23EB74FE-72AE-0CC6-703B-25A807D0BC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733" y="66676"/>
            <a:ext cx="3911784" cy="3521998"/>
          </a:xfrm>
          <a:prstGeom prst="rect">
            <a:avLst/>
          </a:prstGeom>
        </p:spPr>
      </p:pic>
      <p:pic>
        <p:nvPicPr>
          <p:cNvPr id="45" name="Image 44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2E9741B4-F643-0566-6A8D-2C665D1C4B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527" y="4324349"/>
            <a:ext cx="5086233" cy="2466975"/>
          </a:xfrm>
          <a:prstGeom prst="rect">
            <a:avLst/>
          </a:prstGeom>
        </p:spPr>
      </p:pic>
      <p:pic>
        <p:nvPicPr>
          <p:cNvPr id="51" name="Image 50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5E88E907-4591-E887-E638-27BC75337F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4035" y="3552826"/>
            <a:ext cx="3670964" cy="330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FCBBB-663A-1B62-2B8A-A5434CCFD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F7C96B0-B7AA-40CC-E817-F6EFAF7E8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A06BFCE-C7DB-1CAC-E291-6A14AB517377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4A3BA0D-7E5E-72EC-706B-E59F72E2426F}"/>
              </a:ext>
            </a:extLst>
          </p:cNvPr>
          <p:cNvSpPr txBox="1"/>
          <p:nvPr/>
        </p:nvSpPr>
        <p:spPr>
          <a:xfrm>
            <a:off x="257473" y="1167279"/>
            <a:ext cx="5116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OLD </a:t>
            </a:r>
          </a:p>
        </p:txBody>
      </p:sp>
      <p:pic>
        <p:nvPicPr>
          <p:cNvPr id="49" name="Image 48">
            <a:extLst>
              <a:ext uri="{FF2B5EF4-FFF2-40B4-BE49-F238E27FC236}">
                <a16:creationId xmlns:a16="http://schemas.microsoft.com/office/drawing/2014/main" id="{7E4BB779-0587-D8B3-7CD6-A5798E924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12" y="2138362"/>
            <a:ext cx="1809750" cy="2733675"/>
          </a:xfrm>
          <a:prstGeom prst="rect">
            <a:avLst/>
          </a:prstGeom>
        </p:spPr>
      </p:pic>
      <p:pic>
        <p:nvPicPr>
          <p:cNvPr id="3" name="Image 2" descr="Une image contenant capture d’écran, texte, Logiciel de graphisme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A548D10E-D1AC-640F-ED29-6AF733BC1D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8650" y="547501"/>
            <a:ext cx="3200400" cy="2881499"/>
          </a:xfrm>
          <a:prstGeom prst="rect">
            <a:avLst/>
          </a:prstGeom>
        </p:spPr>
      </p:pic>
      <p:pic>
        <p:nvPicPr>
          <p:cNvPr id="5" name="Image 4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42FADC77-1D77-34D9-40CC-544DC8E04C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506" y="585787"/>
            <a:ext cx="2419350" cy="1552575"/>
          </a:xfrm>
          <a:prstGeom prst="rect">
            <a:avLst/>
          </a:prstGeom>
        </p:spPr>
      </p:pic>
      <p:pic>
        <p:nvPicPr>
          <p:cNvPr id="10" name="Image 9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D02A8505-EC64-7786-3E51-8367BF68D3E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64" y="3210623"/>
            <a:ext cx="3666658" cy="3301297"/>
          </a:xfrm>
          <a:prstGeom prst="rect">
            <a:avLst/>
          </a:prstGeom>
        </p:spPr>
      </p:pic>
      <p:pic>
        <p:nvPicPr>
          <p:cNvPr id="12" name="Image 11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9466B841-816D-A910-ED64-B26D158ED3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6924" y="3771900"/>
            <a:ext cx="5667375" cy="274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2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F658D-767A-BC07-D35C-E37B1986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83F01FDB-9392-2598-691E-C48C5E797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111AC79-72F7-6BD0-5DCB-5DDFAA5C2AED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272A5F1-EF0C-BE4A-0AF7-F6D93CB3A20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4D5C8EE-2FFE-C368-1EAF-3B4540D73D51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27CB06-7441-D1AF-363A-33059D1461D8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9AF824-1410-A833-AEAC-17D05B05B2D9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44493B-B637-2BDA-30A7-FFD09309774B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E20D89-EE4B-A0B7-4347-878C99981252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C6DEF4-D03E-A012-0E52-29FAFA89FC5A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43DCCFC4-3D1F-2F6A-A6A6-E03BD3E38B5B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ACAB908-CDF1-85B6-C18F-433BDDC9EA2A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4F5D70A8-931B-F34F-608A-84801240EFE5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944F22E2-CB8D-2B69-7C75-084D9E15836D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308B4254-FC10-F43D-5E90-61A7F5D64171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5388CC4-C638-2D1F-3801-3C0AFE9C3BE1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45AB7008-23C2-B08E-5B1A-2FDA65F98001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E1C4029A-EBD0-D922-5E96-559B965C355F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C1FA1BCF-67C2-790B-7983-A0B4674C13F3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448D2DE-02D4-F6AF-ADCA-349DD9B5B9BD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AEE507F-54D0-3002-1E89-1416247F1F8A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Spot Diagram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5AA4409C-C40E-A998-827C-9C77EF6040FE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PSF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B218A2F-7CEE-5A97-290B-AD61FBBA338C}"/>
              </a:ext>
            </a:extLst>
          </p:cNvPr>
          <p:cNvSpPr/>
          <p:nvPr/>
        </p:nvSpPr>
        <p:spPr>
          <a:xfrm>
            <a:off x="3601268" y="5251303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FTM</a:t>
            </a:r>
          </a:p>
        </p:txBody>
      </p:sp>
    </p:spTree>
    <p:extLst>
      <p:ext uri="{BB962C8B-B14F-4D97-AF65-F5344CB8AC3E}">
        <p14:creationId xmlns:p14="http://schemas.microsoft.com/office/powerpoint/2010/main" val="1932243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D7079-F2CD-94E5-71CB-F929205A7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4C5C9A1-1ABF-C89B-1092-534C06405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CCC95D1-E621-A073-48BE-0E5D6E43D3E0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5B935E5-D9A8-E1B2-0F07-BC4CB1AC5C49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EEF47E-F35F-9057-37AA-00CEB7C71CA9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6634AC-A265-A130-DFE5-FF2D07A3E251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91C991-19F8-0B45-6CEF-5E63C42064CD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435178-6FB4-E371-D48B-7FA452D68DDA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DEBF7-F2E6-A7F8-E3E4-78B960C19229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BEA278-2BF5-B2F7-0AD8-B0CACB4B259E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399ED6DC-1FFB-E198-A92E-7455DB6AA954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BDA2075-0C9E-5413-8AA3-E7270F8BC800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EA0085A5-9D1E-CE98-19C8-12E4C673E93F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8591A5FA-2D52-FFB2-C4C0-45AD539D02F8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8701EA6-8F49-FC4C-4E08-9A003D77F13E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ACF98C4-8146-3B69-8876-F90C2469C8AC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0438795-8A17-7A3D-B6C1-76517D5BD602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C67CA79E-39F4-E817-EA28-E4C645284078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4530E95-26C4-E682-A28D-9E7305FD1202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4FFAB8E1-AC51-4C5C-6052-8A3B8AA7DD3C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082383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594D4-C243-3F8B-3262-7DA7815FF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A4BF21C-E5DD-5CF5-8A5B-D61B0A175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8E963CA-7292-8396-CF1B-E3C1871E33CC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4D33FC6-D1F8-B4CB-A807-904286E9BEA0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B71E50A-BCDE-36CB-0EDD-1055514CF0F4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BE6178-638B-6910-A6A1-0A8B7F80C6FB}"/>
              </a:ext>
            </a:extLst>
          </p:cNvPr>
          <p:cNvSpPr txBox="1"/>
          <p:nvPr/>
        </p:nvSpPr>
        <p:spPr>
          <a:xfrm>
            <a:off x="1550467" y="839328"/>
            <a:ext cx="7535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MainWindow</a:t>
            </a:r>
            <a:r>
              <a:rPr lang="fr-FR" sz="1400" b="1" dirty="0"/>
              <a:t> / Gestion fenêtre principale et objets communs (matériel, données…)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47606C0-B2EF-685E-E4D8-8EB1BF8CE440}"/>
              </a:ext>
            </a:extLst>
          </p:cNvPr>
          <p:cNvSpPr txBox="1"/>
          <p:nvPr/>
        </p:nvSpPr>
        <p:spPr>
          <a:xfrm>
            <a:off x="4259484" y="1305778"/>
            <a:ext cx="60535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MainWidget</a:t>
            </a:r>
            <a:r>
              <a:rPr lang="fr-FR" sz="1400" b="1" dirty="0"/>
              <a:t> / Gestion du contenu graphique et des menus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7F182-3420-53EE-C050-CF4AC5D8907C}"/>
              </a:ext>
            </a:extLst>
          </p:cNvPr>
          <p:cNvSpPr/>
          <p:nvPr/>
        </p:nvSpPr>
        <p:spPr>
          <a:xfrm>
            <a:off x="4259484" y="1613555"/>
            <a:ext cx="7048982" cy="4821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5499D62-A529-0B62-3812-9C1AA0DB78A6}"/>
              </a:ext>
            </a:extLst>
          </p:cNvPr>
          <p:cNvSpPr txBox="1"/>
          <p:nvPr/>
        </p:nvSpPr>
        <p:spPr>
          <a:xfrm>
            <a:off x="1664284" y="1633729"/>
            <a:ext cx="2595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Attributs / Booléens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acquisition_done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images_opened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un/</a:t>
            </a:r>
            <a:r>
              <a:rPr lang="fr-FR" sz="1400" dirty="0" err="1"/>
              <a:t>wrapped_phase_done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masks_changed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analysis_completed</a:t>
            </a:r>
            <a:endParaRPr lang="fr-FR" sz="1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0C9801B-BAE2-92D4-675C-50C518DB4CA3}"/>
              </a:ext>
            </a:extLst>
          </p:cNvPr>
          <p:cNvSpPr txBox="1"/>
          <p:nvPr/>
        </p:nvSpPr>
        <p:spPr>
          <a:xfrm>
            <a:off x="1664284" y="3129311"/>
            <a:ext cx="229425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Attributs / Données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images</a:t>
            </a:r>
          </a:p>
          <a:p>
            <a:pPr marL="285750" indent="-285750">
              <a:buFontTx/>
              <a:buChar char="-"/>
            </a:pPr>
            <a:r>
              <a:rPr lang="fr-FR" sz="1400" dirty="0" err="1"/>
              <a:t>masks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/>
              <a:t>un/</a:t>
            </a:r>
            <a:r>
              <a:rPr lang="fr-FR" sz="1400" dirty="0" err="1"/>
              <a:t>wrapped_phase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corrected_phase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wedge_factor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pv_stats</a:t>
            </a:r>
            <a:r>
              <a:rPr lang="fr-FR" sz="1400" dirty="0"/>
              <a:t>/</a:t>
            </a:r>
            <a:r>
              <a:rPr lang="fr-FR" sz="1400" dirty="0" err="1"/>
              <a:t>rms_stats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zernike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coeff_counter</a:t>
            </a:r>
            <a:endParaRPr lang="fr-FR" sz="1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DC87D82-5E63-4927-0E91-2910EE65DCAC}"/>
              </a:ext>
            </a:extLst>
          </p:cNvPr>
          <p:cNvSpPr txBox="1"/>
          <p:nvPr/>
        </p:nvSpPr>
        <p:spPr>
          <a:xfrm>
            <a:off x="1612304" y="5535608"/>
            <a:ext cx="28439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Attributs / Matériel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camera / </a:t>
            </a:r>
            <a:r>
              <a:rPr lang="fr-FR" sz="1400" dirty="0" err="1"/>
              <a:t>camera_connected</a:t>
            </a:r>
            <a:endParaRPr lang="fr-FR" sz="1400" dirty="0"/>
          </a:p>
          <a:p>
            <a:pPr marL="285750" indent="-285750">
              <a:buFontTx/>
              <a:buChar char="-"/>
            </a:pPr>
            <a:r>
              <a:rPr lang="fr-FR" sz="1400" dirty="0" err="1"/>
              <a:t>piezo</a:t>
            </a:r>
            <a:r>
              <a:rPr lang="fr-FR" sz="1400" dirty="0"/>
              <a:t> / </a:t>
            </a:r>
            <a:r>
              <a:rPr lang="fr-FR" sz="1400" dirty="0" err="1"/>
              <a:t>piezo_connected</a:t>
            </a:r>
            <a:endParaRPr lang="fr-FR" sz="1400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6C576D6-76CA-42A1-91BF-EB40CEDF2DA6}"/>
              </a:ext>
            </a:extLst>
          </p:cNvPr>
          <p:cNvSpPr txBox="1"/>
          <p:nvPr/>
        </p:nvSpPr>
        <p:spPr>
          <a:xfrm>
            <a:off x="4456253" y="1827950"/>
            <a:ext cx="2294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Attributs / Données</a:t>
            </a:r>
          </a:p>
          <a:p>
            <a:pPr marL="285750" indent="-285750">
              <a:buFontTx/>
              <a:buChar char="-"/>
            </a:pPr>
            <a:r>
              <a:rPr lang="fr-FR" sz="1400" dirty="0"/>
              <a:t>parent = </a:t>
            </a:r>
            <a:r>
              <a:rPr lang="fr-FR" sz="1400" dirty="0" err="1"/>
              <a:t>MainWindow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522963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8ACB0-EA55-FE3D-A618-EDA8CC833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44F1AC4C-4276-51A1-0BF9-D4DFEA7CA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079D4B7-9727-ED70-B031-B34A7A7F0FDF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0B4F96C-B548-5F13-455D-21D07D6D80A4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E541EA6-CCB4-7BD1-A5ED-2B36A47A0EE0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3807A1-31C9-C6CB-0EB3-26434BF83BA5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5F9CB-B419-437C-866A-685F970A1C68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1C9291-EFB2-186F-1414-1603C16E496E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885FC2-77B7-27ED-EB57-BF413D00339A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FB95E-8D09-D2F6-E215-F7A4F4BB60C9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D09CD5E-5097-D28B-BAE2-DC9A1B574AC5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E39C5EF-A171-921D-82B1-19538CC83376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627C4028-5D5B-0A0F-DDC5-0A47B9492A78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DFE351D-BA15-52C3-07D9-B687C7DEF59F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7F6EEFA-FBC1-9B1D-1D95-7685758C04A7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98EBC91E-5281-0EAE-0326-1EE666835D7E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9ADE55EF-9679-09DC-D15C-4156E771F2C2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F3DEE82-EBDA-D5A1-FE2F-4A175CF32FBC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06D721FE-56F5-5604-DEE3-412E316F330D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5DF25C04-D237-1A0B-B66E-08E90BCB736E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3071990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715E9-52FC-E52B-D178-D06C59A38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F8C8C985-EA4E-8BA2-2747-B25464F5C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170E21B8-BF32-DF68-6017-EB2D4DB2A1CA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E9A52CB-C280-63DE-3EF8-1236AB419DD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E40AFD-9F14-5907-7E14-87280E571AAE}"/>
              </a:ext>
            </a:extLst>
          </p:cNvPr>
          <p:cNvSpPr/>
          <p:nvPr/>
        </p:nvSpPr>
        <p:spPr>
          <a:xfrm>
            <a:off x="1550466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2F3E00-CBE9-A9CD-18D4-05E962DDC489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3F8CD8-410F-5F7C-4109-AE2CB6EBF420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52F352-A279-C235-BC4B-CE7057805441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08AF2-11F3-1FE4-996B-93898828A441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69ED34-6BCC-6E41-33C5-C6F982A0D40B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23B8B880-1E3E-9600-63CA-EBB96496D7D0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61E7C7DB-22FD-B633-1C5F-9E410FDB0627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B47C2B4-F30D-9F53-A2C4-5D92C0B7E01B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40BE4B0F-44BB-5701-DC28-614416078AFF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07AA76E0-CC81-A293-E030-E16D163B913E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E33F0CC-B8BF-0505-F941-21F218DA69A0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2FB01707-89CF-9271-637C-DDC548EE5275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6C3599B-2364-6480-0236-6FFAD36346E6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B675D38-B2B7-9C8F-FDDB-999A516BD47E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9DEE3AFB-D5C9-FA77-5D9D-29CEFFAEAEB6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31F7059-91D7-7AEC-20AB-3C979C046A36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Ouverture Set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C4CA078-CDE0-2871-29BA-CECC1ABEE7F3}"/>
              </a:ext>
            </a:extLst>
          </p:cNvPr>
          <p:cNvSpPr/>
          <p:nvPr/>
        </p:nvSpPr>
        <p:spPr>
          <a:xfrm>
            <a:off x="3610160" y="4923369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Gestion Set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2A058AD0-8E89-3B43-DD10-DC0B2469D451}"/>
              </a:ext>
            </a:extLst>
          </p:cNvPr>
          <p:cNvSpPr/>
          <p:nvPr/>
        </p:nvSpPr>
        <p:spPr>
          <a:xfrm>
            <a:off x="3610160" y="5823378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Sauvegarde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29A7FAC-94BC-0003-86EE-32E03766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61" y="1375573"/>
            <a:ext cx="2678341" cy="2264370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30E2745-E6F9-40D8-837B-81FA971FE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2626" y="1699502"/>
            <a:ext cx="2910437" cy="1616511"/>
          </a:xfrm>
          <a:prstGeom prst="rect">
            <a:avLst/>
          </a:prstGeom>
        </p:spPr>
      </p:pic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E79F8DE7-A6AD-3C9D-0A44-6774B6351850}"/>
              </a:ext>
            </a:extLst>
          </p:cNvPr>
          <p:cNvSpPr/>
          <p:nvPr/>
        </p:nvSpPr>
        <p:spPr>
          <a:xfrm>
            <a:off x="5057961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1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A1560C8A-6CA6-D279-A858-95148B9A7C72}"/>
              </a:ext>
            </a:extLst>
          </p:cNvPr>
          <p:cNvSpPr/>
          <p:nvPr/>
        </p:nvSpPr>
        <p:spPr>
          <a:xfrm>
            <a:off x="5454377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2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E4648FD-8A69-B19F-6743-A3F19D899A2A}"/>
              </a:ext>
            </a:extLst>
          </p:cNvPr>
          <p:cNvSpPr/>
          <p:nvPr/>
        </p:nvSpPr>
        <p:spPr>
          <a:xfrm>
            <a:off x="6201313" y="5014737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5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F25537EF-50D7-3F3C-E2C8-C5D8F17A557F}"/>
              </a:ext>
            </a:extLst>
          </p:cNvPr>
          <p:cNvSpPr txBox="1"/>
          <p:nvPr/>
        </p:nvSpPr>
        <p:spPr>
          <a:xfrm>
            <a:off x="7539425" y="136094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??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908673-A01B-C728-CE03-4E8394220FC7}"/>
              </a:ext>
            </a:extLst>
          </p:cNvPr>
          <p:cNvSpPr txBox="1"/>
          <p:nvPr/>
        </p:nvSpPr>
        <p:spPr>
          <a:xfrm>
            <a:off x="4843129" y="4716909"/>
            <a:ext cx="383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Set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94030639-A7F8-02F9-C085-F489AA1F7441}"/>
              </a:ext>
            </a:extLst>
          </p:cNvPr>
          <p:cNvSpPr txBox="1"/>
          <p:nvPr/>
        </p:nvSpPr>
        <p:spPr>
          <a:xfrm>
            <a:off x="4843129" y="5381059"/>
            <a:ext cx="71526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Masques</a:t>
            </a:r>
          </a:p>
        </p:txBody>
      </p:sp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EE751450-A064-683C-A80B-E1184DB874FA}"/>
              </a:ext>
            </a:extLst>
          </p:cNvPr>
          <p:cNvSpPr/>
          <p:nvPr/>
        </p:nvSpPr>
        <p:spPr>
          <a:xfrm>
            <a:off x="5112195" y="5699766"/>
            <a:ext cx="332930" cy="185631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69044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105B6-1E37-90E8-2D15-F2921B90E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14616D53-6BC1-924D-446D-D46F8F979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E95DA9E-878D-AFC2-EBC8-EFFFA04A2494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1AF5408-CE3A-3F43-0258-D22551C0FE6E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650760-8EAD-96C5-AE48-40AED9AC97DB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BD3A08-35C4-FCA6-273C-EDC4CC9ACBED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006B2-15F0-409A-3B1D-6A61D21DEE42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14D1D-C1F5-9BE9-5876-7B5F1FD77D21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9EA27C-2CC9-F75D-D952-F14F185B2E8F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E4DF98-DF12-968A-9FC2-D356480125A3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1E4D566-8288-277E-519A-0A589D3C7BFC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8FEBDC6E-2C75-E812-1787-1A26410C0FAD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A7FD7A0-1AB4-C7BC-A994-92C573133355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40ED1C6-4975-FC6D-7DEB-890249157B29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A1364E0E-28B4-1B4E-EA66-8A914258D104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3DF2538-36AE-FD32-7803-892B4D21BD9F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D3EC7EA-9692-90B2-A6FA-69D1CEC01EE1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639210B-F85B-F952-09FE-13087D01019D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77A6FF27-C024-21A6-8909-FE23BA378B91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DF7A387-9A5D-71E9-A653-153944A43B50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396D628-C6E3-9B0D-2C58-5740E4043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861" y="1375573"/>
            <a:ext cx="2678341" cy="226437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3651AAA-3CAD-5955-E4CA-E00871C08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1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4F9351F-B472-4061-0AD2-CF68B9275CB9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Circulaire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1AE2AD5-D6CE-6C8E-3D47-6B7F78312571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Rectangulaire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F2F274F-1522-8E61-9B26-944C97BEDC16}"/>
              </a:ext>
            </a:extLst>
          </p:cNvPr>
          <p:cNvSpPr/>
          <p:nvPr/>
        </p:nvSpPr>
        <p:spPr>
          <a:xfrm>
            <a:off x="3601267" y="5223706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Polygonal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ABA7D72-2704-8C8C-2F67-3704D2EF51D3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Liste des masques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1AA6BF6-9411-3E40-1F2F-1DC9077CEAD7}"/>
              </a:ext>
            </a:extLst>
          </p:cNvPr>
          <p:cNvSpPr txBox="1"/>
          <p:nvPr/>
        </p:nvSpPr>
        <p:spPr>
          <a:xfrm>
            <a:off x="5048758" y="4872784"/>
            <a:ext cx="2109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1 [SHOW]  [INVERT]  [DEL]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579E80A7-9333-C3FE-C64D-CBFD60037DC9}"/>
              </a:ext>
            </a:extLst>
          </p:cNvPr>
          <p:cNvSpPr txBox="1"/>
          <p:nvPr/>
        </p:nvSpPr>
        <p:spPr>
          <a:xfrm>
            <a:off x="5048758" y="4625421"/>
            <a:ext cx="21098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G [SHOW]  [INVERT]  [DEL]</a:t>
            </a:r>
          </a:p>
        </p:txBody>
      </p:sp>
    </p:spTree>
    <p:extLst>
      <p:ext uri="{BB962C8B-B14F-4D97-AF65-F5344CB8AC3E}">
        <p14:creationId xmlns:p14="http://schemas.microsoft.com/office/powerpoint/2010/main" val="373448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E8C4D-D2DD-88AB-D7C6-8BDA58C27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95D10DA-742A-A2ED-4696-CC30E7577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F17B02B-B9E5-0219-8C78-6619DB211F6B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123DD2D-50F1-F5CE-49DC-ADF9406DB1B1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8C83C8-18D2-32A0-D216-18D1AFC0914B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823286-EFA3-EAE1-4D9D-116959FFC0FB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BC1AB2-EABF-9154-DA92-9ABDF9FD458B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B1B97E-230E-6D6F-3631-F085DCCB2AD0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A961D4-18C8-748E-05B7-3CD2EEE162C7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15B00D-9043-60DE-0BB0-B7EA3842D3B6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AAD7AE0-53F4-C13C-77DF-0F7F058EE73C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6B4A664-F4C7-537C-F9D8-9FEA817E3EAD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94A18DF-F1A4-0743-CB6D-F5B1001E3026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C896BBB-75A2-D71A-5E40-84868EEF29ED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438F82B-430B-8296-0122-F1FDB4AD065D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530CA10-9BBC-3B13-2C72-8A4215F1507D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E83F5988-E0D9-FD63-0A8C-1E79BB1C0BE2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E04A2F3-B617-697D-39C3-65F25B04C8D7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A677F0E-8728-E5A5-A4CF-D244B14CB0C3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6072495-D33A-3EEC-B5B7-F4E0DD7CF7CE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</p:spTree>
    <p:extLst>
      <p:ext uri="{BB962C8B-B14F-4D97-AF65-F5344CB8AC3E}">
        <p14:creationId xmlns:p14="http://schemas.microsoft.com/office/powerpoint/2010/main" val="2845849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A017B-7741-E3D7-5AE9-E37D6D5B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D17946D2-B768-7031-C9F6-B1B901DDC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71DB188-BAF8-F7FA-E40D-87859144D69C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FAC1D2-CA94-75D9-06D2-CEF693D77857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7F5625-E5E5-75AF-54D0-01E838222577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E742C-325B-0C09-D9CB-4FD665A9D52F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22EA32-5946-2342-49AB-F1AEA95EF3F8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D0492-B583-1E2A-AF75-25B30AA214D4}"/>
              </a:ext>
            </a:extLst>
          </p:cNvPr>
          <p:cNvSpPr/>
          <p:nvPr/>
        </p:nvSpPr>
        <p:spPr>
          <a:xfrm>
            <a:off x="7479791" y="1305778"/>
            <a:ext cx="3776473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0F5874E-3848-696C-68DA-DB5AF4C7FB3D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A5478E8-0DB2-26CF-CB6B-A32F61E45171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B5DBE12-5AC3-933C-7B3F-A9970E6EEFE5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B333C22-55D0-12DC-BA73-69FA9F9328C4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BC19BD6-907A-BD9C-CAD4-D93E0A94DB1D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6E80691E-A363-81E7-4FE2-8268DA8FCF33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6D93824C-3A4F-518C-267B-E526062144A9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69498C4-DB7D-6C7A-7231-238B402D561A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6660CD21-BA42-40F8-DFA7-A5AEA002C591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B0F2C049-BBD4-F1F0-B62F-3E3BAF5CA1C0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52ACDC0-8B11-6879-AF2B-B8B8F78906F4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6E7AF6DB-5999-C63E-4225-4972C8CE9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491" y="1954369"/>
            <a:ext cx="3591071" cy="3950178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5D03B3A-89B1-8653-8534-CFD2F5BBD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9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5EC6D3AB-FE1F-6B8B-D969-638F083A2619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Non déroulée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8117EAEA-65F6-999C-2CA8-5545B892AEA7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Phase Déroulée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C229D13-6DDF-FE97-FBFD-91521DAE2F1E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Wedge Factor […]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96DB6B7-FF9B-7441-A73A-C3B93D6A346A}"/>
              </a:ext>
            </a:extLst>
          </p:cNvPr>
          <p:cNvSpPr txBox="1"/>
          <p:nvPr/>
        </p:nvSpPr>
        <p:spPr>
          <a:xfrm>
            <a:off x="4943739" y="4717069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DAF211F-404A-49B5-5A11-41FD50661714}"/>
              </a:ext>
            </a:extLst>
          </p:cNvPr>
          <p:cNvSpPr txBox="1"/>
          <p:nvPr/>
        </p:nvSpPr>
        <p:spPr>
          <a:xfrm>
            <a:off x="4943738" y="4973255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</p:spTree>
    <p:extLst>
      <p:ext uri="{BB962C8B-B14F-4D97-AF65-F5344CB8AC3E}">
        <p14:creationId xmlns:p14="http://schemas.microsoft.com/office/powerpoint/2010/main" val="239698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4A34A-D493-DC78-0964-585A1FD8E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6A1C1725-1E40-C858-A03C-32DA63A1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CC96F92-F1D4-FD83-E388-106D87447E63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5F7F074-AB66-117A-2608-921200057310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3FE8653-9391-D089-62C7-BCB434172A12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0ED4CA-713C-931C-CA8D-314B62792401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421E15-E2A4-C8E1-304B-8ADA370ADF84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F3637B-041E-F414-45A4-CCEA608087AB}"/>
              </a:ext>
            </a:extLst>
          </p:cNvPr>
          <p:cNvSpPr/>
          <p:nvPr/>
        </p:nvSpPr>
        <p:spPr>
          <a:xfrm>
            <a:off x="7479791" y="1305778"/>
            <a:ext cx="3776473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844751-5654-08A2-A531-7C11111DAEDC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DFB5CA86-38B7-2C17-36CA-EEA144D752D7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9B8450F-B992-3838-439E-47E2382B0519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B383D63A-96EE-A5A6-771E-9EDB8CAFAD6F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0D6ECFF-D8E0-A1A3-4F3F-70417D5B4CEE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9F91E2F-3C49-F5C4-A763-A504E8FA2889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1B1B211-6766-F086-4E6E-0C8C7145C0A0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D7B2DFE6-4781-C2C4-7414-AAAB3225DFFF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CFAC744-DDC6-F0D9-C880-D58F18002B3F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8824B930-BBE6-3DFC-3931-0EDEA1344E93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B246B7C4-843B-5ABB-1690-91B21B5DCCB4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C91D58B-BF30-285D-DB2C-CD890187A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914" y="1370395"/>
            <a:ext cx="2712387" cy="2269548"/>
          </a:xfrm>
          <a:prstGeom prst="rect">
            <a:avLst/>
          </a:prstGeom>
        </p:spPr>
      </p:pic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EEB15FD1-2B6A-098A-1EA8-E2AE4A6939B0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Non déroulée</a:t>
            </a: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C0C2842-463A-5183-0D18-61735EE73D44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Phase Déroulée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D16EF249-87A4-F1A3-812D-DF19506A183C}"/>
              </a:ext>
            </a:extLst>
          </p:cNvPr>
          <p:cNvSpPr txBox="1"/>
          <p:nvPr/>
        </p:nvSpPr>
        <p:spPr>
          <a:xfrm>
            <a:off x="4943738" y="4355745"/>
            <a:ext cx="14554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Wedge Factor […]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60274F52-0CE7-65C8-0F3A-59691353502B}"/>
              </a:ext>
            </a:extLst>
          </p:cNvPr>
          <p:cNvSpPr txBox="1"/>
          <p:nvPr/>
        </p:nvSpPr>
        <p:spPr>
          <a:xfrm>
            <a:off x="4943739" y="4717069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E841D45-77EE-3B82-4A33-1E453D2B1F35}"/>
              </a:ext>
            </a:extLst>
          </p:cNvPr>
          <p:cNvSpPr txBox="1"/>
          <p:nvPr/>
        </p:nvSpPr>
        <p:spPr>
          <a:xfrm>
            <a:off x="4943738" y="4973255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5876F39B-351C-2F4E-990C-3E1FC3321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1016" y="1954369"/>
            <a:ext cx="3556319" cy="3836831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37E704AD-22CF-AE01-C9EF-16B0482C2D39}"/>
              </a:ext>
            </a:extLst>
          </p:cNvPr>
          <p:cNvSpPr txBox="1"/>
          <p:nvPr/>
        </p:nvSpPr>
        <p:spPr>
          <a:xfrm>
            <a:off x="6392578" y="4355745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Correction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423CE577-5C3C-8E5E-7EFD-0CA02E486920}"/>
              </a:ext>
            </a:extLst>
          </p:cNvPr>
          <p:cNvSpPr txBox="1"/>
          <p:nvPr/>
        </p:nvSpPr>
        <p:spPr>
          <a:xfrm>
            <a:off x="6561086" y="4617355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Tilt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FB2E8D4-668E-49C2-D6CC-E94300221DDA}"/>
              </a:ext>
            </a:extLst>
          </p:cNvPr>
          <p:cNvSpPr txBox="1"/>
          <p:nvPr/>
        </p:nvSpPr>
        <p:spPr>
          <a:xfrm>
            <a:off x="6162400" y="4952978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PV    RMS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065E161D-EBF1-526E-F5E6-22645C777E3D}"/>
              </a:ext>
            </a:extLst>
          </p:cNvPr>
          <p:cNvSpPr txBox="1"/>
          <p:nvPr/>
        </p:nvSpPr>
        <p:spPr>
          <a:xfrm>
            <a:off x="6162399" y="5209164"/>
            <a:ext cx="12284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1        5,4    1,3</a:t>
            </a:r>
          </a:p>
        </p:txBody>
      </p:sp>
    </p:spTree>
    <p:extLst>
      <p:ext uri="{BB962C8B-B14F-4D97-AF65-F5344CB8AC3E}">
        <p14:creationId xmlns:p14="http://schemas.microsoft.com/office/powerpoint/2010/main" val="1491845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12E38-4E64-FEE7-AC55-5D011C654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5A88D35E-5E71-D0DF-F053-B41CCB0CA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9DE3D59-AF85-F2DF-CFD2-9F5B5A106655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B75F52-68D0-1926-FFB1-8BF52D82E529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39DCDB-9C12-112D-351B-F257367982C3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8B973A-60F2-4554-C7D0-895D01CA04BA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B9624C-7816-BCD0-8C7A-F5473AC21D1C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DB99DF-F7CD-F751-653C-87C006835FEA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695A5-BF5D-8333-9CA8-E3B35B4A6443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Coefficients (table)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87A4A5-301E-39AD-715E-F71A7EEB1D55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5F8675F2-3B9D-0197-2D17-83499CD5DBE6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BF032E0-4654-4E95-6260-3160F845D13E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31AB081-9372-A2E0-BCC2-6C5FEE3A67A5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701E8D5F-D95A-B1AA-854E-E554017BDE82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41EE7D7-0A09-0C62-7044-4FF9F9AA85BB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DD5D619-D5A7-883C-34E5-3ECA443E8788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7E33200-0126-B6F2-5655-A8DD7E09198F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FF8B2F0-2D16-84C8-2976-FAE1AEA7497E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3ACFCB4D-7B09-DC25-5634-DA12A2D7F4C5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1556058E-DD42-2E85-900E-09F787C731D1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A3FD20-0F2A-AB74-37EB-501634CB0905}"/>
              </a:ext>
            </a:extLst>
          </p:cNvPr>
          <p:cNvSpPr/>
          <p:nvPr/>
        </p:nvSpPr>
        <p:spPr>
          <a:xfrm>
            <a:off x="3601268" y="4498832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/>
              <a:t>Zernike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21D645A-D3F2-FD37-54F8-4EC037AF7512}"/>
              </a:ext>
            </a:extLst>
          </p:cNvPr>
          <p:cNvSpPr/>
          <p:nvPr/>
        </p:nvSpPr>
        <p:spPr>
          <a:xfrm>
            <a:off x="3601268" y="4867279"/>
            <a:ext cx="1138371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Seidel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09B463-E3FC-6041-1BB6-B99559F7957F}"/>
              </a:ext>
            </a:extLst>
          </p:cNvPr>
          <p:cNvCxnSpPr/>
          <p:nvPr/>
        </p:nvCxnSpPr>
        <p:spPr>
          <a:xfrm>
            <a:off x="3800475" y="2457450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457D71F-00E8-1A19-03F7-2C8C2E33081E}"/>
              </a:ext>
            </a:extLst>
          </p:cNvPr>
          <p:cNvSpPr/>
          <p:nvPr/>
        </p:nvSpPr>
        <p:spPr>
          <a:xfrm>
            <a:off x="3886200" y="1954369"/>
            <a:ext cx="100432" cy="5030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68079A0-20CC-9585-3343-A0A3E6EEF6A8}"/>
              </a:ext>
            </a:extLst>
          </p:cNvPr>
          <p:cNvSpPr/>
          <p:nvPr/>
        </p:nvSpPr>
        <p:spPr>
          <a:xfrm>
            <a:off x="4015207" y="2457443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2113EA-BD6E-FB05-0852-A8355E53B9D0}"/>
              </a:ext>
            </a:extLst>
          </p:cNvPr>
          <p:cNvSpPr/>
          <p:nvPr/>
        </p:nvSpPr>
        <p:spPr>
          <a:xfrm>
            <a:off x="4155184" y="2151912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F7B9E06-960F-32C3-4B69-1215228B3FEB}"/>
              </a:ext>
            </a:extLst>
          </p:cNvPr>
          <p:cNvSpPr/>
          <p:nvPr/>
        </p:nvSpPr>
        <p:spPr>
          <a:xfrm>
            <a:off x="4323736" y="2231368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D4C8E3-A65E-6C44-154B-C38A2FDFD8F4}"/>
              </a:ext>
            </a:extLst>
          </p:cNvPr>
          <p:cNvSpPr/>
          <p:nvPr/>
        </p:nvSpPr>
        <p:spPr>
          <a:xfrm>
            <a:off x="4456429" y="2455212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D769D29-DE2A-9E5B-9FC3-1B26BDD4E7BC}"/>
              </a:ext>
            </a:extLst>
          </p:cNvPr>
          <p:cNvSpPr/>
          <p:nvPr/>
        </p:nvSpPr>
        <p:spPr>
          <a:xfrm>
            <a:off x="4610325" y="1831479"/>
            <a:ext cx="100432" cy="623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68C9344F-3711-F661-8686-846A14874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1567388"/>
            <a:ext cx="2558247" cy="1971172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30E5C42D-C6BF-06BB-3F7E-B858CC092BB0}"/>
              </a:ext>
            </a:extLst>
          </p:cNvPr>
          <p:cNvSpPr txBox="1"/>
          <p:nvPr/>
        </p:nvSpPr>
        <p:spPr>
          <a:xfrm>
            <a:off x="7479789" y="1292870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Non corrigée   /   PV = 5,4  -  RMS = 1,3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D4B97AC-0C85-15F6-9013-313D0E645475}"/>
              </a:ext>
            </a:extLst>
          </p:cNvPr>
          <p:cNvSpPr txBox="1"/>
          <p:nvPr/>
        </p:nvSpPr>
        <p:spPr>
          <a:xfrm>
            <a:off x="3523794" y="3407702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Zernike (0 -&gt; 36)</a:t>
            </a:r>
          </a:p>
        </p:txBody>
      </p:sp>
    </p:spTree>
    <p:extLst>
      <p:ext uri="{BB962C8B-B14F-4D97-AF65-F5344CB8AC3E}">
        <p14:creationId xmlns:p14="http://schemas.microsoft.com/office/powerpoint/2010/main" val="4283029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8E27-AE0A-BA03-A383-CF047D7B9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E99CDBAF-A433-F5EF-028E-1415D3A2F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8" y="114266"/>
            <a:ext cx="1814160" cy="745236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C0D6F25-DA8E-C12B-E650-CA7F1AC7CBBF}"/>
              </a:ext>
            </a:extLst>
          </p:cNvPr>
          <p:cNvSpPr txBox="1"/>
          <p:nvPr/>
        </p:nvSpPr>
        <p:spPr>
          <a:xfrm>
            <a:off x="125650" y="859502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 err="1"/>
              <a:t>Zygo</a:t>
            </a:r>
            <a:r>
              <a:rPr lang="fr-FR" sz="1400" b="1" dirty="0"/>
              <a:t> v2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8D26BA-1320-A51E-D47B-F4632638278E}"/>
              </a:ext>
            </a:extLst>
          </p:cNvPr>
          <p:cNvSpPr txBox="1"/>
          <p:nvPr/>
        </p:nvSpPr>
        <p:spPr>
          <a:xfrm>
            <a:off x="257473" y="1167279"/>
            <a:ext cx="587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i="1" dirty="0"/>
              <a:t>PyQt6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E00852-7610-BA7D-0025-20CCEBB7AB43}"/>
              </a:ext>
            </a:extLst>
          </p:cNvPr>
          <p:cNvSpPr/>
          <p:nvPr/>
        </p:nvSpPr>
        <p:spPr>
          <a:xfrm>
            <a:off x="1550467" y="1167279"/>
            <a:ext cx="9885320" cy="5383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6E48F69-D46D-035A-5B0E-D3987DE5B9AC}"/>
              </a:ext>
            </a:extLst>
          </p:cNvPr>
          <p:cNvSpPr/>
          <p:nvPr/>
        </p:nvSpPr>
        <p:spPr>
          <a:xfrm>
            <a:off x="3523795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9A938-37B6-784B-0D75-C0A6E87E6366}"/>
              </a:ext>
            </a:extLst>
          </p:cNvPr>
          <p:cNvSpPr/>
          <p:nvPr/>
        </p:nvSpPr>
        <p:spPr>
          <a:xfrm>
            <a:off x="3523795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A5D84D-3661-ACBF-2828-49542DA036C0}"/>
              </a:ext>
            </a:extLst>
          </p:cNvPr>
          <p:cNvSpPr/>
          <p:nvPr/>
        </p:nvSpPr>
        <p:spPr>
          <a:xfrm>
            <a:off x="7479791" y="1305778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0D1C8D-BC36-F548-69FF-8B007705A65E}"/>
              </a:ext>
            </a:extLst>
          </p:cNvPr>
          <p:cNvSpPr/>
          <p:nvPr/>
        </p:nvSpPr>
        <p:spPr>
          <a:xfrm>
            <a:off x="7479791" y="4023360"/>
            <a:ext cx="3776473" cy="23835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A411B-2E94-EF82-B55E-519639AD6061}"/>
              </a:ext>
            </a:extLst>
          </p:cNvPr>
          <p:cNvSpPr/>
          <p:nvPr/>
        </p:nvSpPr>
        <p:spPr>
          <a:xfrm>
            <a:off x="1725321" y="1305778"/>
            <a:ext cx="1618952" cy="51011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1B45E36-49DF-BA7F-767D-E55615177BCB}"/>
              </a:ext>
            </a:extLst>
          </p:cNvPr>
          <p:cNvSpPr/>
          <p:nvPr/>
        </p:nvSpPr>
        <p:spPr>
          <a:xfrm>
            <a:off x="1917248" y="155448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Caméra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73F1E7F-92F5-0707-E867-09C47498733E}"/>
              </a:ext>
            </a:extLst>
          </p:cNvPr>
          <p:cNvSpPr/>
          <p:nvPr/>
        </p:nvSpPr>
        <p:spPr>
          <a:xfrm>
            <a:off x="1917247" y="195436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Images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001E9033-F8B0-0EE8-3031-93A65A9299CE}"/>
              </a:ext>
            </a:extLst>
          </p:cNvPr>
          <p:cNvSpPr/>
          <p:nvPr/>
        </p:nvSpPr>
        <p:spPr>
          <a:xfrm>
            <a:off x="1917246" y="266288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Masques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D2941D95-178E-11BD-3992-622C744D4E5D}"/>
              </a:ext>
            </a:extLst>
          </p:cNvPr>
          <p:cNvSpPr/>
          <p:nvPr/>
        </p:nvSpPr>
        <p:spPr>
          <a:xfrm>
            <a:off x="1899088" y="3315929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Acquisition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CB4861DD-F0BF-F4DB-CD81-9E833B0552E6}"/>
              </a:ext>
            </a:extLst>
          </p:cNvPr>
          <p:cNvSpPr/>
          <p:nvPr/>
        </p:nvSpPr>
        <p:spPr>
          <a:xfrm>
            <a:off x="1899088" y="370313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Simple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A5216108-65A9-EB7D-9E4E-BBFC4FCF2854}"/>
              </a:ext>
            </a:extLst>
          </p:cNvPr>
          <p:cNvSpPr/>
          <p:nvPr/>
        </p:nvSpPr>
        <p:spPr>
          <a:xfrm>
            <a:off x="1899088" y="4360333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Aberrations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C3340066-53EB-D816-7A79-A2A30360CD96}"/>
              </a:ext>
            </a:extLst>
          </p:cNvPr>
          <p:cNvSpPr/>
          <p:nvPr/>
        </p:nvSpPr>
        <p:spPr>
          <a:xfrm>
            <a:off x="1899088" y="4726590"/>
            <a:ext cx="1235097" cy="276999"/>
          </a:xfrm>
          <a:prstGeom prst="roundRect">
            <a:avLst/>
          </a:prstGeom>
          <a:solidFill>
            <a:srgbClr val="1560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b="1" dirty="0"/>
              <a:t>Correction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F8F9672E-5B8E-72E1-1549-76F0BAA7BD05}"/>
              </a:ext>
            </a:extLst>
          </p:cNvPr>
          <p:cNvSpPr/>
          <p:nvPr/>
        </p:nvSpPr>
        <p:spPr>
          <a:xfrm>
            <a:off x="1899087" y="5104060"/>
            <a:ext cx="1235097" cy="27699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Analyse Poussée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1207EF43-9B61-0A04-BCC5-F43DC318FB9E}"/>
              </a:ext>
            </a:extLst>
          </p:cNvPr>
          <p:cNvSpPr/>
          <p:nvPr/>
        </p:nvSpPr>
        <p:spPr>
          <a:xfrm>
            <a:off x="1917245" y="6029650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/>
              <a:t>Options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682B5F9A-2E17-BF55-3E9A-85D529864EE9}"/>
              </a:ext>
            </a:extLst>
          </p:cNvPr>
          <p:cNvSpPr/>
          <p:nvPr/>
        </p:nvSpPr>
        <p:spPr>
          <a:xfrm>
            <a:off x="1917245" y="6218273"/>
            <a:ext cx="1235097" cy="12156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err="1"/>
              <a:t>Piezo</a:t>
            </a:r>
            <a:endParaRPr lang="fr-FR" sz="1000" b="1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D93EC8A-615B-A19D-7EDD-8ED9C6972F46}"/>
              </a:ext>
            </a:extLst>
          </p:cNvPr>
          <p:cNvSpPr txBox="1"/>
          <p:nvPr/>
        </p:nvSpPr>
        <p:spPr>
          <a:xfrm>
            <a:off x="3518671" y="4031517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Correction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53566AE-A9E1-C00E-43DF-018CF844F37D}"/>
              </a:ext>
            </a:extLst>
          </p:cNvPr>
          <p:cNvSpPr txBox="1"/>
          <p:nvPr/>
        </p:nvSpPr>
        <p:spPr>
          <a:xfrm>
            <a:off x="3705230" y="4267153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Tilt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32EB442-5B4B-08ED-17AD-A6097B18C0D0}"/>
              </a:ext>
            </a:extLst>
          </p:cNvPr>
          <p:cNvCxnSpPr/>
          <p:nvPr/>
        </p:nvCxnSpPr>
        <p:spPr>
          <a:xfrm>
            <a:off x="3800475" y="2457450"/>
            <a:ext cx="3124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C8D7EBE-3040-C00B-2ACE-C4129A5F2636}"/>
              </a:ext>
            </a:extLst>
          </p:cNvPr>
          <p:cNvSpPr/>
          <p:nvPr/>
        </p:nvSpPr>
        <p:spPr>
          <a:xfrm>
            <a:off x="3886200" y="1954369"/>
            <a:ext cx="100432" cy="50307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A7A8A-6D65-40E0-955B-2D514DEB25AC}"/>
              </a:ext>
            </a:extLst>
          </p:cNvPr>
          <p:cNvSpPr/>
          <p:nvPr/>
        </p:nvSpPr>
        <p:spPr>
          <a:xfrm>
            <a:off x="4015207" y="2457443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19A649-A3BC-9B59-6D87-96E0B0076E69}"/>
              </a:ext>
            </a:extLst>
          </p:cNvPr>
          <p:cNvSpPr/>
          <p:nvPr/>
        </p:nvSpPr>
        <p:spPr>
          <a:xfrm>
            <a:off x="4155184" y="2151912"/>
            <a:ext cx="100432" cy="3033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47685C-41E2-ED29-F051-A8319BD20AF0}"/>
              </a:ext>
            </a:extLst>
          </p:cNvPr>
          <p:cNvSpPr/>
          <p:nvPr/>
        </p:nvSpPr>
        <p:spPr>
          <a:xfrm>
            <a:off x="4323736" y="2231368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9623EB8-EDB8-6EB1-6FC5-A85A2D9C6953}"/>
              </a:ext>
            </a:extLst>
          </p:cNvPr>
          <p:cNvSpPr/>
          <p:nvPr/>
        </p:nvSpPr>
        <p:spPr>
          <a:xfrm>
            <a:off x="4456429" y="2455212"/>
            <a:ext cx="100432" cy="22384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385E90-385E-20DC-0718-78E02DCB11DA}"/>
              </a:ext>
            </a:extLst>
          </p:cNvPr>
          <p:cNvSpPr/>
          <p:nvPr/>
        </p:nvSpPr>
        <p:spPr>
          <a:xfrm>
            <a:off x="4610325" y="1831479"/>
            <a:ext cx="100432" cy="62373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19706BA-BE85-71A6-546F-EE7395E56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1567388"/>
            <a:ext cx="2558247" cy="197117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5E4C06E7-13DB-5B07-2B65-2F861C99F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781" y="4321338"/>
            <a:ext cx="2558248" cy="1971173"/>
          </a:xfrm>
          <a:prstGeom prst="rect">
            <a:avLst/>
          </a:prstGeom>
        </p:spPr>
      </p:pic>
      <p:sp>
        <p:nvSpPr>
          <p:cNvPr id="36" name="ZoneTexte 35">
            <a:extLst>
              <a:ext uri="{FF2B5EF4-FFF2-40B4-BE49-F238E27FC236}">
                <a16:creationId xmlns:a16="http://schemas.microsoft.com/office/drawing/2014/main" id="{3221D4DF-2A5A-FAB3-F182-B6327B4C2E13}"/>
              </a:ext>
            </a:extLst>
          </p:cNvPr>
          <p:cNvSpPr txBox="1"/>
          <p:nvPr/>
        </p:nvSpPr>
        <p:spPr>
          <a:xfrm>
            <a:off x="7479789" y="1292870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Non corrigée   /   PV = 5,4  -  RMS = 1,3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D238031B-8746-FC24-D81C-8A3BAFD5A886}"/>
              </a:ext>
            </a:extLst>
          </p:cNvPr>
          <p:cNvSpPr txBox="1"/>
          <p:nvPr/>
        </p:nvSpPr>
        <p:spPr>
          <a:xfrm>
            <a:off x="7494429" y="4042171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Corrigée/   PV = 5,4  -  RMS = 1,3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A7B45C5-0C2F-C944-2E66-57EE62B6355A}"/>
              </a:ext>
            </a:extLst>
          </p:cNvPr>
          <p:cNvSpPr txBox="1"/>
          <p:nvPr/>
        </p:nvSpPr>
        <p:spPr>
          <a:xfrm>
            <a:off x="3523794" y="3407702"/>
            <a:ext cx="34737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Zernike (0 -&gt; 36)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A6CA0360-E35C-6F1F-BE48-1AA552DDE46A}"/>
              </a:ext>
            </a:extLst>
          </p:cNvPr>
          <p:cNvSpPr txBox="1"/>
          <p:nvPr/>
        </p:nvSpPr>
        <p:spPr>
          <a:xfrm>
            <a:off x="4863441" y="4264561"/>
            <a:ext cx="905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 err="1"/>
              <a:t>Defocus</a:t>
            </a:r>
            <a:endParaRPr lang="fr-FR" sz="1100" b="1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4BA64039-741A-E042-C9F7-26FDE0470596}"/>
              </a:ext>
            </a:extLst>
          </p:cNvPr>
          <p:cNvSpPr txBox="1"/>
          <p:nvPr/>
        </p:nvSpPr>
        <p:spPr>
          <a:xfrm>
            <a:off x="3702435" y="4510946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Astigmatisme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8FE5ADD4-AB33-AF38-73D9-1119F9995513}"/>
              </a:ext>
            </a:extLst>
          </p:cNvPr>
          <p:cNvSpPr txBox="1"/>
          <p:nvPr/>
        </p:nvSpPr>
        <p:spPr>
          <a:xfrm>
            <a:off x="3888624" y="469551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07453794-3AC6-AC9D-551F-2CA38A3EE045}"/>
              </a:ext>
            </a:extLst>
          </p:cNvPr>
          <p:cNvSpPr txBox="1"/>
          <p:nvPr/>
        </p:nvSpPr>
        <p:spPr>
          <a:xfrm>
            <a:off x="3708785" y="4917346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Coma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A43BCF40-95F9-5CCF-27D0-079DE9AA1A98}"/>
              </a:ext>
            </a:extLst>
          </p:cNvPr>
          <p:cNvSpPr txBox="1"/>
          <p:nvPr/>
        </p:nvSpPr>
        <p:spPr>
          <a:xfrm>
            <a:off x="3894974" y="509556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44F77AFF-7658-FB74-82AA-2635EC122882}"/>
              </a:ext>
            </a:extLst>
          </p:cNvPr>
          <p:cNvSpPr txBox="1"/>
          <p:nvPr/>
        </p:nvSpPr>
        <p:spPr>
          <a:xfrm>
            <a:off x="3708785" y="5364631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/>
              <a:t>Ab. Sphériques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0EEE1CA-7723-D631-E400-BBB2EFCF38C0}"/>
              </a:ext>
            </a:extLst>
          </p:cNvPr>
          <p:cNvSpPr txBox="1"/>
          <p:nvPr/>
        </p:nvSpPr>
        <p:spPr>
          <a:xfrm>
            <a:off x="3894974" y="5561904"/>
            <a:ext cx="1873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 3    []  5    []  7    []  9   []  11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A64B392-03DB-8A4F-69DD-DF37F07DC096}"/>
              </a:ext>
            </a:extLst>
          </p:cNvPr>
          <p:cNvSpPr txBox="1"/>
          <p:nvPr/>
        </p:nvSpPr>
        <p:spPr>
          <a:xfrm>
            <a:off x="3708785" y="5808289"/>
            <a:ext cx="16442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[] </a:t>
            </a:r>
            <a:r>
              <a:rPr lang="fr-FR" sz="1100" b="1" dirty="0" err="1"/>
              <a:t>Trefoil</a:t>
            </a:r>
            <a:endParaRPr lang="fr-FR" sz="1100" b="1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64973B3-6388-9205-6B93-2F86CCE02805}"/>
              </a:ext>
            </a:extLst>
          </p:cNvPr>
          <p:cNvSpPr txBox="1"/>
          <p:nvPr/>
        </p:nvSpPr>
        <p:spPr>
          <a:xfrm>
            <a:off x="3886200" y="5986719"/>
            <a:ext cx="18739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            []  5    []  7    []  9</a:t>
            </a:r>
          </a:p>
        </p:txBody>
      </p:sp>
    </p:spTree>
    <p:extLst>
      <p:ext uri="{BB962C8B-B14F-4D97-AF65-F5344CB8AC3E}">
        <p14:creationId xmlns:p14="http://schemas.microsoft.com/office/powerpoint/2010/main" val="39176686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450</Words>
  <Application>Microsoft Office PowerPoint</Application>
  <PresentationFormat>Grand écran</PresentationFormat>
  <Paragraphs>218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moreau</dc:creator>
  <cp:lastModifiedBy>Julien VILLEMEJANE</cp:lastModifiedBy>
  <cp:revision>87</cp:revision>
  <dcterms:created xsi:type="dcterms:W3CDTF">2025-02-14T14:08:09Z</dcterms:created>
  <dcterms:modified xsi:type="dcterms:W3CDTF">2025-03-05T20:13:20Z</dcterms:modified>
</cp:coreProperties>
</file>