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5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0882-3027-AC61-2EF7-DCE239F4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042AC-348A-8268-5CFE-24EEFE63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2B866-96D3-3F33-61D7-D2DDBB68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CC92E-691B-36FC-E1B5-0849DB3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11BC4-CA5D-5800-E20F-DD1C0468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E2F37-49C7-EDAE-EC5C-A5486D4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B9A76F-A242-7244-A54C-E16DC0A2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4403D-2F16-92E2-D211-8C3ACD3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B3125-CC43-B69D-D4D3-A8C5AAF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454AB-297E-4586-DF51-02F3CA3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AFBC74-3AEF-06F4-AE59-F90F0B92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39544-9476-3C0F-CF81-86287CC2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B7BCD-BC9D-5362-B3E3-7326311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79F49-F8E6-130F-4A2C-8B90BAF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77FA8-0DD6-DB9A-752A-6A434E4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295ED-0530-2031-C8ED-9E1F6B6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818D6-991B-8E2A-76AA-AD49D9A9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6C63E-605E-040B-2106-C09F7A9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B639-604C-7385-A5BA-A0CBF98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62104-756A-D470-8407-90D9BBE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3D703-84EB-B95F-E7E6-198E7670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B2AFA-3487-5765-AB4E-56113CF8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6B6E1-0C6E-C6C4-4952-36B3A7F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6B470-C0C4-7768-CAF5-8EA32DF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FCE90-192D-D0F2-4AAB-9628BF0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0823-DCAF-F088-0CF5-A69D2316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4E67E-CF8C-77F7-26FA-B46C8334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0706-9371-A33F-5A2D-29ED4150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298B7-EA4C-4E51-2C6C-C3263A1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0FCCE-DBDB-43D5-BA1A-0E05094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87E68-B0A3-35B7-4E34-7E3E877D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B7E2-305A-27D6-12BB-1EAF292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C9144-C168-28E6-22D4-65857F7B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080F0B-A170-5086-B5E2-8534BB0F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F461A1-616D-3015-4DD2-AFD0AD8A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9CA5A2-2536-FE88-B435-462FAF52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8B17B-39BB-4FCD-73C7-41C04CF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0967DC-8095-3CD9-CADC-8C536A2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E73CE7-C2F3-8B7F-EA61-D565C73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9A9A2-793A-91FC-36ED-216274B8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83B864-33B1-E3FC-B35F-F148E41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C8178-0ADF-F024-B0A7-96E8B0D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9B3F4-8DA7-8FC6-B397-28478CC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81B29-2B39-1434-58D6-1433A09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E23100-856B-7E39-F087-6D434D1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C1DF3F-64FC-AF1B-69AD-9008D4D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DA6A6-27C0-DE26-2324-6DF63A04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F0E11-335B-C601-54B1-6124DF0A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9CE72-E2D2-EF6F-8B37-E1896CB5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FFB6C-F47E-5768-C6FD-A12D313A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BECC0-DB83-F496-8AB2-012D9E35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60247F-F23D-BC07-2007-F95B831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2DDC-E937-9898-8F9E-D8E1B00D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C05DBC-66BB-6A55-F67B-52D81EDA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91D17-A104-204E-9124-F5398466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0A5EB-119D-56B1-9803-1023CD1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B4F22-4FDA-3160-4B2B-EBE8BF0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F31E7-BFEE-C435-FA4D-CCA0627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755DF-1EC8-0528-E870-E7E6D701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632F4-3FAF-6274-2FEE-67E4B528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AB4E9-ECDB-7C1E-78CD-E19B65A9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39722-6190-4756-8A62-F80F2E446DBA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72F2C-F691-4C8C-1D56-5C6AC9B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109A2-C8C1-7602-A5E0-5BA07FC5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1E2242-D803-662A-BE43-4B7A71BFCA37}"/>
              </a:ext>
            </a:extLst>
          </p:cNvPr>
          <p:cNvSpPr/>
          <p:nvPr/>
        </p:nvSpPr>
        <p:spPr>
          <a:xfrm>
            <a:off x="1341991" y="2069407"/>
            <a:ext cx="2432649" cy="21393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BB8791-7983-F977-139F-33CE6F5E83D7}"/>
              </a:ext>
            </a:extLst>
          </p:cNvPr>
          <p:cNvSpPr/>
          <p:nvPr/>
        </p:nvSpPr>
        <p:spPr>
          <a:xfrm>
            <a:off x="4524781" y="2069407"/>
            <a:ext cx="2432649" cy="21393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19AE1C1-8841-0210-6B8C-1A1827D5920B}"/>
              </a:ext>
            </a:extLst>
          </p:cNvPr>
          <p:cNvSpPr txBox="1"/>
          <p:nvPr/>
        </p:nvSpPr>
        <p:spPr>
          <a:xfrm>
            <a:off x="2178035" y="2937161"/>
            <a:ext cx="106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Ima1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E1B8C1-7D8D-884D-B616-B758C2BF3F0C}"/>
              </a:ext>
            </a:extLst>
          </p:cNvPr>
          <p:cNvSpPr txBox="1"/>
          <p:nvPr/>
        </p:nvSpPr>
        <p:spPr>
          <a:xfrm>
            <a:off x="5406834" y="2937161"/>
            <a:ext cx="1067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Ima2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DA2FD-1E37-E230-AC52-FDCA7F8DC488}"/>
              </a:ext>
            </a:extLst>
          </p:cNvPr>
          <p:cNvSpPr/>
          <p:nvPr/>
        </p:nvSpPr>
        <p:spPr>
          <a:xfrm>
            <a:off x="7791494" y="2069407"/>
            <a:ext cx="3402040" cy="29918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56E4CA-1B2D-DA97-EEDC-20F5AD2B02A6}"/>
              </a:ext>
            </a:extLst>
          </p:cNvPr>
          <p:cNvSpPr txBox="1"/>
          <p:nvPr/>
        </p:nvSpPr>
        <p:spPr>
          <a:xfrm>
            <a:off x="9018604" y="3327255"/>
            <a:ext cx="149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</a:rPr>
              <a:t>ImaOCT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027396-82B1-C450-381D-CBCC3B9CA9E2}"/>
              </a:ext>
            </a:extLst>
          </p:cNvPr>
          <p:cNvSpPr/>
          <p:nvPr/>
        </p:nvSpPr>
        <p:spPr>
          <a:xfrm>
            <a:off x="7389285" y="2069407"/>
            <a:ext cx="286473" cy="29918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EC48567-EC4A-941D-EE78-2957B9830CA4}"/>
              </a:ext>
            </a:extLst>
          </p:cNvPr>
          <p:cNvSpPr txBox="1"/>
          <p:nvPr/>
        </p:nvSpPr>
        <p:spPr>
          <a:xfrm rot="16200000">
            <a:off x="7077056" y="3448078"/>
            <a:ext cx="894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Colorbar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94FE97-D9BD-574C-4353-9D74485446F3}"/>
              </a:ext>
            </a:extLst>
          </p:cNvPr>
          <p:cNvSpPr/>
          <p:nvPr/>
        </p:nvSpPr>
        <p:spPr>
          <a:xfrm>
            <a:off x="1341991" y="947971"/>
            <a:ext cx="2432649" cy="948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3A5855-E4FD-D647-CC66-F451D40718FB}"/>
              </a:ext>
            </a:extLst>
          </p:cNvPr>
          <p:cNvSpPr txBox="1"/>
          <p:nvPr/>
        </p:nvSpPr>
        <p:spPr>
          <a:xfrm>
            <a:off x="1783706" y="947972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Paramètres caméra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1B0C9B2-4794-CC6B-F0E7-48845B18DD9E}"/>
              </a:ext>
            </a:extLst>
          </p:cNvPr>
          <p:cNvSpPr txBox="1"/>
          <p:nvPr/>
        </p:nvSpPr>
        <p:spPr>
          <a:xfrm>
            <a:off x="1384489" y="1270906"/>
            <a:ext cx="2307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noProof="0" dirty="0"/>
              <a:t>Temps d’intégration: </a:t>
            </a:r>
            <a:r>
              <a:rPr lang="en-US" sz="1100" dirty="0"/>
              <a:t>t</a:t>
            </a:r>
            <a:r>
              <a:rPr lang="en-US" sz="1100" baseline="-25000" dirty="0"/>
              <a:t>int</a:t>
            </a:r>
            <a:r>
              <a:rPr lang="en-US" sz="1100" dirty="0"/>
              <a:t> (</a:t>
            </a:r>
            <a:r>
              <a:rPr lang="en-US" sz="1100" dirty="0" err="1"/>
              <a:t>ms</a:t>
            </a:r>
            <a:r>
              <a:rPr lang="en-US" sz="1100" dirty="0"/>
              <a:t>)</a:t>
            </a:r>
          </a:p>
          <a:p>
            <a:r>
              <a:rPr lang="en-US" sz="1100" dirty="0"/>
              <a:t>Nombre </a:t>
            </a:r>
            <a:r>
              <a:rPr lang="en-US" sz="1100" dirty="0" err="1"/>
              <a:t>d’images</a:t>
            </a:r>
            <a:r>
              <a:rPr lang="en-US" sz="1100" dirty="0"/>
              <a:t> </a:t>
            </a:r>
            <a:r>
              <a:rPr lang="en-US" sz="1100" dirty="0" err="1"/>
              <a:t>moyennées</a:t>
            </a:r>
            <a:r>
              <a:rPr lang="en-US" sz="1100" dirty="0"/>
              <a:t>: 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CA4105-1269-FCE7-14FD-B519E8600D92}"/>
              </a:ext>
            </a:extLst>
          </p:cNvPr>
          <p:cNvSpPr/>
          <p:nvPr/>
        </p:nvSpPr>
        <p:spPr>
          <a:xfrm>
            <a:off x="4524781" y="947972"/>
            <a:ext cx="2366156" cy="948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974452-7658-6001-F815-7DD4C8FA8229}"/>
              </a:ext>
            </a:extLst>
          </p:cNvPr>
          <p:cNvSpPr txBox="1"/>
          <p:nvPr/>
        </p:nvSpPr>
        <p:spPr>
          <a:xfrm>
            <a:off x="4966496" y="947972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Paramètres acquisition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5EA2ED-B20C-63C3-D288-4D181133BE46}"/>
              </a:ext>
            </a:extLst>
          </p:cNvPr>
          <p:cNvSpPr txBox="1"/>
          <p:nvPr/>
        </p:nvSpPr>
        <p:spPr>
          <a:xfrm>
            <a:off x="4694086" y="1126664"/>
            <a:ext cx="2143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noProof="0" dirty="0"/>
              <a:t>Directory:</a:t>
            </a:r>
          </a:p>
          <a:p>
            <a:r>
              <a:rPr lang="fr-FR" sz="1100" dirty="0"/>
              <a:t>Nom image:</a:t>
            </a:r>
            <a:endParaRPr lang="fr-FR" sz="1100" noProof="0" dirty="0"/>
          </a:p>
          <a:p>
            <a:r>
              <a:rPr lang="fr-FR" sz="1100" noProof="0" dirty="0"/>
              <a:t>Pas : </a:t>
            </a:r>
            <a:r>
              <a:rPr lang="en-US" sz="1100" dirty="0">
                <a:sym typeface="Symbol" panose="05050102010706020507" pitchFamily="18" charset="2"/>
              </a:rPr>
              <a:t>p (m)</a:t>
            </a:r>
            <a:endParaRPr lang="en-US" sz="1100" dirty="0"/>
          </a:p>
          <a:p>
            <a:r>
              <a:rPr lang="en-US" sz="1100" dirty="0"/>
              <a:t>Nombre de pas : N</a:t>
            </a:r>
            <a:r>
              <a:rPr lang="en-US" sz="1100" baseline="-25000" dirty="0"/>
              <a:t>acqu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03FF36-868B-7E8A-CDFA-3C46C62C308E}"/>
              </a:ext>
            </a:extLst>
          </p:cNvPr>
          <p:cNvSpPr/>
          <p:nvPr/>
        </p:nvSpPr>
        <p:spPr>
          <a:xfrm>
            <a:off x="1408484" y="4513099"/>
            <a:ext cx="2283241" cy="9481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B4D7532-59B0-C892-59B8-E1F1E4D19495}"/>
              </a:ext>
            </a:extLst>
          </p:cNvPr>
          <p:cNvSpPr txBox="1"/>
          <p:nvPr/>
        </p:nvSpPr>
        <p:spPr>
          <a:xfrm>
            <a:off x="1850199" y="4513099"/>
            <a:ext cx="12426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noProof="0" dirty="0"/>
              <a:t>Contrôle moteur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6768EE-0D55-4F8F-CCF8-C175FF6C7379}"/>
              </a:ext>
            </a:extLst>
          </p:cNvPr>
          <p:cNvSpPr txBox="1"/>
          <p:nvPr/>
        </p:nvSpPr>
        <p:spPr>
          <a:xfrm>
            <a:off x="1408484" y="4774709"/>
            <a:ext cx="21433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noProof="0" dirty="0"/>
              <a:t>Pas en z : </a:t>
            </a:r>
            <a:r>
              <a:rPr lang="en-US" sz="1100" dirty="0">
                <a:sym typeface="Symbol" panose="05050102010706020507" pitchFamily="18" charset="2"/>
              </a:rPr>
              <a:t>z(m)</a:t>
            </a:r>
            <a:endParaRPr lang="fr-FR" sz="1100" noProof="0" dirty="0"/>
          </a:p>
          <a:p>
            <a:r>
              <a:rPr lang="fr-FR" sz="1100" dirty="0"/>
              <a:t>Tension </a:t>
            </a:r>
            <a:r>
              <a:rPr lang="fr-FR" sz="1100" dirty="0" err="1"/>
              <a:t>piezo</a:t>
            </a:r>
            <a:r>
              <a:rPr lang="fr-FR" sz="1100" dirty="0"/>
              <a:t>: V</a:t>
            </a:r>
            <a:r>
              <a:rPr lang="fr-FR" sz="1100" baseline="-25000" dirty="0"/>
              <a:t>0</a:t>
            </a:r>
          </a:p>
          <a:p>
            <a:r>
              <a:rPr lang="fr-FR" sz="1100" dirty="0" err="1"/>
              <a:t>Step</a:t>
            </a:r>
            <a:r>
              <a:rPr lang="fr-FR" sz="1100" dirty="0"/>
              <a:t> </a:t>
            </a:r>
            <a:r>
              <a:rPr lang="fr-FR" sz="1100" dirty="0" err="1"/>
              <a:t>piezo</a:t>
            </a:r>
            <a:r>
              <a:rPr lang="fr-FR" sz="1100" dirty="0"/>
              <a:t> :  </a:t>
            </a:r>
            <a:r>
              <a:rPr lang="en-US" sz="1100" dirty="0">
                <a:sym typeface="Symbol" panose="05050102010706020507" pitchFamily="18" charset="2"/>
              </a:rPr>
              <a:t>V</a:t>
            </a:r>
            <a:r>
              <a:rPr lang="en-US" sz="1100" dirty="0">
                <a:latin typeface="Aptos" panose="02110004020202020204"/>
                <a:sym typeface="Symbol" panose="05050102010706020507" pitchFamily="18" charset="2"/>
              </a:rPr>
              <a:t>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(V)</a:t>
            </a:r>
            <a:endParaRPr lang="fr-FR" sz="1100" noProof="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74A9EEE-95E3-B46A-A0AD-6C340CDBAC23}"/>
              </a:ext>
            </a:extLst>
          </p:cNvPr>
          <p:cNvSpPr txBox="1"/>
          <p:nvPr/>
        </p:nvSpPr>
        <p:spPr>
          <a:xfrm>
            <a:off x="3908355" y="4564450"/>
            <a:ext cx="855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Symbol" panose="05050102010706020507" pitchFamily="18" charset="2"/>
              </a:rPr>
              <a:t>z (m)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6E78133-1CCB-EFDB-AA77-25332C494304}"/>
              </a:ext>
            </a:extLst>
          </p:cNvPr>
          <p:cNvSpPr/>
          <p:nvPr/>
        </p:nvSpPr>
        <p:spPr>
          <a:xfrm>
            <a:off x="3905128" y="4518285"/>
            <a:ext cx="855451" cy="4001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96AA13B-9771-C1BC-FA53-722BD63C44C7}"/>
              </a:ext>
            </a:extLst>
          </p:cNvPr>
          <p:cNvSpPr txBox="1"/>
          <p:nvPr/>
        </p:nvSpPr>
        <p:spPr>
          <a:xfrm>
            <a:off x="3908355" y="5020929"/>
            <a:ext cx="8554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Symbol" panose="05050102010706020507" pitchFamily="18" charset="2"/>
              </a:rPr>
              <a:t>V</a:t>
            </a:r>
            <a:r>
              <a:rPr kumimoji="0" lang="en-US" sz="1400" b="1" i="0" u="none" strike="noStrike" kern="1200" cap="none" spc="0" normalizeH="0" baseline="-2500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Symbol" panose="05050102010706020507" pitchFamily="18" charset="2"/>
              </a:rPr>
              <a:t>piezo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Symbol" panose="05050102010706020507" pitchFamily="18" charset="2"/>
              </a:rPr>
              <a:t> (V)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7982C4E-009F-7E1B-95A9-D0F8889A9D6E}"/>
              </a:ext>
            </a:extLst>
          </p:cNvPr>
          <p:cNvSpPr/>
          <p:nvPr/>
        </p:nvSpPr>
        <p:spPr>
          <a:xfrm>
            <a:off x="3905128" y="4974764"/>
            <a:ext cx="855451" cy="40010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03A415C8-5AC1-ACC7-761B-FBD40EB12087}"/>
              </a:ext>
            </a:extLst>
          </p:cNvPr>
          <p:cNvSpPr/>
          <p:nvPr/>
        </p:nvSpPr>
        <p:spPr>
          <a:xfrm>
            <a:off x="7033275" y="983540"/>
            <a:ext cx="855451" cy="4001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4EF24E94-6FB8-969C-7CA7-1BF260A40057}"/>
              </a:ext>
            </a:extLst>
          </p:cNvPr>
          <p:cNvSpPr/>
          <p:nvPr/>
        </p:nvSpPr>
        <p:spPr>
          <a:xfrm>
            <a:off x="7033275" y="1495995"/>
            <a:ext cx="855451" cy="40010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5A2B4EB-3961-B24F-79D2-E620F437BED2}"/>
              </a:ext>
            </a:extLst>
          </p:cNvPr>
          <p:cNvSpPr txBox="1"/>
          <p:nvPr/>
        </p:nvSpPr>
        <p:spPr>
          <a:xfrm>
            <a:off x="4380650" y="175992"/>
            <a:ext cx="350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noProof="0" dirty="0"/>
              <a:t>Interface utilisateur</a:t>
            </a:r>
          </a:p>
        </p:txBody>
      </p:sp>
    </p:spTree>
    <p:extLst>
      <p:ext uri="{BB962C8B-B14F-4D97-AF65-F5344CB8AC3E}">
        <p14:creationId xmlns:p14="http://schemas.microsoft.com/office/powerpoint/2010/main" val="317122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5489319-E98E-069D-56D7-54E219086FC4}"/>
              </a:ext>
            </a:extLst>
          </p:cNvPr>
          <p:cNvSpPr/>
          <p:nvPr/>
        </p:nvSpPr>
        <p:spPr>
          <a:xfrm>
            <a:off x="1216326" y="1837425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Tension piezo à V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Volt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69DB9A9-CC8F-1ECA-C2B1-EF5589B36B1D}"/>
              </a:ext>
            </a:extLst>
          </p:cNvPr>
          <p:cNvSpPr/>
          <p:nvPr/>
        </p:nvSpPr>
        <p:spPr>
          <a:xfrm>
            <a:off x="3740990" y="1837425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Acquisition 1 image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12 bit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0912A54-9AD0-4D0D-261A-9A8E6AC068D1}"/>
              </a:ext>
            </a:extLst>
          </p:cNvPr>
          <p:cNvCxnSpPr>
            <a:cxnSpLocks/>
          </p:cNvCxnSpPr>
          <p:nvPr/>
        </p:nvCxnSpPr>
        <p:spPr>
          <a:xfrm>
            <a:off x="5959775" y="1772724"/>
            <a:ext cx="158151" cy="0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6FC4BF1-6A72-0988-5FE2-B9112AE4BDDC}"/>
              </a:ext>
            </a:extLst>
          </p:cNvPr>
          <p:cNvCxnSpPr>
            <a:cxnSpLocks/>
          </p:cNvCxnSpPr>
          <p:nvPr/>
        </p:nvCxnSpPr>
        <p:spPr>
          <a:xfrm flipV="1">
            <a:off x="1371602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882167A-2B40-31CA-368A-26A466C8A70C}"/>
              </a:ext>
            </a:extLst>
          </p:cNvPr>
          <p:cNvSpPr txBox="1"/>
          <p:nvPr/>
        </p:nvSpPr>
        <p:spPr>
          <a:xfrm>
            <a:off x="1172117" y="2500707"/>
            <a:ext cx="6520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  <a:r>
              <a:rPr kumimoji="0" lang="en-US" sz="1200" b="0" i="0" u="none" strike="noStrike" kern="1200" cap="none" spc="0" normalizeH="0" baseline="-25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(V)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9A48D820-860B-6245-749E-A3170ED08163}"/>
              </a:ext>
            </a:extLst>
          </p:cNvPr>
          <p:cNvCxnSpPr>
            <a:cxnSpLocks/>
          </p:cNvCxnSpPr>
          <p:nvPr/>
        </p:nvCxnSpPr>
        <p:spPr>
          <a:xfrm flipV="1">
            <a:off x="3900939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E1EB93-34D8-8CCB-1C12-3D47296B36CE}"/>
              </a:ext>
            </a:extLst>
          </p:cNvPr>
          <p:cNvSpPr txBox="1"/>
          <p:nvPr/>
        </p:nvSpPr>
        <p:spPr>
          <a:xfrm>
            <a:off x="3723737" y="2500707"/>
            <a:ext cx="752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t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int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ms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)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D525B5E-F0D3-E744-F91D-5E847E2142AF}"/>
              </a:ext>
            </a:extLst>
          </p:cNvPr>
          <p:cNvSpPr txBox="1"/>
          <p:nvPr/>
        </p:nvSpPr>
        <p:spPr>
          <a:xfrm>
            <a:off x="5856259" y="1482786"/>
            <a:ext cx="523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N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80BDC81-F5F7-19B6-BE55-C381DFC07BDC}"/>
              </a:ext>
            </a:extLst>
          </p:cNvPr>
          <p:cNvSpPr/>
          <p:nvPr/>
        </p:nvSpPr>
        <p:spPr>
          <a:xfrm>
            <a:off x="5798749" y="1764098"/>
            <a:ext cx="552087" cy="52621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9F2CB6DE-EC99-E78A-12F3-464FBFC93F44}"/>
              </a:ext>
            </a:extLst>
          </p:cNvPr>
          <p:cNvCxnSpPr>
            <a:endCxn id="5" idx="1"/>
          </p:cNvCxnSpPr>
          <p:nvPr/>
        </p:nvCxnSpPr>
        <p:spPr>
          <a:xfrm>
            <a:off x="3096884" y="2018579"/>
            <a:ext cx="64410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A63C222-6E46-F246-30CF-F959029BDAD9}"/>
              </a:ext>
            </a:extLst>
          </p:cNvPr>
          <p:cNvCxnSpPr>
            <a:cxnSpLocks/>
          </p:cNvCxnSpPr>
          <p:nvPr/>
        </p:nvCxnSpPr>
        <p:spPr>
          <a:xfrm>
            <a:off x="5621548" y="2027204"/>
            <a:ext cx="1150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0A6BEC3-0571-D874-35CF-221C692AFB13}"/>
              </a:ext>
            </a:extLst>
          </p:cNvPr>
          <p:cNvCxnSpPr>
            <a:cxnSpLocks/>
          </p:cNvCxnSpPr>
          <p:nvPr/>
        </p:nvCxnSpPr>
        <p:spPr>
          <a:xfrm>
            <a:off x="6370967" y="2027204"/>
            <a:ext cx="3594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6F6C3B7-8DC4-C050-8403-669B30B5B760}"/>
              </a:ext>
            </a:extLst>
          </p:cNvPr>
          <p:cNvSpPr/>
          <p:nvPr/>
        </p:nvSpPr>
        <p:spPr>
          <a:xfrm>
            <a:off x="6739027" y="1846049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Moyenne des N images sur 16 bit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CF6669E5-AC0E-0062-59F1-79AF26E0EC88}"/>
              </a:ext>
            </a:extLst>
          </p:cNvPr>
          <p:cNvSpPr/>
          <p:nvPr/>
        </p:nvSpPr>
        <p:spPr>
          <a:xfrm>
            <a:off x="8908212" y="1846049"/>
            <a:ext cx="2099093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Tension piezo à V</a:t>
            </a:r>
            <a:r>
              <a:rPr lang="en-US" sz="1200" baseline="-25000" dirty="0">
                <a:solidFill>
                  <a:schemeClr val="tx1"/>
                </a:solidFill>
              </a:rPr>
              <a:t>0</a:t>
            </a:r>
            <a:r>
              <a:rPr lang="en-US" sz="1200" dirty="0">
                <a:solidFill>
                  <a:schemeClr val="tx1"/>
                </a:solidFill>
              </a:rPr>
              <a:t> + </a:t>
            </a:r>
            <a:r>
              <a:rPr lang="en-US" sz="1200" dirty="0">
                <a:solidFill>
                  <a:schemeClr val="tx1"/>
                </a:solidFill>
                <a:sym typeface="Symbol" panose="05050102010706020507" pitchFamily="18" charset="2"/>
              </a:rPr>
              <a:t>V </a:t>
            </a:r>
            <a:r>
              <a:rPr lang="en-US" sz="1200" dirty="0">
                <a:solidFill>
                  <a:schemeClr val="tx1"/>
                </a:solidFill>
              </a:rPr>
              <a:t>Volt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333197F-ADE1-0691-FE73-992AEE3D6CA5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8619585" y="2027203"/>
            <a:ext cx="288627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AC8380C-8B28-C1EF-528A-CFC1AFADC156}"/>
              </a:ext>
            </a:extLst>
          </p:cNvPr>
          <p:cNvCxnSpPr>
            <a:cxnSpLocks/>
          </p:cNvCxnSpPr>
          <p:nvPr/>
        </p:nvCxnSpPr>
        <p:spPr>
          <a:xfrm flipV="1">
            <a:off x="9107697" y="219973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ZoneTexte 44">
            <a:extLst>
              <a:ext uri="{FF2B5EF4-FFF2-40B4-BE49-F238E27FC236}">
                <a16:creationId xmlns:a16="http://schemas.microsoft.com/office/drawing/2014/main" id="{E1BBB084-F339-64FA-1239-BCF8610A93EB}"/>
              </a:ext>
            </a:extLst>
          </p:cNvPr>
          <p:cNvSpPr txBox="1"/>
          <p:nvPr/>
        </p:nvSpPr>
        <p:spPr>
          <a:xfrm>
            <a:off x="8908212" y="2500707"/>
            <a:ext cx="89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V</a:t>
            </a:r>
            <a:r>
              <a:rPr lang="en-US" sz="1200" dirty="0">
                <a:solidFill>
                  <a:srgbClr val="E97132">
                    <a:lumMod val="75000"/>
                  </a:srgbClr>
                </a:solidFill>
                <a:latin typeface="Aptos" panose="02110004020202020204"/>
                <a:sym typeface="Symbol" panose="05050102010706020507" pitchFamily="18" charset="2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7132">
                  <a:lumMod val="75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2F84DB15-3E2C-F501-D990-C6454D658793}"/>
              </a:ext>
            </a:extLst>
          </p:cNvPr>
          <p:cNvCxnSpPr>
            <a:cxnSpLocks/>
          </p:cNvCxnSpPr>
          <p:nvPr/>
        </p:nvCxnSpPr>
        <p:spPr>
          <a:xfrm flipV="1">
            <a:off x="7659180" y="1319360"/>
            <a:ext cx="0" cy="5266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291679CA-516A-7114-C159-1B18BB8CABB7}"/>
              </a:ext>
            </a:extLst>
          </p:cNvPr>
          <p:cNvSpPr txBox="1"/>
          <p:nvPr/>
        </p:nvSpPr>
        <p:spPr>
          <a:xfrm>
            <a:off x="7679306" y="1411380"/>
            <a:ext cx="626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Ima1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329D072-58A3-E565-FA9D-F2BB172BD3BE}"/>
              </a:ext>
            </a:extLst>
          </p:cNvPr>
          <p:cNvCxnSpPr>
            <a:cxnSpLocks/>
          </p:cNvCxnSpPr>
          <p:nvPr/>
        </p:nvCxnSpPr>
        <p:spPr>
          <a:xfrm>
            <a:off x="10981429" y="2018578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896491B-7357-0778-F95B-08C0A138216F}"/>
              </a:ext>
            </a:extLst>
          </p:cNvPr>
          <p:cNvCxnSpPr>
            <a:cxnSpLocks/>
          </p:cNvCxnSpPr>
          <p:nvPr/>
        </p:nvCxnSpPr>
        <p:spPr>
          <a:xfrm>
            <a:off x="11194211" y="2018577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E21059E4-B598-B6AF-831C-7A45E0C10A0F}"/>
              </a:ext>
            </a:extLst>
          </p:cNvPr>
          <p:cNvCxnSpPr>
            <a:cxnSpLocks/>
          </p:cNvCxnSpPr>
          <p:nvPr/>
        </p:nvCxnSpPr>
        <p:spPr>
          <a:xfrm>
            <a:off x="600976" y="3939876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26BC670-2D6F-E8FD-AFE0-CA93184C2BB5}"/>
              </a:ext>
            </a:extLst>
          </p:cNvPr>
          <p:cNvCxnSpPr>
            <a:cxnSpLocks/>
          </p:cNvCxnSpPr>
          <p:nvPr/>
        </p:nvCxnSpPr>
        <p:spPr>
          <a:xfrm>
            <a:off x="813758" y="3939875"/>
            <a:ext cx="3910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3070B14-2C3B-230B-7853-456C9B81D919}"/>
              </a:ext>
            </a:extLst>
          </p:cNvPr>
          <p:cNvSpPr/>
          <p:nvPr/>
        </p:nvSpPr>
        <p:spPr>
          <a:xfrm>
            <a:off x="1222071" y="3750096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Acquisition 1 image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12 bit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4977928-5213-F796-7DB1-1298A168708D}"/>
              </a:ext>
            </a:extLst>
          </p:cNvPr>
          <p:cNvCxnSpPr>
            <a:cxnSpLocks/>
          </p:cNvCxnSpPr>
          <p:nvPr/>
        </p:nvCxnSpPr>
        <p:spPr>
          <a:xfrm>
            <a:off x="3440856" y="3685395"/>
            <a:ext cx="158151" cy="0"/>
          </a:xfrm>
          <a:prstGeom prst="line">
            <a:avLst/>
          </a:prstGeom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96D8C104-DDB3-21A7-B5BC-73B4FF9F1BE0}"/>
              </a:ext>
            </a:extLst>
          </p:cNvPr>
          <p:cNvCxnSpPr>
            <a:cxnSpLocks/>
          </p:cNvCxnSpPr>
          <p:nvPr/>
        </p:nvCxnSpPr>
        <p:spPr>
          <a:xfrm flipV="1">
            <a:off x="1382020" y="4112405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7E95AE19-DDC7-9EB2-61AC-FB5F10299BBB}"/>
              </a:ext>
            </a:extLst>
          </p:cNvPr>
          <p:cNvSpPr txBox="1"/>
          <p:nvPr/>
        </p:nvSpPr>
        <p:spPr>
          <a:xfrm>
            <a:off x="1177510" y="4429192"/>
            <a:ext cx="7461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t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int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ms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)</a:t>
            </a:r>
            <a:endParaRPr lang="en-US" sz="12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451B7D3-8540-86FD-7258-A6F3ABB8F579}"/>
              </a:ext>
            </a:extLst>
          </p:cNvPr>
          <p:cNvSpPr txBox="1"/>
          <p:nvPr/>
        </p:nvSpPr>
        <p:spPr>
          <a:xfrm>
            <a:off x="3377605" y="3361903"/>
            <a:ext cx="5233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ptos" panose="02110004020202020204"/>
              </a:rPr>
              <a:t>N</a:t>
            </a:r>
            <a:endParaRPr lang="en-US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70B07472-FE9B-7A28-7181-73B28D2AF0FA}"/>
              </a:ext>
            </a:extLst>
          </p:cNvPr>
          <p:cNvSpPr/>
          <p:nvPr/>
        </p:nvSpPr>
        <p:spPr>
          <a:xfrm>
            <a:off x="3279830" y="3676769"/>
            <a:ext cx="552087" cy="52621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AD0E03A-B1FB-4309-F38C-3FD7C1B950F2}"/>
              </a:ext>
            </a:extLst>
          </p:cNvPr>
          <p:cNvCxnSpPr>
            <a:cxnSpLocks/>
          </p:cNvCxnSpPr>
          <p:nvPr/>
        </p:nvCxnSpPr>
        <p:spPr>
          <a:xfrm>
            <a:off x="3102629" y="3939875"/>
            <a:ext cx="11501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414F7092-1EDF-5864-4346-A6A4E464E8D6}"/>
              </a:ext>
            </a:extLst>
          </p:cNvPr>
          <p:cNvCxnSpPr>
            <a:cxnSpLocks/>
          </p:cNvCxnSpPr>
          <p:nvPr/>
        </p:nvCxnSpPr>
        <p:spPr>
          <a:xfrm>
            <a:off x="3852048" y="3939875"/>
            <a:ext cx="3594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E91BE72-DC82-63E2-C32B-6E30485C8C23}"/>
              </a:ext>
            </a:extLst>
          </p:cNvPr>
          <p:cNvSpPr/>
          <p:nvPr/>
        </p:nvSpPr>
        <p:spPr>
          <a:xfrm>
            <a:off x="4222269" y="3766866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Moyenne des N images sur 16 bit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AEDC2B6-1E1B-1F82-95A8-195351039FBB}"/>
              </a:ext>
            </a:extLst>
          </p:cNvPr>
          <p:cNvCxnSpPr>
            <a:cxnSpLocks/>
          </p:cNvCxnSpPr>
          <p:nvPr/>
        </p:nvCxnSpPr>
        <p:spPr>
          <a:xfrm flipV="1">
            <a:off x="5142422" y="3242092"/>
            <a:ext cx="0" cy="5247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2BE7A3FA-A529-A96E-C418-D32F71ABF600}"/>
              </a:ext>
            </a:extLst>
          </p:cNvPr>
          <p:cNvSpPr txBox="1"/>
          <p:nvPr/>
        </p:nvSpPr>
        <p:spPr>
          <a:xfrm>
            <a:off x="5097845" y="3403602"/>
            <a:ext cx="6268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Ima2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6E57A8-BC37-61EA-863E-401347FB5441}"/>
              </a:ext>
            </a:extLst>
          </p:cNvPr>
          <p:cNvCxnSpPr>
            <a:cxnSpLocks/>
          </p:cNvCxnSpPr>
          <p:nvPr/>
        </p:nvCxnSpPr>
        <p:spPr>
          <a:xfrm>
            <a:off x="6102827" y="3945143"/>
            <a:ext cx="35943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D4AD5A7-5B8D-9962-0B8A-B92241BE4E2E}"/>
              </a:ext>
            </a:extLst>
          </p:cNvPr>
          <p:cNvSpPr/>
          <p:nvPr/>
        </p:nvSpPr>
        <p:spPr>
          <a:xfrm>
            <a:off x="6462261" y="3766865"/>
            <a:ext cx="1880558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Calcul</a:t>
            </a:r>
            <a:r>
              <a:rPr lang="en-US" sz="1200" dirty="0">
                <a:solidFill>
                  <a:schemeClr val="tx1"/>
                </a:solidFill>
              </a:rPr>
              <a:t>: (Ima2-Ima1)</a:t>
            </a:r>
            <a:r>
              <a:rPr lang="en-US" sz="1200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DDD31A2-BAF3-D4DC-FCD2-557F5B7BBB72}"/>
              </a:ext>
            </a:extLst>
          </p:cNvPr>
          <p:cNvCxnSpPr>
            <a:cxnSpLocks/>
          </p:cNvCxnSpPr>
          <p:nvPr/>
        </p:nvCxnSpPr>
        <p:spPr>
          <a:xfrm flipV="1">
            <a:off x="7276029" y="3242092"/>
            <a:ext cx="0" cy="52477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51171226-9EC9-1A88-FF5E-3C24C77EABC6}"/>
              </a:ext>
            </a:extLst>
          </p:cNvPr>
          <p:cNvSpPr txBox="1"/>
          <p:nvPr/>
        </p:nvSpPr>
        <p:spPr>
          <a:xfrm>
            <a:off x="7130453" y="3408396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 err="1">
                <a:solidFill>
                  <a:srgbClr val="002060"/>
                </a:solidFill>
                <a:latin typeface="Aptos Narrow" panose="020B00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ImaOCT</a:t>
            </a:r>
            <a:endParaRPr lang="en-US" dirty="0">
              <a:solidFill>
                <a:srgbClr val="002060"/>
              </a:solidFill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371BA691-D988-B58E-A5A6-D6A24A5A22FD}"/>
              </a:ext>
            </a:extLst>
          </p:cNvPr>
          <p:cNvSpPr/>
          <p:nvPr/>
        </p:nvSpPr>
        <p:spPr>
          <a:xfrm>
            <a:off x="6801210" y="948901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Ima1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DA3A33A1-5DC4-99E3-4021-DB030F4DE772}"/>
              </a:ext>
            </a:extLst>
          </p:cNvPr>
          <p:cNvSpPr/>
          <p:nvPr/>
        </p:nvSpPr>
        <p:spPr>
          <a:xfrm>
            <a:off x="4334424" y="2879783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Ima2</a:t>
            </a: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A0661145-32C8-9752-F546-F3F8B84B2B7D}"/>
              </a:ext>
            </a:extLst>
          </p:cNvPr>
          <p:cNvSpPr/>
          <p:nvPr/>
        </p:nvSpPr>
        <p:spPr>
          <a:xfrm>
            <a:off x="6561471" y="2892721"/>
            <a:ext cx="1553836" cy="36230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Affichage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ImaOCT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E63D35B9-D978-057F-DB06-48618116A1A5}"/>
              </a:ext>
            </a:extLst>
          </p:cNvPr>
          <p:cNvCxnSpPr>
            <a:cxnSpLocks/>
          </p:cNvCxnSpPr>
          <p:nvPr/>
        </p:nvCxnSpPr>
        <p:spPr>
          <a:xfrm flipV="1">
            <a:off x="6730401" y="3242092"/>
            <a:ext cx="0" cy="258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B6CD623A-83BC-FF48-1465-B5676C68F2FA}"/>
              </a:ext>
            </a:extLst>
          </p:cNvPr>
          <p:cNvSpPr txBox="1"/>
          <p:nvPr/>
        </p:nvSpPr>
        <p:spPr>
          <a:xfrm>
            <a:off x="6370967" y="3451523"/>
            <a:ext cx="8953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Colorbar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CB3243F2-B735-9477-C8E7-26FB4529B473}"/>
              </a:ext>
            </a:extLst>
          </p:cNvPr>
          <p:cNvSpPr txBox="1"/>
          <p:nvPr/>
        </p:nvSpPr>
        <p:spPr>
          <a:xfrm>
            <a:off x="4476030" y="235306"/>
            <a:ext cx="350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noProof="0" dirty="0"/>
              <a:t>Schéma bloc – mode ‘live’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B3DF6B0D-F10F-7EB0-B942-E3EFF69C6822}"/>
              </a:ext>
            </a:extLst>
          </p:cNvPr>
          <p:cNvSpPr txBox="1"/>
          <p:nvPr/>
        </p:nvSpPr>
        <p:spPr>
          <a:xfrm>
            <a:off x="420185" y="877578"/>
            <a:ext cx="80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L1.</a:t>
            </a:r>
            <a:endParaRPr lang="en-US" dirty="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17DC51B5-7962-31A6-8BD8-31F709CE2FAA}"/>
              </a:ext>
            </a:extLst>
          </p:cNvPr>
          <p:cNvSpPr txBox="1"/>
          <p:nvPr/>
        </p:nvSpPr>
        <p:spPr>
          <a:xfrm>
            <a:off x="427736" y="5037359"/>
            <a:ext cx="80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L2.</a:t>
            </a:r>
            <a:endParaRPr lang="en-US" dirty="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A9122258-0854-9FFB-9C86-F6C7DF4F9985}"/>
              </a:ext>
            </a:extLst>
          </p:cNvPr>
          <p:cNvSpPr/>
          <p:nvPr/>
        </p:nvSpPr>
        <p:spPr>
          <a:xfrm>
            <a:off x="3410427" y="5380483"/>
            <a:ext cx="2016962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Commande step motor : </a:t>
            </a:r>
            <a:r>
              <a:rPr lang="en-US" sz="1200" dirty="0" err="1">
                <a:solidFill>
                  <a:schemeClr val="tx1"/>
                </a:solidFill>
              </a:rPr>
              <a:t>déplacement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relatif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>
                <a:solidFill>
                  <a:srgbClr val="002060"/>
                </a:solidFill>
                <a:sym typeface="Symbol" panose="05050102010706020507" pitchFamily="18" charset="2"/>
              </a:rPr>
              <a:t>z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B2D774E0-E33E-6C0E-4BD6-5BF5DAD2561C}"/>
              </a:ext>
            </a:extLst>
          </p:cNvPr>
          <p:cNvCxnSpPr>
            <a:cxnSpLocks/>
          </p:cNvCxnSpPr>
          <p:nvPr/>
        </p:nvCxnSpPr>
        <p:spPr>
          <a:xfrm flipV="1">
            <a:off x="3680447" y="5864917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FE960ACF-7C6B-65D8-0FA8-1507B92F33CD}"/>
              </a:ext>
            </a:extLst>
          </p:cNvPr>
          <p:cNvSpPr txBox="1"/>
          <p:nvPr/>
        </p:nvSpPr>
        <p:spPr>
          <a:xfrm>
            <a:off x="3480962" y="6165890"/>
            <a:ext cx="705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z(m)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BE50C69A-C671-EC0E-0E88-783E0DCF0F1E}"/>
              </a:ext>
            </a:extLst>
          </p:cNvPr>
          <p:cNvSpPr/>
          <p:nvPr/>
        </p:nvSpPr>
        <p:spPr>
          <a:xfrm>
            <a:off x="1289303" y="5430809"/>
            <a:ext cx="1714864" cy="3623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Boutons Up / Down</a:t>
            </a:r>
          </a:p>
        </p:txBody>
      </p: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79CB316A-DB7B-F4DD-FC6B-A66139737941}"/>
              </a:ext>
            </a:extLst>
          </p:cNvPr>
          <p:cNvCxnSpPr>
            <a:cxnSpLocks/>
            <a:stCxn id="91" idx="3"/>
            <a:endCxn id="88" idx="1"/>
          </p:cNvCxnSpPr>
          <p:nvPr/>
        </p:nvCxnSpPr>
        <p:spPr>
          <a:xfrm>
            <a:off x="3004167" y="5611964"/>
            <a:ext cx="406260" cy="18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C1035F07-74F3-D27E-6B71-7C96774CED39}"/>
              </a:ext>
            </a:extLst>
          </p:cNvPr>
          <p:cNvSpPr txBox="1"/>
          <p:nvPr/>
        </p:nvSpPr>
        <p:spPr>
          <a:xfrm>
            <a:off x="9629237" y="17902"/>
            <a:ext cx="2430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E97132">
                    <a:lumMod val="75000"/>
                  </a:srgb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sym typeface="Symbol" panose="05050102010706020507" pitchFamily="18" charset="2"/>
              </a:rPr>
              <a:t>Champ éditable dans l’interface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" panose="02110004020202020204"/>
                <a:sym typeface="Symbol" panose="05050102010706020507" pitchFamily="18" charset="2"/>
              </a:rPr>
              <a:t>Champ d’information</a:t>
            </a: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>
                <a:solidFill>
                  <a:srgbClr val="002060"/>
                </a:solidFill>
                <a:latin typeface="Aptos" panose="02110004020202020204"/>
                <a:sym typeface="Symbol" panose="05050102010706020507" pitchFamily="18" charset="2"/>
              </a:rPr>
              <a:t>Variable interne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3C5BD678-B7A6-7F0B-A25D-C987E838D068}"/>
              </a:ext>
            </a:extLst>
          </p:cNvPr>
          <p:cNvCxnSpPr>
            <a:cxnSpLocks/>
          </p:cNvCxnSpPr>
          <p:nvPr/>
        </p:nvCxnSpPr>
        <p:spPr>
          <a:xfrm>
            <a:off x="4973166" y="5864917"/>
            <a:ext cx="0" cy="369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ZoneTexte 101">
            <a:extLst>
              <a:ext uri="{FF2B5EF4-FFF2-40B4-BE49-F238E27FC236}">
                <a16:creationId xmlns:a16="http://schemas.microsoft.com/office/drawing/2014/main" id="{CC75FBD3-4EDA-C5DA-1C9F-ABDB5FC2BAEC}"/>
              </a:ext>
            </a:extLst>
          </p:cNvPr>
          <p:cNvSpPr txBox="1"/>
          <p:nvPr/>
        </p:nvSpPr>
        <p:spPr>
          <a:xfrm>
            <a:off x="4655154" y="6184014"/>
            <a:ext cx="70503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z (m)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A8079DB-5E4B-109B-F9ED-16AEC6BD875B}"/>
              </a:ext>
            </a:extLst>
          </p:cNvPr>
          <p:cNvSpPr/>
          <p:nvPr/>
        </p:nvSpPr>
        <p:spPr>
          <a:xfrm>
            <a:off x="370936" y="750498"/>
            <a:ext cx="11481758" cy="39556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07991A-0507-4D13-741D-604B4614AF51}"/>
              </a:ext>
            </a:extLst>
          </p:cNvPr>
          <p:cNvSpPr/>
          <p:nvPr/>
        </p:nvSpPr>
        <p:spPr>
          <a:xfrm>
            <a:off x="370936" y="4997574"/>
            <a:ext cx="11481758" cy="1625120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7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296E3A1-3619-BE32-4061-EE01678273BE}"/>
              </a:ext>
            </a:extLst>
          </p:cNvPr>
          <p:cNvSpPr txBox="1"/>
          <p:nvPr/>
        </p:nvSpPr>
        <p:spPr>
          <a:xfrm>
            <a:off x="4476030" y="235306"/>
            <a:ext cx="41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noProof="0" dirty="0"/>
              <a:t>Schéma bloc – mode acquisition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545A81B-6CF6-A727-1097-33CD0E15EAAB}"/>
              </a:ext>
            </a:extLst>
          </p:cNvPr>
          <p:cNvSpPr/>
          <p:nvPr/>
        </p:nvSpPr>
        <p:spPr>
          <a:xfrm>
            <a:off x="7969371" y="2003560"/>
            <a:ext cx="2016962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Commande step motor : </a:t>
            </a:r>
            <a:r>
              <a:rPr lang="en-US" sz="1200" dirty="0" err="1">
                <a:solidFill>
                  <a:schemeClr val="tx1"/>
                </a:solidFill>
              </a:rPr>
              <a:t>déplacement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relatif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>
                <a:solidFill>
                  <a:srgbClr val="002060"/>
                </a:solidFill>
                <a:sym typeface="Symbol" panose="05050102010706020507" pitchFamily="18" charset="2"/>
              </a:rPr>
              <a:t>p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4C7102C-6568-202E-6590-37ECE3BC20FC}"/>
              </a:ext>
            </a:extLst>
          </p:cNvPr>
          <p:cNvCxnSpPr>
            <a:cxnSpLocks/>
          </p:cNvCxnSpPr>
          <p:nvPr/>
        </p:nvCxnSpPr>
        <p:spPr>
          <a:xfrm flipV="1">
            <a:off x="8239391" y="2489785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F485903-8024-7FF2-5843-F61102C5D3FE}"/>
              </a:ext>
            </a:extLst>
          </p:cNvPr>
          <p:cNvSpPr txBox="1"/>
          <p:nvPr/>
        </p:nvSpPr>
        <p:spPr>
          <a:xfrm>
            <a:off x="8039905" y="2790758"/>
            <a:ext cx="7935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p (m)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063716E-9ECA-F423-194B-554BF270C41D}"/>
              </a:ext>
            </a:extLst>
          </p:cNvPr>
          <p:cNvSpPr/>
          <p:nvPr/>
        </p:nvSpPr>
        <p:spPr>
          <a:xfrm>
            <a:off x="440530" y="2023699"/>
            <a:ext cx="1714864" cy="466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 Start acquisition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C9F4332-D30F-141C-832D-92F28AD5560B}"/>
              </a:ext>
            </a:extLst>
          </p:cNvPr>
          <p:cNvCxnSpPr>
            <a:cxnSpLocks/>
          </p:cNvCxnSpPr>
          <p:nvPr/>
        </p:nvCxnSpPr>
        <p:spPr>
          <a:xfrm>
            <a:off x="6905996" y="3857196"/>
            <a:ext cx="0" cy="369099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43F8672-6E5F-60CA-0728-D85996CB9BB7}"/>
              </a:ext>
            </a:extLst>
          </p:cNvPr>
          <p:cNvSpPr txBox="1"/>
          <p:nvPr/>
        </p:nvSpPr>
        <p:spPr>
          <a:xfrm>
            <a:off x="6218208" y="4200745"/>
            <a:ext cx="1657739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Indice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 de boucle : </a:t>
            </a:r>
            <a:r>
              <a:rPr lang="en-US" sz="1200" dirty="0" err="1">
                <a:solidFill>
                  <a:schemeClr val="accent6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nnn</a:t>
            </a: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A3C0C03-CA59-17D4-F1DB-1025ADFD8EE8}"/>
              </a:ext>
            </a:extLst>
          </p:cNvPr>
          <p:cNvSpPr/>
          <p:nvPr/>
        </p:nvSpPr>
        <p:spPr>
          <a:xfrm>
            <a:off x="2791725" y="1711337"/>
            <a:ext cx="2186305" cy="108259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Bloc L1</a:t>
            </a:r>
            <a:endParaRPr lang="en-US" sz="1400" b="1" dirty="0">
              <a:solidFill>
                <a:srgbClr val="002060"/>
              </a:solidFill>
            </a:endParaRPr>
          </a:p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52A1356-EC66-87E8-9660-657DF04D0F6F}"/>
              </a:ext>
            </a:extLst>
          </p:cNvPr>
          <p:cNvCxnSpPr>
            <a:cxnSpLocks/>
          </p:cNvCxnSpPr>
          <p:nvPr/>
        </p:nvCxnSpPr>
        <p:spPr>
          <a:xfrm flipV="1">
            <a:off x="5728125" y="2523084"/>
            <a:ext cx="0" cy="353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1EEB77EF-7913-10A6-F4DB-53200ADF4249}"/>
              </a:ext>
            </a:extLst>
          </p:cNvPr>
          <p:cNvSpPr txBox="1"/>
          <p:nvPr/>
        </p:nvSpPr>
        <p:spPr>
          <a:xfrm>
            <a:off x="5293041" y="2858346"/>
            <a:ext cx="1149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Directory/nom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FEB05C5-3097-E062-CB8A-BEF93F1845DC}"/>
              </a:ext>
            </a:extLst>
          </p:cNvPr>
          <p:cNvCxnSpPr/>
          <p:nvPr/>
        </p:nvCxnSpPr>
        <p:spPr>
          <a:xfrm>
            <a:off x="2155394" y="2279384"/>
            <a:ext cx="64410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D25ABDA9-C73E-5B4B-B51F-E88452250C53}"/>
              </a:ext>
            </a:extLst>
          </p:cNvPr>
          <p:cNvSpPr/>
          <p:nvPr/>
        </p:nvSpPr>
        <p:spPr>
          <a:xfrm>
            <a:off x="5430028" y="2020190"/>
            <a:ext cx="2087345" cy="4666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Sauvegarde</a:t>
            </a:r>
            <a:r>
              <a:rPr lang="en-US" sz="1200" dirty="0">
                <a:solidFill>
                  <a:schemeClr val="tx1"/>
                </a:solidFill>
              </a:rPr>
              <a:t> image OCT </a:t>
            </a:r>
            <a:r>
              <a:rPr lang="en-US" sz="1200" dirty="0" err="1">
                <a:solidFill>
                  <a:schemeClr val="tx1"/>
                </a:solidFill>
              </a:rPr>
              <a:t>en</a:t>
            </a:r>
            <a:r>
              <a:rPr lang="en-US" sz="1200" dirty="0">
                <a:solidFill>
                  <a:schemeClr val="tx1"/>
                </a:solidFill>
              </a:rPr>
              <a:t> nom_0nnn.txt</a:t>
            </a:r>
            <a:endParaRPr lang="en-US" sz="1200" dirty="0">
              <a:solidFill>
                <a:srgbClr val="002060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EE9A0CF-52B1-A0CA-25B0-E1630B417B56}"/>
              </a:ext>
            </a:extLst>
          </p:cNvPr>
          <p:cNvCxnSpPr>
            <a:cxnSpLocks/>
            <a:stCxn id="14" idx="3"/>
            <a:endCxn id="42" idx="1"/>
          </p:cNvCxnSpPr>
          <p:nvPr/>
        </p:nvCxnSpPr>
        <p:spPr>
          <a:xfrm>
            <a:off x="4978030" y="2252637"/>
            <a:ext cx="451998" cy="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19D1543-479A-D387-7D62-31F4E5933A1C}"/>
              </a:ext>
            </a:extLst>
          </p:cNvPr>
          <p:cNvCxnSpPr>
            <a:cxnSpLocks/>
          </p:cNvCxnSpPr>
          <p:nvPr/>
        </p:nvCxnSpPr>
        <p:spPr>
          <a:xfrm>
            <a:off x="7517373" y="2237797"/>
            <a:ext cx="451998" cy="8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18B1D7D-FACB-4939-287A-658C1EE23251}"/>
              </a:ext>
            </a:extLst>
          </p:cNvPr>
          <p:cNvCxnSpPr>
            <a:cxnSpLocks/>
          </p:cNvCxnSpPr>
          <p:nvPr/>
        </p:nvCxnSpPr>
        <p:spPr>
          <a:xfrm>
            <a:off x="9986333" y="2236874"/>
            <a:ext cx="451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D67B37C-79B0-5170-B22E-5EAA55F52733}"/>
              </a:ext>
            </a:extLst>
          </p:cNvPr>
          <p:cNvCxnSpPr>
            <a:cxnSpLocks/>
          </p:cNvCxnSpPr>
          <p:nvPr/>
        </p:nvCxnSpPr>
        <p:spPr>
          <a:xfrm>
            <a:off x="10430961" y="2229686"/>
            <a:ext cx="0" cy="16133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5EDF9989-FA3E-C0B7-2871-D2EA1C03BE69}"/>
              </a:ext>
            </a:extLst>
          </p:cNvPr>
          <p:cNvCxnSpPr>
            <a:cxnSpLocks/>
          </p:cNvCxnSpPr>
          <p:nvPr/>
        </p:nvCxnSpPr>
        <p:spPr>
          <a:xfrm>
            <a:off x="2416834" y="3843068"/>
            <a:ext cx="802149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42790814-E408-8C25-1A9C-FDDDD557344B}"/>
              </a:ext>
            </a:extLst>
          </p:cNvPr>
          <p:cNvCxnSpPr>
            <a:cxnSpLocks/>
          </p:cNvCxnSpPr>
          <p:nvPr/>
        </p:nvCxnSpPr>
        <p:spPr>
          <a:xfrm>
            <a:off x="2425460" y="2372264"/>
            <a:ext cx="0" cy="14849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B47525C-C19C-0BA6-8030-73990EDC2A1F}"/>
              </a:ext>
            </a:extLst>
          </p:cNvPr>
          <p:cNvSpPr txBox="1"/>
          <p:nvPr/>
        </p:nvSpPr>
        <p:spPr>
          <a:xfrm>
            <a:off x="5937277" y="3552221"/>
            <a:ext cx="705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N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  <a:sym typeface="Symbol" panose="05050102010706020507" pitchFamily="18" charset="2"/>
              </a:rPr>
              <a:t>acqu</a:t>
            </a:r>
            <a:endParaRPr lang="en-US" sz="1200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D42842C-3C9F-F826-299D-9B5D35D1529F}"/>
              </a:ext>
            </a:extLst>
          </p:cNvPr>
          <p:cNvSpPr/>
          <p:nvPr/>
        </p:nvSpPr>
        <p:spPr>
          <a:xfrm>
            <a:off x="355121" y="1332706"/>
            <a:ext cx="11481758" cy="345495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2F7D239B-E872-E31E-FA29-FE166A0609D2}"/>
              </a:ext>
            </a:extLst>
          </p:cNvPr>
          <p:cNvSpPr/>
          <p:nvPr/>
        </p:nvSpPr>
        <p:spPr>
          <a:xfrm>
            <a:off x="2477447" y="4150182"/>
            <a:ext cx="1714864" cy="46663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Bouton Stop acquisition</a:t>
            </a:r>
          </a:p>
        </p:txBody>
      </p:sp>
      <p:sp>
        <p:nvSpPr>
          <p:cNvPr id="63" name="Signe de multiplication 62">
            <a:extLst>
              <a:ext uri="{FF2B5EF4-FFF2-40B4-BE49-F238E27FC236}">
                <a16:creationId xmlns:a16="http://schemas.microsoft.com/office/drawing/2014/main" id="{D10FA22A-E55B-1C70-185A-0ED68B628E14}"/>
              </a:ext>
            </a:extLst>
          </p:cNvPr>
          <p:cNvSpPr/>
          <p:nvPr/>
        </p:nvSpPr>
        <p:spPr>
          <a:xfrm>
            <a:off x="3076926" y="3690720"/>
            <a:ext cx="425398" cy="36909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652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233</Words>
  <Application>Microsoft Office PowerPoint</Application>
  <PresentationFormat>Grand écran</PresentationFormat>
  <Paragraphs>65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Symbol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moreau</dc:creator>
  <cp:lastModifiedBy>julien moreau</cp:lastModifiedBy>
  <cp:revision>4</cp:revision>
  <dcterms:created xsi:type="dcterms:W3CDTF">2025-02-14T14:08:09Z</dcterms:created>
  <dcterms:modified xsi:type="dcterms:W3CDTF">2025-02-14T15:35:02Z</dcterms:modified>
</cp:coreProperties>
</file>