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70" r:id="rId4"/>
    <p:sldId id="268" r:id="rId5"/>
    <p:sldId id="26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50" d="100"/>
          <a:sy n="150" d="100"/>
        </p:scale>
        <p:origin x="-972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072-CEF2-0346-96A0-32EE5758D126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1853-3FBE-8646-9D76-FC8BEBF2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7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2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1592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02BB72CE-3B37-B8A7-F080-E1660F87AE09}"/>
              </a:ext>
            </a:extLst>
          </p:cNvPr>
          <p:cNvSpPr/>
          <p:nvPr/>
        </p:nvSpPr>
        <p:spPr>
          <a:xfrm rot="5400000">
            <a:off x="1070940" y="2748804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CB0213-86A4-98D6-A7E8-B1987AD55A8A}"/>
              </a:ext>
            </a:extLst>
          </p:cNvPr>
          <p:cNvSpPr txBox="1"/>
          <p:nvPr/>
        </p:nvSpPr>
        <p:spPr>
          <a:xfrm>
            <a:off x="1370266" y="2679167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API Python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and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-IPL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34893-5F79-E81D-F7EC-6C2FE24DC0A1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Installation Info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3D14650D-0974-0D9E-4C71-B59158C78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41976"/>
              </p:ext>
            </p:extLst>
          </p:nvPr>
        </p:nvGraphicFramePr>
        <p:xfrm>
          <a:off x="4602902" y="481052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0BF9E167-860A-ADE6-9DA5-F9ADBE89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8436"/>
              </p:ext>
            </p:extLst>
          </p:nvPr>
        </p:nvGraphicFramePr>
        <p:xfrm>
          <a:off x="6845045" y="481052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sp>
        <p:nvSpPr>
          <p:cNvPr id="37" name="ZoneTexte 36">
            <a:extLst>
              <a:ext uri="{FF2B5EF4-FFF2-40B4-BE49-F238E27FC236}">
                <a16:creationId xmlns:a16="http://schemas.microsoft.com/office/drawing/2014/main" id="{024520E0-77F3-AA10-56D5-C8BB32BBC371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Seidel coefficients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D42AD2F-B674-F830-2C2B-C54B149AED4F}"/>
              </a:ext>
            </a:extLst>
          </p:cNvPr>
          <p:cNvSpPr txBox="1"/>
          <p:nvPr/>
        </p:nvSpPr>
        <p:spPr>
          <a:xfrm>
            <a:off x="6845045" y="4452476"/>
            <a:ext cx="149885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Zernike coefficients</a:t>
            </a:r>
          </a:p>
        </p:txBody>
      </p:sp>
    </p:spTree>
    <p:extLst>
      <p:ext uri="{BB962C8B-B14F-4D97-AF65-F5344CB8AC3E}">
        <p14:creationId xmlns:p14="http://schemas.microsoft.com/office/powerpoint/2010/main" val="11662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7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777-60E5-96B2-5F48-ED1E3B43BA5A}"/>
              </a:ext>
            </a:extLst>
          </p:cNvPr>
          <p:cNvSpPr/>
          <p:nvPr/>
        </p:nvSpPr>
        <p:spPr>
          <a:xfrm>
            <a:off x="10243624" y="194035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CameraChoice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7E486-94B1-B40A-5280-A202032A1E2A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695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 /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AD65E5-717F-0138-5C95-82CA99117E82}"/>
              </a:ext>
            </a:extLst>
          </p:cNvPr>
          <p:cNvSpPr txBox="1"/>
          <p:nvPr/>
        </p:nvSpPr>
        <p:spPr>
          <a:xfrm>
            <a:off x="3049668" y="154799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MainWindow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3A6CC-C15B-CE78-BE27-55D24F86D8BD}"/>
              </a:ext>
            </a:extLst>
          </p:cNvPr>
          <p:cNvSpPr txBox="1"/>
          <p:nvPr/>
        </p:nvSpPr>
        <p:spPr>
          <a:xfrm>
            <a:off x="1703905" y="1994819"/>
            <a:ext cx="105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TitleWidget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8C44F6-6926-DA62-13AB-AFA87D132C97}"/>
              </a:ext>
            </a:extLst>
          </p:cNvPr>
          <p:cNvSpPr txBox="1"/>
          <p:nvPr/>
        </p:nvSpPr>
        <p:spPr>
          <a:xfrm>
            <a:off x="1713284" y="2577830"/>
            <a:ext cx="116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MenuWidget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6FC1CF7-12B9-6F42-22D0-48E64812570B}"/>
              </a:ext>
            </a:extLst>
          </p:cNvPr>
          <p:cNvSpPr txBox="1"/>
          <p:nvPr/>
        </p:nvSpPr>
        <p:spPr>
          <a:xfrm>
            <a:off x="4480114" y="2577829"/>
            <a:ext cx="13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CameraWidget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C4B5FF-DD86-6AB9-EF19-3FF5C6335059}"/>
              </a:ext>
            </a:extLst>
          </p:cNvPr>
          <p:cNvSpPr txBox="1"/>
          <p:nvPr/>
        </p:nvSpPr>
        <p:spPr>
          <a:xfrm>
            <a:off x="6824648" y="2602493"/>
            <a:ext cx="130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ResultsWidget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28DCFD-54D3-BE8C-0005-DF673FCF8FB3}"/>
              </a:ext>
            </a:extLst>
          </p:cNvPr>
          <p:cNvSpPr txBox="1"/>
          <p:nvPr/>
        </p:nvSpPr>
        <p:spPr>
          <a:xfrm>
            <a:off x="4455255" y="4408335"/>
            <a:ext cx="178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MenuOptionsWidget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A34E21-408E-B77A-5711-6E2F38628F85}"/>
              </a:ext>
            </a:extLst>
          </p:cNvPr>
          <p:cNvSpPr txBox="1"/>
          <p:nvPr/>
        </p:nvSpPr>
        <p:spPr>
          <a:xfrm>
            <a:off x="6743186" y="4408334"/>
            <a:ext cx="208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SubMenuOptionsWidget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0285D2-31D9-4F0F-A2F1-5C7E62BCB308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62641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3533C2-C849-97D6-E422-58C43EF182DA}"/>
              </a:ext>
            </a:extLst>
          </p:cNvPr>
          <p:cNvGrpSpPr/>
          <p:nvPr/>
        </p:nvGrpSpPr>
        <p:grpSpPr>
          <a:xfrm>
            <a:off x="6900535" y="4675626"/>
            <a:ext cx="1840584" cy="169277"/>
            <a:chOff x="4634863" y="4944364"/>
            <a:chExt cx="1840584" cy="1692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59452-9EBD-3CE0-85A4-BBE48BF8CB35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4219688-D004-4F49-25FE-3E5149DD0F3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 (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r>
                <a:rPr lang="en-GB" sz="8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Default Parameters / Camera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Update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B206FF2-3B10-8C3B-B6E3-4679310E9005}"/>
              </a:ext>
            </a:extLst>
          </p:cNvPr>
          <p:cNvGrpSpPr/>
          <p:nvPr/>
        </p:nvGrpSpPr>
        <p:grpSpPr>
          <a:xfrm>
            <a:off x="6900535" y="4911914"/>
            <a:ext cx="1840584" cy="169277"/>
            <a:chOff x="4634863" y="4944364"/>
            <a:chExt cx="1840584" cy="16927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904BF4-D92D-22D5-2DD8-7730AF3C521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805EDE7-4FC5-4B0F-E1FE-5A43CE60CA18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C423B3-E4DA-4822-78C0-C5B577C2CA5B}"/>
              </a:ext>
            </a:extLst>
          </p:cNvPr>
          <p:cNvSpPr/>
          <p:nvPr/>
        </p:nvSpPr>
        <p:spPr>
          <a:xfrm>
            <a:off x="6828886" y="5595543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C8002-8A6E-04F1-9127-904A99029A67}"/>
              </a:ext>
            </a:extLst>
          </p:cNvPr>
          <p:cNvSpPr/>
          <p:nvPr/>
        </p:nvSpPr>
        <p:spPr>
          <a:xfrm>
            <a:off x="6828886" y="5749153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</p:spTree>
    <p:extLst>
      <p:ext uri="{BB962C8B-B14F-4D97-AF65-F5344CB8AC3E}">
        <p14:creationId xmlns:p14="http://schemas.microsoft.com/office/powerpoint/2010/main" val="39524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Calibration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Start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7548814" y="4979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305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Camera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Parameters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487389-EBF9-095B-EA70-9C07FBA95235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Camera Settings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442AA92-0E8A-1A39-6B9D-E6B2F0DE4F25}"/>
              </a:ext>
            </a:extLst>
          </p:cNvPr>
          <p:cNvGrpSpPr/>
          <p:nvPr/>
        </p:nvGrpSpPr>
        <p:grpSpPr>
          <a:xfrm>
            <a:off x="4572964" y="5018508"/>
            <a:ext cx="1940120" cy="123111"/>
            <a:chOff x="4572964" y="4633881"/>
            <a:chExt cx="1940120" cy="1231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6A48B4C-E3E3-BEC4-E1F7-2A5755C82E47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5D09BC4-15BA-6CB2-D791-A1977D898315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F5EBCD-4FA6-F924-7B18-B0ED3EE59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0D56E0-FF9C-3638-4924-499335DC5624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Time: xx 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endParaRPr lang="en-GB" sz="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CCFDAE-C003-E7CC-8F2B-B2E93C85FD9C}"/>
              </a:ext>
            </a:extLst>
          </p:cNvPr>
          <p:cNvGrpSpPr/>
          <p:nvPr/>
        </p:nvGrpSpPr>
        <p:grpSpPr>
          <a:xfrm>
            <a:off x="4574706" y="5433318"/>
            <a:ext cx="1940120" cy="123111"/>
            <a:chOff x="4572964" y="4633881"/>
            <a:chExt cx="1940120" cy="12311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18FB55C6-6FE5-B7DE-15A9-78A31129930B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74FAE51-D78F-A721-A85B-D40A33EE272A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4FA473A-5BE3-87C2-6F02-BD036EEF6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DC66AB5-FA41-952A-4AF7-B4F2AE86E85F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Level: xx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A4488F0-117F-B277-509A-C40587D6A486}"/>
              </a:ext>
            </a:extLst>
          </p:cNvPr>
          <p:cNvGrpSpPr/>
          <p:nvPr/>
        </p:nvGrpSpPr>
        <p:grpSpPr>
          <a:xfrm>
            <a:off x="4572964" y="4752682"/>
            <a:ext cx="1840584" cy="169277"/>
            <a:chOff x="4634863" y="4944364"/>
            <a:chExt cx="1840584" cy="1692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C2E191-3EBF-E956-5041-4F6AF1D66D1C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IDS-xxx </a:t>
              </a:r>
              <a:r>
                <a:rPr lang="en-GB" sz="600" dirty="0" err="1">
                  <a:solidFill>
                    <a:schemeClr val="tx1"/>
                  </a:solidFill>
                </a:rPr>
                <a:t>xxxxxx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035D7AD-BB11-A807-47A3-5D18A4A496B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Camera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EA61A-D462-1E5D-9BDB-F1F5E2BDD4EA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Masks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4A20-C71B-F598-7866-2246409CF144}"/>
              </a:ext>
            </a:extLst>
          </p:cNvPr>
          <p:cNvSpPr/>
          <p:nvPr/>
        </p:nvSpPr>
        <p:spPr>
          <a:xfrm>
            <a:off x="5641278" y="468382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294-C14E-5A3E-1384-B10E2CD1193A}"/>
              </a:ext>
            </a:extLst>
          </p:cNvPr>
          <p:cNvSpPr/>
          <p:nvPr/>
        </p:nvSpPr>
        <p:spPr>
          <a:xfrm>
            <a:off x="4600576" y="4683829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3FF90-5270-6573-DFB6-3697FA9CCB10}"/>
              </a:ext>
            </a:extLst>
          </p:cNvPr>
          <p:cNvSpPr/>
          <p:nvPr/>
        </p:nvSpPr>
        <p:spPr>
          <a:xfrm>
            <a:off x="4600575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Rectangle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E977-CBB5-42F0-0411-46440BF41C13}"/>
              </a:ext>
            </a:extLst>
          </p:cNvPr>
          <p:cNvSpPr/>
          <p:nvPr/>
        </p:nvSpPr>
        <p:spPr>
          <a:xfrm>
            <a:off x="4600575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Polygon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7D7BB-86BB-EBBF-D861-D8EB8F4FCC01}"/>
              </a:ext>
            </a:extLst>
          </p:cNvPr>
          <p:cNvSpPr/>
          <p:nvPr/>
        </p:nvSpPr>
        <p:spPr>
          <a:xfrm>
            <a:off x="5641278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929D6-DC50-D79D-E92F-E2F35FFD83DF}"/>
              </a:ext>
            </a:extLst>
          </p:cNvPr>
          <p:cNvSpPr/>
          <p:nvPr/>
        </p:nvSpPr>
        <p:spPr>
          <a:xfrm>
            <a:off x="5641278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Erase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DA4138-E15D-CAED-0D26-00B3C106BEC5}"/>
              </a:ext>
            </a:extLst>
          </p:cNvPr>
          <p:cNvGrpSpPr/>
          <p:nvPr/>
        </p:nvGrpSpPr>
        <p:grpSpPr>
          <a:xfrm>
            <a:off x="4600575" y="5553043"/>
            <a:ext cx="1183642" cy="123111"/>
            <a:chOff x="4600575" y="5553043"/>
            <a:chExt cx="1183642" cy="1231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A4FE29-ED61-BB8E-D25C-53669E66A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560598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FA2C60-CA74-6857-9466-256BE735BA51}"/>
                </a:ext>
              </a:extLst>
            </p:cNvPr>
            <p:cNvSpPr txBox="1"/>
            <p:nvPr/>
          </p:nvSpPr>
          <p:spPr>
            <a:xfrm>
              <a:off x="4777802" y="5553043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Apply the mask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0EC182-3D74-2F87-CD3C-9E94724F99BA}"/>
              </a:ext>
            </a:extLst>
          </p:cNvPr>
          <p:cNvGrpSpPr/>
          <p:nvPr/>
        </p:nvGrpSpPr>
        <p:grpSpPr>
          <a:xfrm>
            <a:off x="4600575" y="5715930"/>
            <a:ext cx="1183642" cy="123111"/>
            <a:chOff x="4600575" y="5715930"/>
            <a:chExt cx="1183642" cy="1231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611EC-D95C-C05E-F1D2-AF7B6CF1B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72348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4454D3-11AE-B4A3-C4A7-F6FBD58BBE32}"/>
                </a:ext>
              </a:extLst>
            </p:cNvPr>
            <p:cNvSpPr txBox="1"/>
            <p:nvPr/>
          </p:nvSpPr>
          <p:spPr>
            <a:xfrm>
              <a:off x="4777802" y="5715930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Inverse the mask</a:t>
              </a:r>
            </a:p>
          </p:txBody>
        </p:sp>
      </p:grpSp>
      <p:sp>
        <p:nvSpPr>
          <p:cNvPr id="37" name="Forme libre 36">
            <a:extLst>
              <a:ext uri="{FF2B5EF4-FFF2-40B4-BE49-F238E27FC236}">
                <a16:creationId xmlns:a16="http://schemas.microsoft.com/office/drawing/2014/main" id="{F5B0EB96-7E4C-2E07-1281-EBBDECEC10E1}"/>
              </a:ext>
            </a:extLst>
          </p:cNvPr>
          <p:cNvSpPr/>
          <p:nvPr/>
        </p:nvSpPr>
        <p:spPr>
          <a:xfrm>
            <a:off x="4708575" y="2731779"/>
            <a:ext cx="1648304" cy="1334055"/>
          </a:xfrm>
          <a:custGeom>
            <a:avLst/>
            <a:gdLst>
              <a:gd name="connsiteX0" fmla="*/ 341745 w 1487054"/>
              <a:gd name="connsiteY0" fmla="*/ 129309 h 1237673"/>
              <a:gd name="connsiteX1" fmla="*/ 0 w 1487054"/>
              <a:gd name="connsiteY1" fmla="*/ 452582 h 1237673"/>
              <a:gd name="connsiteX2" fmla="*/ 166254 w 1487054"/>
              <a:gd name="connsiteY2" fmla="*/ 803564 h 1237673"/>
              <a:gd name="connsiteX3" fmla="*/ 609600 w 1487054"/>
              <a:gd name="connsiteY3" fmla="*/ 803564 h 1237673"/>
              <a:gd name="connsiteX4" fmla="*/ 572654 w 1487054"/>
              <a:gd name="connsiteY4" fmla="*/ 1025236 h 1237673"/>
              <a:gd name="connsiteX5" fmla="*/ 803563 w 1487054"/>
              <a:gd name="connsiteY5" fmla="*/ 1237673 h 1237673"/>
              <a:gd name="connsiteX6" fmla="*/ 1320800 w 1487054"/>
              <a:gd name="connsiteY6" fmla="*/ 1062182 h 1237673"/>
              <a:gd name="connsiteX7" fmla="*/ 1487054 w 1487054"/>
              <a:gd name="connsiteY7" fmla="*/ 544945 h 1237673"/>
              <a:gd name="connsiteX8" fmla="*/ 1191491 w 1487054"/>
              <a:gd name="connsiteY8" fmla="*/ 240145 h 1237673"/>
              <a:gd name="connsiteX9" fmla="*/ 1117600 w 1487054"/>
              <a:gd name="connsiteY9" fmla="*/ 0 h 1237673"/>
              <a:gd name="connsiteX10" fmla="*/ 600363 w 1487054"/>
              <a:gd name="connsiteY10" fmla="*/ 36945 h 1237673"/>
              <a:gd name="connsiteX11" fmla="*/ 554182 w 1487054"/>
              <a:gd name="connsiteY11" fmla="*/ 406400 h 1237673"/>
              <a:gd name="connsiteX12" fmla="*/ 341745 w 1487054"/>
              <a:gd name="connsiteY12" fmla="*/ 129309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7054" h="1237673">
                <a:moveTo>
                  <a:pt x="341745" y="129309"/>
                </a:moveTo>
                <a:lnTo>
                  <a:pt x="0" y="452582"/>
                </a:lnTo>
                <a:lnTo>
                  <a:pt x="166254" y="803564"/>
                </a:lnTo>
                <a:lnTo>
                  <a:pt x="609600" y="803564"/>
                </a:lnTo>
                <a:lnTo>
                  <a:pt x="572654" y="1025236"/>
                </a:lnTo>
                <a:lnTo>
                  <a:pt x="803563" y="1237673"/>
                </a:lnTo>
                <a:lnTo>
                  <a:pt x="1320800" y="1062182"/>
                </a:lnTo>
                <a:lnTo>
                  <a:pt x="1487054" y="544945"/>
                </a:lnTo>
                <a:lnTo>
                  <a:pt x="1191491" y="240145"/>
                </a:lnTo>
                <a:lnTo>
                  <a:pt x="1117600" y="0"/>
                </a:lnTo>
                <a:lnTo>
                  <a:pt x="600363" y="36945"/>
                </a:lnTo>
                <a:lnTo>
                  <a:pt x="554182" y="406400"/>
                </a:lnTo>
                <a:lnTo>
                  <a:pt x="341745" y="1293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955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C9E6C-CD0B-7BF7-E6F0-8CE060A3DB7B}"/>
              </a:ext>
            </a:extLst>
          </p:cNvPr>
          <p:cNvSpPr/>
          <p:nvPr/>
        </p:nvSpPr>
        <p:spPr>
          <a:xfrm>
            <a:off x="4600576" y="465770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Simple acquisition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29A552-D88D-3245-8330-F231B5D5DDC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6BE96-7E5B-E34F-4B6F-34FBBC133E34}"/>
              </a:ext>
            </a:extLst>
          </p:cNvPr>
          <p:cNvSpPr/>
          <p:nvPr/>
        </p:nvSpPr>
        <p:spPr>
          <a:xfrm>
            <a:off x="5641278" y="465770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Repeated acquisition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7C67724-77CB-3BAF-F37B-7E5C1BD3D021}"/>
              </a:ext>
            </a:extLst>
          </p:cNvPr>
          <p:cNvGrpSpPr/>
          <p:nvPr/>
        </p:nvGrpSpPr>
        <p:grpSpPr>
          <a:xfrm>
            <a:off x="4634863" y="4892116"/>
            <a:ext cx="1840584" cy="169277"/>
            <a:chOff x="4634863" y="4944364"/>
            <a:chExt cx="1840584" cy="1692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3BC56F-109F-DBBF-38A4-7CC368F56EE8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CE04DF-AA51-A8A6-1531-7F4C6F7A31E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Wedge factor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073F0CC-9F3F-8DCF-32E8-FB6B045CAE5F}"/>
              </a:ext>
            </a:extLst>
          </p:cNvPr>
          <p:cNvGrpSpPr/>
          <p:nvPr/>
        </p:nvGrpSpPr>
        <p:grpSpPr>
          <a:xfrm>
            <a:off x="4634863" y="5156954"/>
            <a:ext cx="2169354" cy="531920"/>
            <a:chOff x="4634863" y="5156954"/>
            <a:chExt cx="2169354" cy="5319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90E183-B8B5-6BFE-2591-D6C5FF83D9F6}"/>
                </a:ext>
              </a:extLst>
            </p:cNvPr>
            <p:cNvSpPr/>
            <p:nvPr/>
          </p:nvSpPr>
          <p:spPr>
            <a:xfrm>
              <a:off x="4634863" y="5156954"/>
              <a:ext cx="1840584" cy="531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6275D15-51E8-5CB8-80D4-892D255502A6}"/>
                </a:ext>
              </a:extLst>
            </p:cNvPr>
            <p:cNvGrpSpPr/>
            <p:nvPr/>
          </p:nvGrpSpPr>
          <p:grpSpPr>
            <a:xfrm>
              <a:off x="4699707" y="5207633"/>
              <a:ext cx="1183642" cy="123111"/>
              <a:chOff x="4600575" y="5715930"/>
              <a:chExt cx="1183642" cy="1231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74469C-EA5F-1E2F-04B9-420FD637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AF7DF62-41F0-C7B7-7217-1F511B682625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Tilt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4C8C9CB-2E8F-D67C-E5D8-39936AC699EC}"/>
                </a:ext>
              </a:extLst>
            </p:cNvPr>
            <p:cNvGrpSpPr/>
            <p:nvPr/>
          </p:nvGrpSpPr>
          <p:grpSpPr>
            <a:xfrm>
              <a:off x="4699569" y="5363912"/>
              <a:ext cx="1183642" cy="123111"/>
              <a:chOff x="4600575" y="5715930"/>
              <a:chExt cx="1183642" cy="123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95614C-BE56-B1A2-7927-99C7A90ED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8243F0E-392B-CD36-EA2B-A928DD79EEC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Defecos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FA33ECF-7022-6E77-CDDD-D62685D3D80D}"/>
                </a:ext>
              </a:extLst>
            </p:cNvPr>
            <p:cNvGrpSpPr/>
            <p:nvPr/>
          </p:nvGrpSpPr>
          <p:grpSpPr>
            <a:xfrm>
              <a:off x="4699569" y="5520191"/>
              <a:ext cx="1183642" cy="123111"/>
              <a:chOff x="4600575" y="5715930"/>
              <a:chExt cx="1183642" cy="123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C6246C-2A9F-C75B-37DC-12D372400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0E11476-0D1A-E81C-0D62-BD79CC9518B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Spherical aberration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97E201-4D08-10CC-5CE8-D4FDEF4EF308}"/>
                </a:ext>
              </a:extLst>
            </p:cNvPr>
            <p:cNvGrpSpPr/>
            <p:nvPr/>
          </p:nvGrpSpPr>
          <p:grpSpPr>
            <a:xfrm>
              <a:off x="5620575" y="5216017"/>
              <a:ext cx="1183642" cy="123111"/>
              <a:chOff x="4600575" y="5715930"/>
              <a:chExt cx="1183642" cy="1231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327CAB-CAA9-756D-FDC2-3E372474F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52417B0-FBE8-782B-3361-40EE8C0D112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Astimagtism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C7F7D04-3A6C-1E4C-0EE8-11D261B01A7B}"/>
                </a:ext>
              </a:extLst>
            </p:cNvPr>
            <p:cNvGrpSpPr/>
            <p:nvPr/>
          </p:nvGrpSpPr>
          <p:grpSpPr>
            <a:xfrm>
              <a:off x="5620437" y="5372296"/>
              <a:ext cx="1183642" cy="123111"/>
              <a:chOff x="4600575" y="5715930"/>
              <a:chExt cx="1183642" cy="123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7A6188-C408-24E5-E6BA-2DD436B7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99E79CA-5192-5FBE-C5CF-A3B2A653D0D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Coma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83F4E-F7EE-3DA4-AF29-3120912A409F}"/>
              </a:ext>
            </a:extLst>
          </p:cNvPr>
          <p:cNvSpPr/>
          <p:nvPr/>
        </p:nvSpPr>
        <p:spPr>
          <a:xfrm>
            <a:off x="4624248" y="577080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See (&amp; save) images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0CC3F3-AD99-906F-3AF0-FE246DA5D730}"/>
              </a:ext>
            </a:extLst>
          </p:cNvPr>
          <p:cNvSpPr/>
          <p:nvPr/>
        </p:nvSpPr>
        <p:spPr>
          <a:xfrm>
            <a:off x="5664950" y="5770807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Save phase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D5D5E2EB-382E-4F0B-BC84-C41E40B1C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23493"/>
              </p:ext>
            </p:extLst>
          </p:nvPr>
        </p:nvGraphicFramePr>
        <p:xfrm>
          <a:off x="6857146" y="4909199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 err="1"/>
                        <a:t>Mean</a:t>
                      </a:r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RMS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pSp>
        <p:nvGrpSpPr>
          <p:cNvPr id="53" name="Groupe 52">
            <a:extLst>
              <a:ext uri="{FF2B5EF4-FFF2-40B4-BE49-F238E27FC236}">
                <a16:creationId xmlns:a16="http://schemas.microsoft.com/office/drawing/2014/main" id="{B379B52F-3CBE-BEA5-3812-B2C001D72103}"/>
              </a:ext>
            </a:extLst>
          </p:cNvPr>
          <p:cNvGrpSpPr/>
          <p:nvPr/>
        </p:nvGrpSpPr>
        <p:grpSpPr>
          <a:xfrm>
            <a:off x="7718072" y="4638263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05B85-271F-AA47-CBC5-4F947266590F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3D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DD4E500-BCA7-6A11-8471-BCE88C7A97F3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420F11D2-A7DA-CEDC-76CA-DA312B53E539}"/>
              </a:ext>
            </a:extLst>
          </p:cNvPr>
          <p:cNvSpPr txBox="1"/>
          <p:nvPr/>
        </p:nvSpPr>
        <p:spPr>
          <a:xfrm>
            <a:off x="6918197" y="467060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AFDD39-C7B0-21C5-BF00-C3CBB8FA3EAE}"/>
              </a:ext>
            </a:extLst>
          </p:cNvPr>
          <p:cNvSpPr/>
          <p:nvPr/>
        </p:nvSpPr>
        <p:spPr>
          <a:xfrm>
            <a:off x="6842906" y="5749384"/>
            <a:ext cx="188372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Print all results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246501-CDD8-A349-6CB4-523290AD1085}"/>
              </a:ext>
            </a:extLst>
          </p:cNvPr>
          <p:cNvSpPr txBox="1"/>
          <p:nvPr/>
        </p:nvSpPr>
        <p:spPr>
          <a:xfrm>
            <a:off x="6804079" y="4432800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087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36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573</Words>
  <Application>Microsoft Office PowerPoint</Application>
  <PresentationFormat>Grand écran</PresentationFormat>
  <Paragraphs>297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51</cp:revision>
  <dcterms:created xsi:type="dcterms:W3CDTF">2024-05-31T18:58:42Z</dcterms:created>
  <dcterms:modified xsi:type="dcterms:W3CDTF">2024-06-04T20:42:27Z</dcterms:modified>
</cp:coreProperties>
</file>