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8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7C0882-3027-AC61-2EF7-DCE239F45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2C042AC-348A-8268-5CFE-24EEFE634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12B866-96D3-3F33-61D7-D2DDBB687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ECC92E-691B-36FC-E1B5-0849DB357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B11BC4-CA5D-5800-E20F-DD1C04683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4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FE2F37-49C7-EDAE-EC5C-A5486D451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5B9A76F-A242-7244-A54C-E16DC0A27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74403D-2F16-92E2-D211-8C3ACD38B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6B3125-CC43-B69D-D4D3-A8C5AAFF8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0454AB-297E-4586-DF51-02F3CA3CE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89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AAFBC74-3AEF-06F4-AE59-F90F0B9232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C539544-9476-3C0F-CF81-86287CC2E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BB7BCD-BC9D-5362-B3E3-7326311A4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E79F49-F8E6-130F-4A2C-8B90BAF23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C77FA8-0DD6-DB9A-752A-6A434E47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9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7295ED-0530-2031-C8ED-9E1F6B62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2818D6-991B-8E2A-76AA-AD49D9A9B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86C63E-605E-040B-2106-C09F7A907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5CB639-604C-7385-A5BA-A0CBF982D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462104-756A-D470-8407-90D9BBEF1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7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B3D703-84EB-B95F-E7E6-198E7670E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4B2AFA-3487-5765-AB4E-56113CF86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96B6E1-0C6E-C6C4-4952-36B3A7FB0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C6B470-C0C4-7768-CAF5-8EA32DF22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FCE90-192D-D0F2-4AAB-9628BF0B4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7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760823-DCAF-F088-0CF5-A69D2316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F4E67E-CF8C-77F7-26FA-B46C8334E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E5D0706-9371-A33F-5A2D-29ED4150C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5298B7-EA4C-4E51-2C6C-C3263A160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2C0FCCE-DBDB-43D5-BA1A-0E050948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787E68-B0A3-35B7-4E34-7E3E877D3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04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0DB7E2-305A-27D6-12BB-1EAF292C7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BC9144-C168-28E6-22D4-65857F7BF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F080F0B-A170-5086-B5E2-8534BB0FF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FF461A1-616D-3015-4DD2-AFD0AD8A5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9CA5A2-2536-FE88-B435-462FAF5271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228B17B-39BB-4FCD-73C7-41C04CF7F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70967DC-8095-3CD9-CADC-8C536A29F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7E73CE7-C2F3-8B7F-EA61-D565C7373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0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C9A9A2-793A-91FC-36ED-216274B8B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983B864-33B1-E3FC-B35F-F148E4109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6BC8178-0ADF-F024-B0A7-96E8B0DE1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A19B3F4-8DA7-8FC6-B397-28478CCF4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91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81B29-2B39-1434-58D6-1433A09C7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5E23100-856B-7E39-F087-6D434D11F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CC1DF3F-64FC-AF1B-69AD-9008D4D2B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39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0DA6A6-27C0-DE26-2324-6DF63A04A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FF0E11-335B-C601-54B1-6124DF0AE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569CE72-E2D2-EF6F-8B37-E1896CB5D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FFFB6C-F47E-5768-C6FD-A12D313AD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8BECC0-DB83-F496-8AB2-012D9E35C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60247F-F23D-BC07-2007-F95B83116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90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1B2DDC-E937-9898-8F9E-D8E1B00DB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9C05DBC-66BB-6A55-F67B-52D81EDA6F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0891D17-A104-204E-9124-F5398466D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90A5EB-119D-56B1-9803-1023CD131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DBB4F22-4FDA-3160-4B2B-EBE8BF00A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1F31E7-BFEE-C435-FA4D-CCA062730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9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53755DF-1EC8-0528-E870-E7E6D7013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1632F4-3FAF-6274-2FEE-67E4B5282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1AB4E9-ECDB-7C1E-78CD-E19B65A98C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739722-6190-4756-8A62-F80F2E446DBA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B72F2C-F691-4C8C-1D56-5C6AC9B7E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2109A2-C8C1-7602-A5E0-5BA07FC56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8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D8B7163F-E444-C973-572A-6E02FA62A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8" y="114266"/>
            <a:ext cx="1814160" cy="7452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EBB26F0-D9B6-0AEC-B047-C47EBC103B58}"/>
              </a:ext>
            </a:extLst>
          </p:cNvPr>
          <p:cNvSpPr txBox="1"/>
          <p:nvPr/>
        </p:nvSpPr>
        <p:spPr>
          <a:xfrm>
            <a:off x="125650" y="859502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/>
              <a:t>Zygo</a:t>
            </a:r>
            <a:r>
              <a:rPr lang="fr-FR" sz="1400" b="1" dirty="0"/>
              <a:t> v2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9334A3B-4225-D126-0A08-FBC50A57138F}"/>
              </a:ext>
            </a:extLst>
          </p:cNvPr>
          <p:cNvSpPr txBox="1"/>
          <p:nvPr/>
        </p:nvSpPr>
        <p:spPr>
          <a:xfrm>
            <a:off x="257473" y="1167279"/>
            <a:ext cx="587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PyQt6</a:t>
            </a:r>
          </a:p>
        </p:txBody>
      </p:sp>
    </p:spTree>
    <p:extLst>
      <p:ext uri="{BB962C8B-B14F-4D97-AF65-F5344CB8AC3E}">
        <p14:creationId xmlns:p14="http://schemas.microsoft.com/office/powerpoint/2010/main" val="1598053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F594D4-C243-3F8B-3262-7DA7815FF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5A4BF21C-E5DD-5CF5-8A5B-D61B0A175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8" y="114266"/>
            <a:ext cx="1814160" cy="7452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8E963CA-7292-8396-CF1B-E3C1871E33CC}"/>
              </a:ext>
            </a:extLst>
          </p:cNvPr>
          <p:cNvSpPr txBox="1"/>
          <p:nvPr/>
        </p:nvSpPr>
        <p:spPr>
          <a:xfrm>
            <a:off x="125650" y="859502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/>
              <a:t>Zygo</a:t>
            </a:r>
            <a:r>
              <a:rPr lang="fr-FR" sz="1400" b="1" dirty="0"/>
              <a:t> v2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4D33FC6-D1F8-B4CB-A807-904286E9BEA0}"/>
              </a:ext>
            </a:extLst>
          </p:cNvPr>
          <p:cNvSpPr txBox="1"/>
          <p:nvPr/>
        </p:nvSpPr>
        <p:spPr>
          <a:xfrm>
            <a:off x="257473" y="1167279"/>
            <a:ext cx="587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PyQt6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71E50A-BCDE-36CB-0EDD-1055514CF0F4}"/>
              </a:ext>
            </a:extLst>
          </p:cNvPr>
          <p:cNvSpPr/>
          <p:nvPr/>
        </p:nvSpPr>
        <p:spPr>
          <a:xfrm>
            <a:off x="1550467" y="1167279"/>
            <a:ext cx="9885320" cy="5383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3BE6178-638B-6910-A6A1-0A8B7F80C6FB}"/>
              </a:ext>
            </a:extLst>
          </p:cNvPr>
          <p:cNvSpPr txBox="1"/>
          <p:nvPr/>
        </p:nvSpPr>
        <p:spPr>
          <a:xfrm>
            <a:off x="1550467" y="839328"/>
            <a:ext cx="75356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 err="1"/>
              <a:t>MainWindow</a:t>
            </a:r>
            <a:r>
              <a:rPr lang="fr-FR" sz="1400" b="1" dirty="0"/>
              <a:t> / Gestion fenêtre principale et objets communs (matériel, données…)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7606C0-B2EF-685E-E4D8-8EB1BF8CE440}"/>
              </a:ext>
            </a:extLst>
          </p:cNvPr>
          <p:cNvSpPr txBox="1"/>
          <p:nvPr/>
        </p:nvSpPr>
        <p:spPr>
          <a:xfrm>
            <a:off x="4259484" y="1305778"/>
            <a:ext cx="60535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 err="1"/>
              <a:t>MainWidget</a:t>
            </a:r>
            <a:r>
              <a:rPr lang="fr-FR" sz="1400" b="1" dirty="0"/>
              <a:t> / Gestion du contenu graphique et des menus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77F182-3420-53EE-C050-CF4AC5D8907C}"/>
              </a:ext>
            </a:extLst>
          </p:cNvPr>
          <p:cNvSpPr/>
          <p:nvPr/>
        </p:nvSpPr>
        <p:spPr>
          <a:xfrm>
            <a:off x="4259484" y="1613555"/>
            <a:ext cx="7048982" cy="48219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5499D62-A529-0B62-3812-9C1AA0DB78A6}"/>
              </a:ext>
            </a:extLst>
          </p:cNvPr>
          <p:cNvSpPr txBox="1"/>
          <p:nvPr/>
        </p:nvSpPr>
        <p:spPr>
          <a:xfrm>
            <a:off x="1664284" y="1633729"/>
            <a:ext cx="25952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/>
              <a:t>Attributs / Booléens</a:t>
            </a:r>
          </a:p>
          <a:p>
            <a:pPr marL="285750" indent="-285750">
              <a:buFontTx/>
              <a:buChar char="-"/>
            </a:pPr>
            <a:r>
              <a:rPr lang="fr-FR" sz="1400" dirty="0" err="1"/>
              <a:t>acquisition_done</a:t>
            </a: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 err="1"/>
              <a:t>images_opened</a:t>
            </a: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/>
              <a:t>un/</a:t>
            </a:r>
            <a:r>
              <a:rPr lang="fr-FR" sz="1400" dirty="0" err="1"/>
              <a:t>wrapped_phase_done</a:t>
            </a: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 err="1"/>
              <a:t>masks_changed</a:t>
            </a: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 err="1"/>
              <a:t>analysis_completed</a:t>
            </a:r>
            <a:endParaRPr lang="fr-FR" sz="14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0C9801B-BAE2-92D4-675C-50C518DB4CA3}"/>
              </a:ext>
            </a:extLst>
          </p:cNvPr>
          <p:cNvSpPr txBox="1"/>
          <p:nvPr/>
        </p:nvSpPr>
        <p:spPr>
          <a:xfrm>
            <a:off x="1664284" y="3129311"/>
            <a:ext cx="229425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/>
              <a:t>Attributs / Données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images</a:t>
            </a:r>
          </a:p>
          <a:p>
            <a:pPr marL="285750" indent="-285750">
              <a:buFontTx/>
              <a:buChar char="-"/>
            </a:pPr>
            <a:r>
              <a:rPr lang="fr-FR" sz="1400" dirty="0" err="1"/>
              <a:t>masks</a:t>
            </a: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/>
              <a:t>un/</a:t>
            </a:r>
            <a:r>
              <a:rPr lang="fr-FR" sz="1400" dirty="0" err="1"/>
              <a:t>wrapped_phase</a:t>
            </a: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 err="1"/>
              <a:t>corrected_phase</a:t>
            </a: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 err="1"/>
              <a:t>wedge_factor</a:t>
            </a: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 err="1"/>
              <a:t>pv_stats</a:t>
            </a:r>
            <a:r>
              <a:rPr lang="fr-FR" sz="1400" dirty="0"/>
              <a:t>/</a:t>
            </a:r>
            <a:r>
              <a:rPr lang="fr-FR" sz="1400" dirty="0" err="1"/>
              <a:t>rms_stats</a:t>
            </a: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 err="1"/>
              <a:t>zernike</a:t>
            </a: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 err="1"/>
              <a:t>coeff_counter</a:t>
            </a:r>
            <a:endParaRPr lang="fr-FR" sz="14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DC87D82-5E63-4927-0E91-2910EE65DCAC}"/>
              </a:ext>
            </a:extLst>
          </p:cNvPr>
          <p:cNvSpPr txBox="1"/>
          <p:nvPr/>
        </p:nvSpPr>
        <p:spPr>
          <a:xfrm>
            <a:off x="1612304" y="5535608"/>
            <a:ext cx="284394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/>
              <a:t>Attributs / Matériel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camera / </a:t>
            </a:r>
            <a:r>
              <a:rPr lang="fr-FR" sz="1400" dirty="0" err="1"/>
              <a:t>camera_connected</a:t>
            </a: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 err="1"/>
              <a:t>piezo</a:t>
            </a:r>
            <a:r>
              <a:rPr lang="fr-FR" sz="1400" dirty="0"/>
              <a:t> / </a:t>
            </a:r>
            <a:r>
              <a:rPr lang="fr-FR" sz="1400" dirty="0" err="1"/>
              <a:t>piezo_connected</a:t>
            </a:r>
            <a:endParaRPr lang="fr-FR" sz="14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6C576D6-76CA-42A1-91BF-EB40CEDF2DA6}"/>
              </a:ext>
            </a:extLst>
          </p:cNvPr>
          <p:cNvSpPr txBox="1"/>
          <p:nvPr/>
        </p:nvSpPr>
        <p:spPr>
          <a:xfrm>
            <a:off x="4456253" y="1827950"/>
            <a:ext cx="22942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/>
              <a:t>Attributs / Données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parent = </a:t>
            </a:r>
            <a:r>
              <a:rPr lang="fr-FR" sz="1400" dirty="0" err="1"/>
              <a:t>MainWindow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5229636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96</Words>
  <Application>Microsoft Office PowerPoint</Application>
  <PresentationFormat>Grand écran</PresentationFormat>
  <Paragraphs>26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julien moreau</dc:creator>
  <cp:lastModifiedBy>Julien VILLEMEJANE</cp:lastModifiedBy>
  <cp:revision>59</cp:revision>
  <dcterms:created xsi:type="dcterms:W3CDTF">2025-02-14T14:08:09Z</dcterms:created>
  <dcterms:modified xsi:type="dcterms:W3CDTF">2025-03-04T08:04:18Z</dcterms:modified>
</cp:coreProperties>
</file>