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50" d="100"/>
          <a:sy n="150" d="100"/>
        </p:scale>
        <p:origin x="-804" y="-26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89A9C9-BBAB-13D9-ECBE-6943AB886047}"/>
              </a:ext>
            </a:extLst>
          </p:cNvPr>
          <p:cNvCxnSpPr>
            <a:cxnSpLocks/>
          </p:cNvCxnSpPr>
          <p:nvPr/>
        </p:nvCxnSpPr>
        <p:spPr>
          <a:xfrm flipH="1">
            <a:off x="8056457" y="2213806"/>
            <a:ext cx="150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76DA5A2-7FBB-011B-C3D1-B8DDBFDF3453}"/>
              </a:ext>
            </a:extLst>
          </p:cNvPr>
          <p:cNvSpPr txBox="1"/>
          <p:nvPr/>
        </p:nvSpPr>
        <p:spPr>
          <a:xfrm>
            <a:off x="9621394" y="2029140"/>
            <a:ext cx="5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?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288E79C-4DF1-73A1-6CD6-02BBC6EB334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56941" y="5289750"/>
            <a:ext cx="76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F13F33D-0227-291B-9DED-9A8BD7348239}"/>
              </a:ext>
            </a:extLst>
          </p:cNvPr>
          <p:cNvSpPr txBox="1"/>
          <p:nvPr/>
        </p:nvSpPr>
        <p:spPr>
          <a:xfrm>
            <a:off x="1167027" y="5135861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Indicators</a:t>
            </a:r>
            <a:r>
              <a:rPr lang="fr-FR" sz="1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11C0AD3-C4F7-ABD7-554C-62F69CFC3438}"/>
              </a:ext>
            </a:extLst>
          </p:cNvPr>
          <p:cNvGrpSpPr/>
          <p:nvPr/>
        </p:nvGrpSpPr>
        <p:grpSpPr>
          <a:xfrm>
            <a:off x="6900535" y="4911988"/>
            <a:ext cx="1840584" cy="169277"/>
            <a:chOff x="4634863" y="4944364"/>
            <a:chExt cx="1840584" cy="1692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67225-C8A6-EA16-1EE7-C60E731F06B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7F1D93B-E91D-9EDD-572E-A059BA15F642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 </a:t>
              </a:r>
            </a:p>
          </p:txBody>
        </p:sp>
      </p:grp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9E1FCED-8677-CD35-4882-260DFA2A0A4C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539184" y="4969212"/>
            <a:ext cx="1017348" cy="1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9556532" y="4815323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51405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A4488F0-117F-B277-509A-C40587D6A486}"/>
              </a:ext>
            </a:extLst>
          </p:cNvPr>
          <p:cNvGrpSpPr/>
          <p:nvPr/>
        </p:nvGrpSpPr>
        <p:grpSpPr>
          <a:xfrm>
            <a:off x="4572964" y="4752682"/>
            <a:ext cx="1840584" cy="169277"/>
            <a:chOff x="4634863" y="4944364"/>
            <a:chExt cx="1840584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2E191-3EBF-E956-5041-4F6AF1D66D1C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IDS-xxx </a:t>
              </a:r>
              <a:r>
                <a:rPr lang="en-GB" sz="600" dirty="0" err="1">
                  <a:solidFill>
                    <a:schemeClr val="tx1"/>
                  </a:solidFill>
                </a:rPr>
                <a:t>xxxxxx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035D7AD-BB11-A807-47A3-5D18A4A496B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Camera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504600"/>
              </p:ext>
            </p:extLst>
          </p:nvPr>
        </p:nvGraphicFramePr>
        <p:xfrm>
          <a:off x="6857146" y="449836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5339128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5371467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579</Words>
  <Application>Microsoft Office PowerPoint</Application>
  <PresentationFormat>Grand écran</PresentationFormat>
  <Paragraphs>302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46</cp:revision>
  <dcterms:created xsi:type="dcterms:W3CDTF">2024-05-31T18:58:42Z</dcterms:created>
  <dcterms:modified xsi:type="dcterms:W3CDTF">2024-06-04T07:17:35Z</dcterms:modified>
</cp:coreProperties>
</file>