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31/05/2024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GUI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To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define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Grand écran</PresentationFormat>
  <Paragraphs>23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15</cp:revision>
  <dcterms:created xsi:type="dcterms:W3CDTF">2024-05-31T18:58:42Z</dcterms:created>
  <dcterms:modified xsi:type="dcterms:W3CDTF">2024-05-31T19:11:42Z</dcterms:modified>
</cp:coreProperties>
</file>