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0" r:id="rId4"/>
    <p:sldId id="268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2BB72CE-3B37-B8A7-F080-E1660F87AE09}"/>
              </a:ext>
            </a:extLst>
          </p:cNvPr>
          <p:cNvSpPr/>
          <p:nvPr/>
        </p:nvSpPr>
        <p:spPr>
          <a:xfrm rot="5400000">
            <a:off x="1070940" y="2748804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CB0213-86A4-98D6-A7E8-B1987AD55A8A}"/>
              </a:ext>
            </a:extLst>
          </p:cNvPr>
          <p:cNvSpPr txBox="1"/>
          <p:nvPr/>
        </p:nvSpPr>
        <p:spPr>
          <a:xfrm>
            <a:off x="1370266" y="2679167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API Python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and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-IPL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34893-5F79-E81D-F7EC-6C2FE24DC0A1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Installation Info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7E486-94B1-B40A-5280-A202032A1E2A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89A9C9-BBAB-13D9-ECBE-6943AB886047}"/>
              </a:ext>
            </a:extLst>
          </p:cNvPr>
          <p:cNvCxnSpPr>
            <a:cxnSpLocks/>
          </p:cNvCxnSpPr>
          <p:nvPr/>
        </p:nvCxnSpPr>
        <p:spPr>
          <a:xfrm flipH="1">
            <a:off x="8056457" y="2213806"/>
            <a:ext cx="150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76DA5A2-7FBB-011B-C3D1-B8DDBFDF3453}"/>
              </a:ext>
            </a:extLst>
          </p:cNvPr>
          <p:cNvSpPr txBox="1"/>
          <p:nvPr/>
        </p:nvSpPr>
        <p:spPr>
          <a:xfrm>
            <a:off x="9621394" y="2029140"/>
            <a:ext cx="57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?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288E79C-4DF1-73A1-6CD6-02BBC6EB334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256941" y="5289750"/>
            <a:ext cx="768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F13F33D-0227-291B-9DED-9A8BD7348239}"/>
              </a:ext>
            </a:extLst>
          </p:cNvPr>
          <p:cNvSpPr txBox="1"/>
          <p:nvPr/>
        </p:nvSpPr>
        <p:spPr>
          <a:xfrm>
            <a:off x="1167027" y="5135861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Indicators</a:t>
            </a:r>
            <a:r>
              <a:rPr lang="fr-FR" sz="1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 /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AD65E5-717F-0138-5C95-82CA99117E82}"/>
              </a:ext>
            </a:extLst>
          </p:cNvPr>
          <p:cNvSpPr txBox="1"/>
          <p:nvPr/>
        </p:nvSpPr>
        <p:spPr>
          <a:xfrm>
            <a:off x="3049668" y="154799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MainWindow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3A6CC-C15B-CE78-BE27-55D24F86D8BD}"/>
              </a:ext>
            </a:extLst>
          </p:cNvPr>
          <p:cNvSpPr txBox="1"/>
          <p:nvPr/>
        </p:nvSpPr>
        <p:spPr>
          <a:xfrm>
            <a:off x="1703905" y="1994819"/>
            <a:ext cx="105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TitleWidget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8C44F6-6926-DA62-13AB-AFA87D132C97}"/>
              </a:ext>
            </a:extLst>
          </p:cNvPr>
          <p:cNvSpPr txBox="1"/>
          <p:nvPr/>
        </p:nvSpPr>
        <p:spPr>
          <a:xfrm>
            <a:off x="1713284" y="2577830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MenuWidget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FC1CF7-12B9-6F42-22D0-48E64812570B}"/>
              </a:ext>
            </a:extLst>
          </p:cNvPr>
          <p:cNvSpPr txBox="1"/>
          <p:nvPr/>
        </p:nvSpPr>
        <p:spPr>
          <a:xfrm>
            <a:off x="4480114" y="2577829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CameraWidget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C4B5FF-DD86-6AB9-EF19-3FF5C6335059}"/>
              </a:ext>
            </a:extLst>
          </p:cNvPr>
          <p:cNvSpPr txBox="1"/>
          <p:nvPr/>
        </p:nvSpPr>
        <p:spPr>
          <a:xfrm>
            <a:off x="6824648" y="2602493"/>
            <a:ext cx="130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ResultsWidget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28DCFD-54D3-BE8C-0005-DF673FCF8FB3}"/>
              </a:ext>
            </a:extLst>
          </p:cNvPr>
          <p:cNvSpPr txBox="1"/>
          <p:nvPr/>
        </p:nvSpPr>
        <p:spPr>
          <a:xfrm>
            <a:off x="4455255" y="4408335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MenuOptionsWidget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34E21-408E-B77A-5711-6E2F38628F85}"/>
              </a:ext>
            </a:extLst>
          </p:cNvPr>
          <p:cNvSpPr txBox="1"/>
          <p:nvPr/>
        </p:nvSpPr>
        <p:spPr>
          <a:xfrm>
            <a:off x="6743186" y="4408334"/>
            <a:ext cx="208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SubMenuOptionsWidget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85D2-31D9-4F0F-A2F1-5C7E62BCB308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6264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11C0AD3-C4F7-ABD7-554C-62F69CFC3438}"/>
              </a:ext>
            </a:extLst>
          </p:cNvPr>
          <p:cNvGrpSpPr/>
          <p:nvPr/>
        </p:nvGrpSpPr>
        <p:grpSpPr>
          <a:xfrm>
            <a:off x="6900535" y="4911988"/>
            <a:ext cx="1840584" cy="169277"/>
            <a:chOff x="4634863" y="4944364"/>
            <a:chExt cx="1840584" cy="1692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267225-C8A6-EA16-1EE7-C60E731F06B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67F1D93B-E91D-9EDD-572E-A059BA15F642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 </a:t>
              </a:r>
            </a:p>
          </p:txBody>
        </p:sp>
      </p:grp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9E1FCED-8677-CD35-4882-260DFA2A0A4C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539184" y="4969212"/>
            <a:ext cx="1017348" cy="1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9556532" y="4815323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51405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D956F0D-D305-ED66-23CB-307F7BBE6458}"/>
              </a:ext>
            </a:extLst>
          </p:cNvPr>
          <p:cNvGrpSpPr/>
          <p:nvPr/>
        </p:nvGrpSpPr>
        <p:grpSpPr>
          <a:xfrm>
            <a:off x="4572964" y="5217598"/>
            <a:ext cx="1940120" cy="123111"/>
            <a:chOff x="4572964" y="4633881"/>
            <a:chExt cx="1940120" cy="123111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72D94446-C879-BCB1-7FDA-31CC8BB97D06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07DD493E-9928-CBAF-E99D-EA0FA2B22177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899B5227-1DE1-912F-9CA2-CF0420402B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762452CF-83FE-FA60-A7A7-B6F698A0648B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FPS: xx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29A1EB8-3401-97D1-0F0B-1BF5016F8A5D}"/>
              </a:ext>
            </a:extLst>
          </p:cNvPr>
          <p:cNvSpPr/>
          <p:nvPr/>
        </p:nvSpPr>
        <p:spPr>
          <a:xfrm>
            <a:off x="5678914" y="467475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Connect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AF12B8B-B054-65D7-E0A2-2367F74E3DE6}"/>
              </a:ext>
            </a:extLst>
          </p:cNvPr>
          <p:cNvGrpSpPr/>
          <p:nvPr/>
        </p:nvGrpSpPr>
        <p:grpSpPr>
          <a:xfrm>
            <a:off x="4556577" y="4680523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7F7622-3A8E-7B6B-5F40-43DF58D9630B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COM….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005B152D-00F5-8407-80DD-866712EBC785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6A5C0590-E775-90D9-0F24-510C1590F5D1}"/>
              </a:ext>
            </a:extLst>
          </p:cNvPr>
          <p:cNvCxnSpPr>
            <a:cxnSpLocks/>
            <a:stCxn id="7" idx="3"/>
            <a:endCxn id="45" idx="1"/>
          </p:cNvCxnSpPr>
          <p:nvPr/>
        </p:nvCxnSpPr>
        <p:spPr>
          <a:xfrm flipV="1">
            <a:off x="2756821" y="5279154"/>
            <a:ext cx="1816143" cy="10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127059F-2FF4-8574-5728-11CA235EA003}"/>
              </a:ext>
            </a:extLst>
          </p:cNvPr>
          <p:cNvSpPr txBox="1"/>
          <p:nvPr/>
        </p:nvSpPr>
        <p:spPr>
          <a:xfrm>
            <a:off x="1167027" y="5135861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04600"/>
              </p:ext>
            </p:extLst>
          </p:nvPr>
        </p:nvGraphicFramePr>
        <p:xfrm>
          <a:off x="6857146" y="449836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5339128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5371467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584</Words>
  <Application>Microsoft Office PowerPoint</Application>
  <PresentationFormat>Grand écran</PresentationFormat>
  <Paragraphs>304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45</cp:revision>
  <dcterms:created xsi:type="dcterms:W3CDTF">2024-05-31T18:58:42Z</dcterms:created>
  <dcterms:modified xsi:type="dcterms:W3CDTF">2024-06-03T20:36:18Z</dcterms:modified>
</cp:coreProperties>
</file>