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</p:sldIdLst>
  <p:sldSz cx="15119350" cy="1069181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4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80000" y="571392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72056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46192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84348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8000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46192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84348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80000" y="757440"/>
            <a:ext cx="12959640" cy="771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72056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581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8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422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49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369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11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16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74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64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080000" y="9444240"/>
            <a:ext cx="33548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5284800" y="9444240"/>
            <a:ext cx="45644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84800" y="9444240"/>
            <a:ext cx="33548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34BF4C06-0D04-40D5-B2B7-FF7C5EBCE772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Line 1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54" name="Line 2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55" name="TextShape 3"/>
          <p:cNvSpPr txBox="1"/>
          <p:nvPr/>
        </p:nvSpPr>
        <p:spPr>
          <a:xfrm>
            <a:off x="1836000" y="792360"/>
            <a:ext cx="9612000" cy="42943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 dirty="0">
                <a:solidFill>
                  <a:srgbClr val="000099"/>
                </a:solidFill>
                <a:latin typeface="Arial"/>
              </a:rPr>
              <a:t>Nucléo-64 </a:t>
            </a:r>
            <a:r>
              <a:rPr lang="fr-FR" sz="2200" b="1" strike="noStrike" spc="-1" dirty="0" err="1">
                <a:solidFill>
                  <a:srgbClr val="000099"/>
                </a:solidFill>
                <a:latin typeface="Arial"/>
              </a:rPr>
              <a:t>board</a:t>
            </a:r>
            <a:r>
              <a:rPr lang="fr-FR" sz="2200" b="1" strike="noStrike" spc="-1" dirty="0">
                <a:solidFill>
                  <a:srgbClr val="000099"/>
                </a:solidFill>
                <a:latin typeface="Arial"/>
              </a:rPr>
              <a:t> / STM32L476 / Pins</a:t>
            </a:r>
            <a:endParaRPr lang="fr-FR" sz="2200" b="0" strike="noStrike" spc="-1" dirty="0">
              <a:latin typeface="Arial"/>
            </a:endParaRPr>
          </a:p>
        </p:txBody>
      </p:sp>
      <p:pic>
        <p:nvPicPr>
          <p:cNvPr id="2656" name="Image 2655"/>
          <p:cNvPicPr/>
          <p:nvPr/>
        </p:nvPicPr>
        <p:blipFill>
          <a:blip r:embed="rId2"/>
          <a:stretch/>
        </p:blipFill>
        <p:spPr>
          <a:xfrm>
            <a:off x="5939640" y="1728000"/>
            <a:ext cx="3204360" cy="3816000"/>
          </a:xfrm>
          <a:prstGeom prst="rect">
            <a:avLst/>
          </a:prstGeom>
          <a:ln>
            <a:noFill/>
          </a:ln>
        </p:spPr>
      </p:pic>
      <p:pic>
        <p:nvPicPr>
          <p:cNvPr id="2657" name="Image 2656"/>
          <p:cNvPicPr/>
          <p:nvPr/>
        </p:nvPicPr>
        <p:blipFill>
          <a:blip r:embed="rId3"/>
          <a:stretch/>
        </p:blipFill>
        <p:spPr>
          <a:xfrm>
            <a:off x="10512000" y="1417680"/>
            <a:ext cx="4104000" cy="3944880"/>
          </a:xfrm>
          <a:prstGeom prst="rect">
            <a:avLst/>
          </a:prstGeom>
          <a:ln>
            <a:noFill/>
          </a:ln>
        </p:spPr>
      </p:pic>
      <p:pic>
        <p:nvPicPr>
          <p:cNvPr id="2658" name="Image 2657"/>
          <p:cNvPicPr/>
          <p:nvPr/>
        </p:nvPicPr>
        <p:blipFill>
          <a:blip r:embed="rId4"/>
          <a:stretch/>
        </p:blipFill>
        <p:spPr>
          <a:xfrm>
            <a:off x="504000" y="1407960"/>
            <a:ext cx="3960000" cy="3992040"/>
          </a:xfrm>
          <a:prstGeom prst="rect">
            <a:avLst/>
          </a:prstGeom>
          <a:ln>
            <a:noFill/>
          </a:ln>
        </p:spPr>
      </p:pic>
      <p:pic>
        <p:nvPicPr>
          <p:cNvPr id="2659" name="Image 2658"/>
          <p:cNvPicPr/>
          <p:nvPr/>
        </p:nvPicPr>
        <p:blipFill>
          <a:blip r:embed="rId5"/>
          <a:stretch/>
        </p:blipFill>
        <p:spPr>
          <a:xfrm>
            <a:off x="7906320" y="5724000"/>
            <a:ext cx="6777000" cy="4624200"/>
          </a:xfrm>
          <a:prstGeom prst="rect">
            <a:avLst/>
          </a:prstGeom>
          <a:ln>
            <a:noFill/>
          </a:ln>
        </p:spPr>
      </p:pic>
      <p:pic>
        <p:nvPicPr>
          <p:cNvPr id="2660" name="Image 2659"/>
          <p:cNvPicPr/>
          <p:nvPr/>
        </p:nvPicPr>
        <p:blipFill>
          <a:blip r:embed="rId6"/>
          <a:stretch/>
        </p:blipFill>
        <p:spPr>
          <a:xfrm>
            <a:off x="360000" y="5760000"/>
            <a:ext cx="6688440" cy="4572000"/>
          </a:xfrm>
          <a:prstGeom prst="rect">
            <a:avLst/>
          </a:prstGeom>
          <a:ln>
            <a:noFill/>
          </a:ln>
        </p:spPr>
      </p:pic>
      <p:sp>
        <p:nvSpPr>
          <p:cNvPr id="2661" name="CustomShape 4"/>
          <p:cNvSpPr/>
          <p:nvPr/>
        </p:nvSpPr>
        <p:spPr>
          <a:xfrm>
            <a:off x="5939640" y="3096000"/>
            <a:ext cx="396360" cy="2304000"/>
          </a:xfrm>
          <a:prstGeom prst="rect">
            <a:avLst/>
          </a:prstGeom>
          <a:solidFill>
            <a:srgbClr val="729FC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62" name="CustomShape 5"/>
          <p:cNvSpPr/>
          <p:nvPr/>
        </p:nvSpPr>
        <p:spPr>
          <a:xfrm>
            <a:off x="8748000" y="3024000"/>
            <a:ext cx="396000" cy="2376000"/>
          </a:xfrm>
          <a:prstGeom prst="rect">
            <a:avLst/>
          </a:prstGeom>
          <a:solidFill>
            <a:srgbClr val="729FC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63" name="CustomShape 6"/>
          <p:cNvSpPr/>
          <p:nvPr/>
        </p:nvSpPr>
        <p:spPr>
          <a:xfrm>
            <a:off x="8496000" y="3024000"/>
            <a:ext cx="216000" cy="2376000"/>
          </a:xfrm>
          <a:prstGeom prst="rect">
            <a:avLst/>
          </a:prstGeom>
          <a:solidFill>
            <a:srgbClr val="3DEB3D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64" name="CustomShape 7"/>
          <p:cNvSpPr/>
          <p:nvPr/>
        </p:nvSpPr>
        <p:spPr>
          <a:xfrm>
            <a:off x="6372000" y="3456000"/>
            <a:ext cx="216000" cy="1944000"/>
          </a:xfrm>
          <a:prstGeom prst="rect">
            <a:avLst/>
          </a:prstGeom>
          <a:solidFill>
            <a:srgbClr val="3DEB3D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65" name="CustomShape 8"/>
          <p:cNvSpPr/>
          <p:nvPr/>
        </p:nvSpPr>
        <p:spPr>
          <a:xfrm>
            <a:off x="7848000" y="1584000"/>
            <a:ext cx="504000" cy="72000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66" name="CustomShape 9"/>
          <p:cNvSpPr/>
          <p:nvPr/>
        </p:nvSpPr>
        <p:spPr>
          <a:xfrm>
            <a:off x="6948000" y="2880000"/>
            <a:ext cx="432000" cy="50400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67" name="CustomShape 10"/>
          <p:cNvSpPr/>
          <p:nvPr/>
        </p:nvSpPr>
        <p:spPr>
          <a:xfrm>
            <a:off x="7776000" y="3672000"/>
            <a:ext cx="432000" cy="21600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68" name="Line 11"/>
          <p:cNvSpPr/>
          <p:nvPr/>
        </p:nvSpPr>
        <p:spPr>
          <a:xfrm flipH="1">
            <a:off x="4608000" y="2952000"/>
            <a:ext cx="1872000" cy="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69" name="Line 12"/>
          <p:cNvSpPr/>
          <p:nvPr/>
        </p:nvSpPr>
        <p:spPr>
          <a:xfrm flipV="1">
            <a:off x="6480000" y="2952000"/>
            <a:ext cx="0" cy="50400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70" name="Line 13"/>
          <p:cNvSpPr/>
          <p:nvPr/>
        </p:nvSpPr>
        <p:spPr>
          <a:xfrm>
            <a:off x="5328000" y="5040000"/>
            <a:ext cx="0" cy="720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71" name="Line 14"/>
          <p:cNvSpPr/>
          <p:nvPr/>
        </p:nvSpPr>
        <p:spPr>
          <a:xfrm>
            <a:off x="5328000" y="5040000"/>
            <a:ext cx="61164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72" name="Line 15"/>
          <p:cNvSpPr/>
          <p:nvPr/>
        </p:nvSpPr>
        <p:spPr>
          <a:xfrm>
            <a:off x="9144000" y="5040000"/>
            <a:ext cx="61164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73" name="Line 16"/>
          <p:cNvSpPr/>
          <p:nvPr/>
        </p:nvSpPr>
        <p:spPr>
          <a:xfrm>
            <a:off x="9756000" y="5032800"/>
            <a:ext cx="0" cy="720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74" name="Line 17"/>
          <p:cNvSpPr/>
          <p:nvPr/>
        </p:nvSpPr>
        <p:spPr>
          <a:xfrm>
            <a:off x="8611560" y="2952000"/>
            <a:ext cx="1864440" cy="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75" name="Line 18"/>
          <p:cNvSpPr/>
          <p:nvPr/>
        </p:nvSpPr>
        <p:spPr>
          <a:xfrm flipV="1">
            <a:off x="8611560" y="2952000"/>
            <a:ext cx="0" cy="7200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76" name="TextShape 19"/>
          <p:cNvSpPr txBox="1"/>
          <p:nvPr/>
        </p:nvSpPr>
        <p:spPr>
          <a:xfrm>
            <a:off x="4781880" y="2736000"/>
            <a:ext cx="130212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CONNECTOR</a:t>
            </a:r>
            <a:endParaRPr lang="fr-FR" sz="1200" b="0" strike="noStrike" spc="-1" dirty="0">
              <a:latin typeface="Arial"/>
            </a:endParaRPr>
          </a:p>
          <a:p>
            <a:pPr algn="ctr"/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ARDUINO 1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677" name="TextShape 20"/>
          <p:cNvSpPr txBox="1"/>
          <p:nvPr/>
        </p:nvSpPr>
        <p:spPr>
          <a:xfrm>
            <a:off x="9174240" y="2736360"/>
            <a:ext cx="130212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CONNECTOR</a:t>
            </a:r>
            <a:endParaRPr lang="fr-FR" sz="1200" b="0" strike="noStrike" spc="-1" dirty="0">
              <a:latin typeface="Arial"/>
            </a:endParaRPr>
          </a:p>
          <a:p>
            <a:pPr algn="ctr"/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ARDUINO 2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678" name="TextShape 21"/>
          <p:cNvSpPr txBox="1"/>
          <p:nvPr/>
        </p:nvSpPr>
        <p:spPr>
          <a:xfrm>
            <a:off x="9749880" y="5241240"/>
            <a:ext cx="130212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CONNECTOR</a:t>
            </a:r>
            <a:endParaRPr lang="fr-FR" sz="1200" b="0" strike="noStrike" spc="-1" dirty="0">
              <a:latin typeface="Arial"/>
            </a:endParaRPr>
          </a:p>
          <a:p>
            <a:pPr algn="ctr"/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MORPHO 2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679" name="TextShape 22"/>
          <p:cNvSpPr txBox="1"/>
          <p:nvPr/>
        </p:nvSpPr>
        <p:spPr>
          <a:xfrm>
            <a:off x="4170240" y="5241600"/>
            <a:ext cx="130212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CONNECTOR</a:t>
            </a:r>
            <a:endParaRPr lang="fr-FR" sz="1200" b="0" strike="noStrike" spc="-1" dirty="0">
              <a:latin typeface="Arial"/>
            </a:endParaRPr>
          </a:p>
          <a:p>
            <a:pPr algn="ctr"/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MORPHO 1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680" name="TextShape 23"/>
          <p:cNvSpPr txBox="1"/>
          <p:nvPr/>
        </p:nvSpPr>
        <p:spPr>
          <a:xfrm>
            <a:off x="7632000" y="1296000"/>
            <a:ext cx="100800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MINI-USB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1" name="TextShape 24"/>
          <p:cNvSpPr txBox="1"/>
          <p:nvPr/>
        </p:nvSpPr>
        <p:spPr>
          <a:xfrm>
            <a:off x="5641500" y="1425240"/>
            <a:ext cx="121104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BUTTON1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682" name="TextShape 25"/>
          <p:cNvSpPr txBox="1"/>
          <p:nvPr/>
        </p:nvSpPr>
        <p:spPr>
          <a:xfrm>
            <a:off x="9252000" y="2232000"/>
            <a:ext cx="100800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3" name="Line 26"/>
          <p:cNvSpPr/>
          <p:nvPr/>
        </p:nvSpPr>
        <p:spPr>
          <a:xfrm>
            <a:off x="7272000" y="1656000"/>
            <a:ext cx="0" cy="1224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84" name="Line 27"/>
          <p:cNvSpPr/>
          <p:nvPr/>
        </p:nvSpPr>
        <p:spPr>
          <a:xfrm>
            <a:off x="5904000" y="1656000"/>
            <a:ext cx="136800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85" name="Line 28"/>
          <p:cNvSpPr/>
          <p:nvPr/>
        </p:nvSpPr>
        <p:spPr>
          <a:xfrm>
            <a:off x="7992000" y="2448000"/>
            <a:ext cx="0" cy="1224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86" name="Line 29"/>
          <p:cNvSpPr/>
          <p:nvPr/>
        </p:nvSpPr>
        <p:spPr>
          <a:xfrm>
            <a:off x="7992000" y="2448000"/>
            <a:ext cx="172800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87" name="TextShape 30"/>
          <p:cNvSpPr txBox="1"/>
          <p:nvPr/>
        </p:nvSpPr>
        <p:spPr>
          <a:xfrm>
            <a:off x="1368000" y="360360"/>
            <a:ext cx="10656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 dirty="0" err="1">
                <a:solidFill>
                  <a:srgbClr val="333333"/>
                </a:solidFill>
                <a:latin typeface="Arial"/>
              </a:rPr>
              <a:t>LEnsE.tech</a:t>
            </a:r>
            <a:r>
              <a:rPr lang="fr-FR" sz="1800" b="1" strike="noStrike" spc="-1" dirty="0">
                <a:solidFill>
                  <a:srgbClr val="333333"/>
                </a:solidFill>
                <a:latin typeface="Arial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2688" name="Image 2687"/>
          <p:cNvPicPr/>
          <p:nvPr/>
        </p:nvPicPr>
        <p:blipFill>
          <a:blip r:embed="rId7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8605</TotalTime>
  <Words>24</Words>
  <Application>Microsoft Office PowerPoint</Application>
  <PresentationFormat>Personnalisé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Cambria</vt:lpstr>
      <vt:lpstr>Symbol</vt:lpstr>
      <vt:lpstr>Times New Roman</vt:lpstr>
      <vt:lpstr>Wingdings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Julien VILLEMEJANE</cp:lastModifiedBy>
  <cp:revision>883</cp:revision>
  <dcterms:created xsi:type="dcterms:W3CDTF">2017-05-11T06:36:41Z</dcterms:created>
  <dcterms:modified xsi:type="dcterms:W3CDTF">2024-03-18T15:18:26Z</dcterms:modified>
  <dc:language>fr-FR</dc:language>
</cp:coreProperties>
</file>