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00B050"/>
    <a:srgbClr val="AFAB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7EBC842-7E79-4F1C-B3A3-0704B1D9466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21D5F53-B2B6-47B9-ADAF-AE5401302A9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4475177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LED Rayonnement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L476RG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0" name="Line 3"/>
          <p:cNvSpPr/>
          <p:nvPr/>
        </p:nvSpPr>
        <p:spPr>
          <a:xfrm>
            <a:off x="354960" y="1144224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" name="CustomShape 4"/>
          <p:cNvSpPr/>
          <p:nvPr/>
        </p:nvSpPr>
        <p:spPr>
          <a:xfrm>
            <a:off x="388440" y="754560"/>
            <a:ext cx="31691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2060"/>
                </a:solidFill>
                <a:latin typeface="Calibri"/>
                <a:ea typeface="DejaVu Sans"/>
              </a:rPr>
              <a:t>Servomoteur / Photodiode / SPI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15990ECF-39E1-8C7F-776C-BAE45830FDE6}"/>
              </a:ext>
            </a:extLst>
          </p:cNvPr>
          <p:cNvSpPr/>
          <p:nvPr/>
        </p:nvSpPr>
        <p:spPr>
          <a:xfrm>
            <a:off x="8609760" y="2025342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Morpho Droit / Nucléo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3" name="CustomShape 5">
            <a:extLst>
              <a:ext uri="{FF2B5EF4-FFF2-40B4-BE49-F238E27FC236}">
                <a16:creationId xmlns:a16="http://schemas.microsoft.com/office/drawing/2014/main" id="{9AC1694B-0090-C451-DE4E-189EA3A80CBD}"/>
              </a:ext>
            </a:extLst>
          </p:cNvPr>
          <p:cNvSpPr/>
          <p:nvPr/>
        </p:nvSpPr>
        <p:spPr>
          <a:xfrm>
            <a:off x="6548904" y="6542748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9CABE10E-CEEE-781B-3792-9334DF895CD1}"/>
              </a:ext>
            </a:extLst>
          </p:cNvPr>
          <p:cNvSpPr/>
          <p:nvPr/>
        </p:nvSpPr>
        <p:spPr>
          <a:xfrm>
            <a:off x="4810608" y="6542748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5" name="CustomShape 7">
            <a:extLst>
              <a:ext uri="{FF2B5EF4-FFF2-40B4-BE49-F238E27FC236}">
                <a16:creationId xmlns:a16="http://schemas.microsoft.com/office/drawing/2014/main" id="{5576D3F5-6E53-461F-CEA7-B199248B6FC5}"/>
              </a:ext>
            </a:extLst>
          </p:cNvPr>
          <p:cNvSpPr/>
          <p:nvPr/>
        </p:nvSpPr>
        <p:spPr>
          <a:xfrm>
            <a:off x="3072312" y="6546924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6" name="CustomShape 8">
            <a:extLst>
              <a:ext uri="{FF2B5EF4-FFF2-40B4-BE49-F238E27FC236}">
                <a16:creationId xmlns:a16="http://schemas.microsoft.com/office/drawing/2014/main" id="{C6C71C62-4FEA-0818-BABF-4C436FD86240}"/>
              </a:ext>
            </a:extLst>
          </p:cNvPr>
          <p:cNvSpPr/>
          <p:nvPr/>
        </p:nvSpPr>
        <p:spPr>
          <a:xfrm>
            <a:off x="8035920" y="21214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214FEC9C-CC73-3DA6-0889-BF46B8A879FC}"/>
              </a:ext>
            </a:extLst>
          </p:cNvPr>
          <p:cNvSpPr/>
          <p:nvPr/>
        </p:nvSpPr>
        <p:spPr>
          <a:xfrm>
            <a:off x="8035920" y="23158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" name="CustomShape 10">
            <a:extLst>
              <a:ext uri="{FF2B5EF4-FFF2-40B4-BE49-F238E27FC236}">
                <a16:creationId xmlns:a16="http://schemas.microsoft.com/office/drawing/2014/main" id="{2185B1E6-D631-18E1-F914-76E500DD44F3}"/>
              </a:ext>
            </a:extLst>
          </p:cNvPr>
          <p:cNvSpPr/>
          <p:nvPr/>
        </p:nvSpPr>
        <p:spPr>
          <a:xfrm>
            <a:off x="8035920" y="25102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PB_9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FE20DA21-9C75-2733-EC3E-C0F0B8E58A1F}"/>
              </a:ext>
            </a:extLst>
          </p:cNvPr>
          <p:cNvSpPr/>
          <p:nvPr/>
        </p:nvSpPr>
        <p:spPr>
          <a:xfrm>
            <a:off x="8035920" y="326878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PA_6 / MISO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0" name="CustomShape 12">
            <a:extLst>
              <a:ext uri="{FF2B5EF4-FFF2-40B4-BE49-F238E27FC236}">
                <a16:creationId xmlns:a16="http://schemas.microsoft.com/office/drawing/2014/main" id="{CDD1A2F6-E35D-84D3-07DD-C2979784562F}"/>
              </a:ext>
            </a:extLst>
          </p:cNvPr>
          <p:cNvSpPr/>
          <p:nvPr/>
        </p:nvSpPr>
        <p:spPr>
          <a:xfrm>
            <a:off x="8035920" y="346318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PA_7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1" name="CustomShape 13">
            <a:extLst>
              <a:ext uri="{FF2B5EF4-FFF2-40B4-BE49-F238E27FC236}">
                <a16:creationId xmlns:a16="http://schemas.microsoft.com/office/drawing/2014/main" id="{2FA85B37-A96D-6DD4-B111-44EAF609AA7D}"/>
              </a:ext>
            </a:extLst>
          </p:cNvPr>
          <p:cNvSpPr/>
          <p:nvPr/>
        </p:nvSpPr>
        <p:spPr>
          <a:xfrm>
            <a:off x="8035920" y="365758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PB_</a:t>
            </a:r>
            <a:r>
              <a:rPr lang="fr-FR" sz="900" spc="-1" dirty="0">
                <a:solidFill>
                  <a:srgbClr val="FFFFFF"/>
                </a:solidFill>
                <a:latin typeface="Calibri"/>
                <a:ea typeface="DejaVu Sans"/>
              </a:rPr>
              <a:t>6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" name="CustomShape 14">
            <a:extLst>
              <a:ext uri="{FF2B5EF4-FFF2-40B4-BE49-F238E27FC236}">
                <a16:creationId xmlns:a16="http://schemas.microsoft.com/office/drawing/2014/main" id="{893C6D0C-FD7B-5BEF-F9C9-71B0300F8F19}"/>
              </a:ext>
            </a:extLst>
          </p:cNvPr>
          <p:cNvSpPr/>
          <p:nvPr/>
        </p:nvSpPr>
        <p:spPr>
          <a:xfrm>
            <a:off x="8035920" y="50209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3" name="CustomShape 15">
            <a:extLst>
              <a:ext uri="{FF2B5EF4-FFF2-40B4-BE49-F238E27FC236}">
                <a16:creationId xmlns:a16="http://schemas.microsoft.com/office/drawing/2014/main" id="{4DEFE8B6-8F4F-2DB3-021B-60E22B846A80}"/>
              </a:ext>
            </a:extLst>
          </p:cNvPr>
          <p:cNvSpPr/>
          <p:nvPr/>
        </p:nvSpPr>
        <p:spPr>
          <a:xfrm>
            <a:off x="8035920" y="48265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4" name="CustomShape 16">
            <a:extLst>
              <a:ext uri="{FF2B5EF4-FFF2-40B4-BE49-F238E27FC236}">
                <a16:creationId xmlns:a16="http://schemas.microsoft.com/office/drawing/2014/main" id="{FA0812E8-7422-5482-985E-E97E543EE6DB}"/>
              </a:ext>
            </a:extLst>
          </p:cNvPr>
          <p:cNvSpPr/>
          <p:nvPr/>
        </p:nvSpPr>
        <p:spPr>
          <a:xfrm>
            <a:off x="9292680" y="48265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5" name="CustomShape 17">
            <a:extLst>
              <a:ext uri="{FF2B5EF4-FFF2-40B4-BE49-F238E27FC236}">
                <a16:creationId xmlns:a16="http://schemas.microsoft.com/office/drawing/2014/main" id="{84E21FB0-BEFA-395A-D3F6-35F6000C6737}"/>
              </a:ext>
            </a:extLst>
          </p:cNvPr>
          <p:cNvSpPr/>
          <p:nvPr/>
        </p:nvSpPr>
        <p:spPr>
          <a:xfrm>
            <a:off x="9292680" y="463102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" name="CustomShape 18">
            <a:extLst>
              <a:ext uri="{FF2B5EF4-FFF2-40B4-BE49-F238E27FC236}">
                <a16:creationId xmlns:a16="http://schemas.microsoft.com/office/drawing/2014/main" id="{6FD678DA-FB21-EE58-33D5-6EB042C740C1}"/>
              </a:ext>
            </a:extLst>
          </p:cNvPr>
          <p:cNvSpPr/>
          <p:nvPr/>
        </p:nvSpPr>
        <p:spPr>
          <a:xfrm>
            <a:off x="9292680" y="404494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" name="CustomShape 19">
            <a:extLst>
              <a:ext uri="{FF2B5EF4-FFF2-40B4-BE49-F238E27FC236}">
                <a16:creationId xmlns:a16="http://schemas.microsoft.com/office/drawing/2014/main" id="{E9FBCE52-50BF-1045-B459-2C194538C9EA}"/>
              </a:ext>
            </a:extLst>
          </p:cNvPr>
          <p:cNvSpPr/>
          <p:nvPr/>
        </p:nvSpPr>
        <p:spPr>
          <a:xfrm>
            <a:off x="9292680" y="42436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" name="CustomShape 20">
            <a:extLst>
              <a:ext uri="{FF2B5EF4-FFF2-40B4-BE49-F238E27FC236}">
                <a16:creationId xmlns:a16="http://schemas.microsoft.com/office/drawing/2014/main" id="{23A12922-96AF-DB46-F768-B263D1FADEFD}"/>
              </a:ext>
            </a:extLst>
          </p:cNvPr>
          <p:cNvSpPr/>
          <p:nvPr/>
        </p:nvSpPr>
        <p:spPr>
          <a:xfrm>
            <a:off x="8035920" y="52153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" name="CustomShape 21">
            <a:extLst>
              <a:ext uri="{FF2B5EF4-FFF2-40B4-BE49-F238E27FC236}">
                <a16:creationId xmlns:a16="http://schemas.microsoft.com/office/drawing/2014/main" id="{CA196960-2890-052B-605B-5CE505AD0DCB}"/>
              </a:ext>
            </a:extLst>
          </p:cNvPr>
          <p:cNvSpPr/>
          <p:nvPr/>
        </p:nvSpPr>
        <p:spPr>
          <a:xfrm>
            <a:off x="8035920" y="540970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0" name="CustomShape 22">
            <a:extLst>
              <a:ext uri="{FF2B5EF4-FFF2-40B4-BE49-F238E27FC236}">
                <a16:creationId xmlns:a16="http://schemas.microsoft.com/office/drawing/2014/main" id="{37426075-3DDA-E7A7-6193-6B87E88B0375}"/>
              </a:ext>
            </a:extLst>
          </p:cNvPr>
          <p:cNvSpPr/>
          <p:nvPr/>
        </p:nvSpPr>
        <p:spPr>
          <a:xfrm>
            <a:off x="8035920" y="560410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D0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1" name="CustomShape 23">
            <a:extLst>
              <a:ext uri="{FF2B5EF4-FFF2-40B4-BE49-F238E27FC236}">
                <a16:creationId xmlns:a16="http://schemas.microsoft.com/office/drawing/2014/main" id="{83C0AD31-F92B-42A4-41D3-32A52109BFCC}"/>
              </a:ext>
            </a:extLst>
          </p:cNvPr>
          <p:cNvSpPr/>
          <p:nvPr/>
        </p:nvSpPr>
        <p:spPr>
          <a:xfrm>
            <a:off x="8035920" y="463102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2" name="CustomShape 24">
            <a:extLst>
              <a:ext uri="{FF2B5EF4-FFF2-40B4-BE49-F238E27FC236}">
                <a16:creationId xmlns:a16="http://schemas.microsoft.com/office/drawing/2014/main" id="{D6530ED7-9E5C-DCA5-30C8-D154E4C027EF}"/>
              </a:ext>
            </a:extLst>
          </p:cNvPr>
          <p:cNvSpPr/>
          <p:nvPr/>
        </p:nvSpPr>
        <p:spPr>
          <a:xfrm>
            <a:off x="8035920" y="44359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3" name="CustomShape 25">
            <a:extLst>
              <a:ext uri="{FF2B5EF4-FFF2-40B4-BE49-F238E27FC236}">
                <a16:creationId xmlns:a16="http://schemas.microsoft.com/office/drawing/2014/main" id="{93B4DE70-D2A8-9381-9E98-94FF1E873ABF}"/>
              </a:ext>
            </a:extLst>
          </p:cNvPr>
          <p:cNvSpPr/>
          <p:nvPr/>
        </p:nvSpPr>
        <p:spPr>
          <a:xfrm>
            <a:off x="8035920" y="424042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PA_8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4" name="CustomShape 26">
            <a:extLst>
              <a:ext uri="{FF2B5EF4-FFF2-40B4-BE49-F238E27FC236}">
                <a16:creationId xmlns:a16="http://schemas.microsoft.com/office/drawing/2014/main" id="{05EE1A12-044F-13DB-2B59-BCDC0165465B}"/>
              </a:ext>
            </a:extLst>
          </p:cNvPr>
          <p:cNvSpPr/>
          <p:nvPr/>
        </p:nvSpPr>
        <p:spPr>
          <a:xfrm>
            <a:off x="8035920" y="404494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PA_9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5" name="CustomShape 27">
            <a:extLst>
              <a:ext uri="{FF2B5EF4-FFF2-40B4-BE49-F238E27FC236}">
                <a16:creationId xmlns:a16="http://schemas.microsoft.com/office/drawing/2014/main" id="{7591C11E-A42F-658D-1745-FD79D0B22A8B}"/>
              </a:ext>
            </a:extLst>
          </p:cNvPr>
          <p:cNvSpPr/>
          <p:nvPr/>
        </p:nvSpPr>
        <p:spPr>
          <a:xfrm>
            <a:off x="8035920" y="38494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PC_7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6" name="CustomShape 28">
            <a:extLst>
              <a:ext uri="{FF2B5EF4-FFF2-40B4-BE49-F238E27FC236}">
                <a16:creationId xmlns:a16="http://schemas.microsoft.com/office/drawing/2014/main" id="{66F5E5A2-B9F4-30E1-1532-BB66578B48D8}"/>
              </a:ext>
            </a:extLst>
          </p:cNvPr>
          <p:cNvSpPr/>
          <p:nvPr/>
        </p:nvSpPr>
        <p:spPr>
          <a:xfrm>
            <a:off x="8035920" y="30877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PA_5 / SCK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7" name="CustomShape 29">
            <a:extLst>
              <a:ext uri="{FF2B5EF4-FFF2-40B4-BE49-F238E27FC236}">
                <a16:creationId xmlns:a16="http://schemas.microsoft.com/office/drawing/2014/main" id="{C51BA36B-C03C-1A1F-E537-FA7879B60471}"/>
              </a:ext>
            </a:extLst>
          </p:cNvPr>
          <p:cNvSpPr/>
          <p:nvPr/>
        </p:nvSpPr>
        <p:spPr>
          <a:xfrm>
            <a:off x="8035920" y="2889702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" name="CustomShape 30">
            <a:extLst>
              <a:ext uri="{FF2B5EF4-FFF2-40B4-BE49-F238E27FC236}">
                <a16:creationId xmlns:a16="http://schemas.microsoft.com/office/drawing/2014/main" id="{62AA8993-538E-C5E6-3B46-011E860E7976}"/>
              </a:ext>
            </a:extLst>
          </p:cNvPr>
          <p:cNvSpPr/>
          <p:nvPr/>
        </p:nvSpPr>
        <p:spPr>
          <a:xfrm>
            <a:off x="9292680" y="443950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" name="CustomShape 31">
            <a:extLst>
              <a:ext uri="{FF2B5EF4-FFF2-40B4-BE49-F238E27FC236}">
                <a16:creationId xmlns:a16="http://schemas.microsoft.com/office/drawing/2014/main" id="{A8CFAA84-B9C6-17FA-2F20-821176F58019}"/>
              </a:ext>
            </a:extLst>
          </p:cNvPr>
          <p:cNvSpPr/>
          <p:nvPr/>
        </p:nvSpPr>
        <p:spPr>
          <a:xfrm>
            <a:off x="9292680" y="5018382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AGND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0" name="CustomShape 32">
            <a:extLst>
              <a:ext uri="{FF2B5EF4-FFF2-40B4-BE49-F238E27FC236}">
                <a16:creationId xmlns:a16="http://schemas.microsoft.com/office/drawing/2014/main" id="{E1762067-DAFE-2687-55C8-5752967E7FF8}"/>
              </a:ext>
            </a:extLst>
          </p:cNvPr>
          <p:cNvSpPr/>
          <p:nvPr/>
        </p:nvSpPr>
        <p:spPr>
          <a:xfrm>
            <a:off x="9292680" y="521530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1" name="CustomShape 33">
            <a:extLst>
              <a:ext uri="{FF2B5EF4-FFF2-40B4-BE49-F238E27FC236}">
                <a16:creationId xmlns:a16="http://schemas.microsoft.com/office/drawing/2014/main" id="{8ABA58F2-2839-98B8-A71A-A4583C1BB2DB}"/>
              </a:ext>
            </a:extLst>
          </p:cNvPr>
          <p:cNvSpPr/>
          <p:nvPr/>
        </p:nvSpPr>
        <p:spPr>
          <a:xfrm>
            <a:off x="9292680" y="3843702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2" name="CustomShape 34">
            <a:extLst>
              <a:ext uri="{FF2B5EF4-FFF2-40B4-BE49-F238E27FC236}">
                <a16:creationId xmlns:a16="http://schemas.microsoft.com/office/drawing/2014/main" id="{71E44174-FB99-E2F4-0000-A44234278864}"/>
              </a:ext>
            </a:extLst>
          </p:cNvPr>
          <p:cNvSpPr/>
          <p:nvPr/>
        </p:nvSpPr>
        <p:spPr>
          <a:xfrm>
            <a:off x="9292680" y="365758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3" name="CustomShape 35">
            <a:extLst>
              <a:ext uri="{FF2B5EF4-FFF2-40B4-BE49-F238E27FC236}">
                <a16:creationId xmlns:a16="http://schemas.microsoft.com/office/drawing/2014/main" id="{D06D01E0-DC65-A1E5-48AE-7B7AE992CDC6}"/>
              </a:ext>
            </a:extLst>
          </p:cNvPr>
          <p:cNvSpPr/>
          <p:nvPr/>
        </p:nvSpPr>
        <p:spPr>
          <a:xfrm>
            <a:off x="9292680" y="327274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4" name="CustomShape 36">
            <a:extLst>
              <a:ext uri="{FF2B5EF4-FFF2-40B4-BE49-F238E27FC236}">
                <a16:creationId xmlns:a16="http://schemas.microsoft.com/office/drawing/2014/main" id="{C63C4EF1-8B43-E521-AE7E-22BE494B7A09}"/>
              </a:ext>
            </a:extLst>
          </p:cNvPr>
          <p:cNvSpPr/>
          <p:nvPr/>
        </p:nvSpPr>
        <p:spPr>
          <a:xfrm>
            <a:off x="9292680" y="346714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5" name="CustomShape 37">
            <a:extLst>
              <a:ext uri="{FF2B5EF4-FFF2-40B4-BE49-F238E27FC236}">
                <a16:creationId xmlns:a16="http://schemas.microsoft.com/office/drawing/2014/main" id="{5203178C-6748-443C-569D-D7533B2B9CB0}"/>
              </a:ext>
            </a:extLst>
          </p:cNvPr>
          <p:cNvSpPr/>
          <p:nvPr/>
        </p:nvSpPr>
        <p:spPr>
          <a:xfrm>
            <a:off x="9292680" y="30916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6" name="CustomShape 38">
            <a:extLst>
              <a:ext uri="{FF2B5EF4-FFF2-40B4-BE49-F238E27FC236}">
                <a16:creationId xmlns:a16="http://schemas.microsoft.com/office/drawing/2014/main" id="{EDF33FE0-4046-3186-EC44-0BAD000119ED}"/>
              </a:ext>
            </a:extLst>
          </p:cNvPr>
          <p:cNvSpPr/>
          <p:nvPr/>
        </p:nvSpPr>
        <p:spPr>
          <a:xfrm>
            <a:off x="8035920" y="2695302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AVDD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7" name="CustomShape 39">
            <a:extLst>
              <a:ext uri="{FF2B5EF4-FFF2-40B4-BE49-F238E27FC236}">
                <a16:creationId xmlns:a16="http://schemas.microsoft.com/office/drawing/2014/main" id="{2F6DBA7F-D8E0-52FB-555F-A725FCB68E8A}"/>
              </a:ext>
            </a:extLst>
          </p:cNvPr>
          <p:cNvSpPr/>
          <p:nvPr/>
        </p:nvSpPr>
        <p:spPr>
          <a:xfrm>
            <a:off x="9292680" y="2698182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U5V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38" name="CustomShape 40">
            <a:extLst>
              <a:ext uri="{FF2B5EF4-FFF2-40B4-BE49-F238E27FC236}">
                <a16:creationId xmlns:a16="http://schemas.microsoft.com/office/drawing/2014/main" id="{A2C3FF10-61DA-3C74-C5A8-92BD3DC3A75B}"/>
              </a:ext>
            </a:extLst>
          </p:cNvPr>
          <p:cNvSpPr/>
          <p:nvPr/>
        </p:nvSpPr>
        <p:spPr>
          <a:xfrm>
            <a:off x="9292680" y="21214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PC_8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9" name="CustomShape 41">
            <a:extLst>
              <a:ext uri="{FF2B5EF4-FFF2-40B4-BE49-F238E27FC236}">
                <a16:creationId xmlns:a16="http://schemas.microsoft.com/office/drawing/2014/main" id="{B2127917-EF2B-CB0B-0E16-15446D336FE9}"/>
              </a:ext>
            </a:extLst>
          </p:cNvPr>
          <p:cNvSpPr/>
          <p:nvPr/>
        </p:nvSpPr>
        <p:spPr>
          <a:xfrm>
            <a:off x="9292680" y="231586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PC_6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0" name="CustomShape 42">
            <a:extLst>
              <a:ext uri="{FF2B5EF4-FFF2-40B4-BE49-F238E27FC236}">
                <a16:creationId xmlns:a16="http://schemas.microsoft.com/office/drawing/2014/main" id="{198B0FC3-4A2D-03BE-74E0-5323674064FF}"/>
              </a:ext>
            </a:extLst>
          </p:cNvPr>
          <p:cNvSpPr/>
          <p:nvPr/>
        </p:nvSpPr>
        <p:spPr>
          <a:xfrm>
            <a:off x="9292680" y="25102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1" name="CustomShape 43">
            <a:extLst>
              <a:ext uri="{FF2B5EF4-FFF2-40B4-BE49-F238E27FC236}">
                <a16:creationId xmlns:a16="http://schemas.microsoft.com/office/drawing/2014/main" id="{B9F87276-4367-90A7-8F5A-9A5034BFAC66}"/>
              </a:ext>
            </a:extLst>
          </p:cNvPr>
          <p:cNvSpPr/>
          <p:nvPr/>
        </p:nvSpPr>
        <p:spPr>
          <a:xfrm>
            <a:off x="2614560" y="2049840"/>
            <a:ext cx="921960" cy="382536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Morpho Gauche / Nucléo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42" name="CustomShape 44">
            <a:extLst>
              <a:ext uri="{FF2B5EF4-FFF2-40B4-BE49-F238E27FC236}">
                <a16:creationId xmlns:a16="http://schemas.microsoft.com/office/drawing/2014/main" id="{C6B35884-3490-2F5F-036E-0D786CAB20F3}"/>
              </a:ext>
            </a:extLst>
          </p:cNvPr>
          <p:cNvSpPr/>
          <p:nvPr/>
        </p:nvSpPr>
        <p:spPr>
          <a:xfrm>
            <a:off x="2040720" y="21459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3" name="CustomShape 45">
            <a:extLst>
              <a:ext uri="{FF2B5EF4-FFF2-40B4-BE49-F238E27FC236}">
                <a16:creationId xmlns:a16="http://schemas.microsoft.com/office/drawing/2014/main" id="{EDBE3C7C-B711-B5F2-01E5-54B92F84A678}"/>
              </a:ext>
            </a:extLst>
          </p:cNvPr>
          <p:cNvSpPr/>
          <p:nvPr/>
        </p:nvSpPr>
        <p:spPr>
          <a:xfrm>
            <a:off x="2040720" y="23403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4" name="CustomShape 46">
            <a:extLst>
              <a:ext uri="{FF2B5EF4-FFF2-40B4-BE49-F238E27FC236}">
                <a16:creationId xmlns:a16="http://schemas.microsoft.com/office/drawing/2014/main" id="{7D7A7B02-3401-D9E9-33E5-AA1CB1CC7707}"/>
              </a:ext>
            </a:extLst>
          </p:cNvPr>
          <p:cNvSpPr/>
          <p:nvPr/>
        </p:nvSpPr>
        <p:spPr>
          <a:xfrm>
            <a:off x="2040720" y="32932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5" name="CustomShape 47">
            <a:extLst>
              <a:ext uri="{FF2B5EF4-FFF2-40B4-BE49-F238E27FC236}">
                <a16:creationId xmlns:a16="http://schemas.microsoft.com/office/drawing/2014/main" id="{ADCCA762-6EAC-2BB7-4D46-8B2821D0C109}"/>
              </a:ext>
            </a:extLst>
          </p:cNvPr>
          <p:cNvSpPr/>
          <p:nvPr/>
        </p:nvSpPr>
        <p:spPr>
          <a:xfrm>
            <a:off x="2040720" y="34876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46" name="CustomShape 48">
            <a:extLst>
              <a:ext uri="{FF2B5EF4-FFF2-40B4-BE49-F238E27FC236}">
                <a16:creationId xmlns:a16="http://schemas.microsoft.com/office/drawing/2014/main" id="{B61084D2-4AC7-52F3-C89D-A0C6D20396A6}"/>
              </a:ext>
            </a:extLst>
          </p:cNvPr>
          <p:cNvSpPr/>
          <p:nvPr/>
        </p:nvSpPr>
        <p:spPr>
          <a:xfrm>
            <a:off x="2040720" y="36820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55" name="CustomShape 49">
            <a:extLst>
              <a:ext uri="{FF2B5EF4-FFF2-40B4-BE49-F238E27FC236}">
                <a16:creationId xmlns:a16="http://schemas.microsoft.com/office/drawing/2014/main" id="{F80207DF-F9C4-D13B-B76B-849B7DF1916E}"/>
              </a:ext>
            </a:extLst>
          </p:cNvPr>
          <p:cNvSpPr/>
          <p:nvPr/>
        </p:nvSpPr>
        <p:spPr>
          <a:xfrm>
            <a:off x="2040720" y="50454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PH_1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0" name="CustomShape 50">
            <a:extLst>
              <a:ext uri="{FF2B5EF4-FFF2-40B4-BE49-F238E27FC236}">
                <a16:creationId xmlns:a16="http://schemas.microsoft.com/office/drawing/2014/main" id="{218CFB8F-D48A-D7FB-2AD6-A04665723A1E}"/>
              </a:ext>
            </a:extLst>
          </p:cNvPr>
          <p:cNvSpPr/>
          <p:nvPr/>
        </p:nvSpPr>
        <p:spPr>
          <a:xfrm>
            <a:off x="2040720" y="48510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PH_0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1" name="CustomShape 51">
            <a:extLst>
              <a:ext uri="{FF2B5EF4-FFF2-40B4-BE49-F238E27FC236}">
                <a16:creationId xmlns:a16="http://schemas.microsoft.com/office/drawing/2014/main" id="{E378C7A3-83CC-A770-A32E-0951175291AE}"/>
              </a:ext>
            </a:extLst>
          </p:cNvPr>
          <p:cNvSpPr/>
          <p:nvPr/>
        </p:nvSpPr>
        <p:spPr>
          <a:xfrm>
            <a:off x="3297840" y="48510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2" name="CustomShape 52">
            <a:extLst>
              <a:ext uri="{FF2B5EF4-FFF2-40B4-BE49-F238E27FC236}">
                <a16:creationId xmlns:a16="http://schemas.microsoft.com/office/drawing/2014/main" id="{4F62D479-1B37-48E0-F1C7-B625B7BB4853}"/>
              </a:ext>
            </a:extLst>
          </p:cNvPr>
          <p:cNvSpPr/>
          <p:nvPr/>
        </p:nvSpPr>
        <p:spPr>
          <a:xfrm>
            <a:off x="3297840" y="46555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PA_0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3" name="CustomShape 53">
            <a:extLst>
              <a:ext uri="{FF2B5EF4-FFF2-40B4-BE49-F238E27FC236}">
                <a16:creationId xmlns:a16="http://schemas.microsoft.com/office/drawing/2014/main" id="{BE8F9D93-9F5B-BF69-614F-2AFD3A14D342}"/>
              </a:ext>
            </a:extLst>
          </p:cNvPr>
          <p:cNvSpPr/>
          <p:nvPr/>
        </p:nvSpPr>
        <p:spPr>
          <a:xfrm>
            <a:off x="2040720" y="54342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4" name="CustomShape 54">
            <a:extLst>
              <a:ext uri="{FF2B5EF4-FFF2-40B4-BE49-F238E27FC236}">
                <a16:creationId xmlns:a16="http://schemas.microsoft.com/office/drawing/2014/main" id="{0BDB6ECF-3856-1F35-EFAD-3221155CE0F4}"/>
              </a:ext>
            </a:extLst>
          </p:cNvPr>
          <p:cNvSpPr/>
          <p:nvPr/>
        </p:nvSpPr>
        <p:spPr>
          <a:xfrm>
            <a:off x="2040720" y="56286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5" name="CustomShape 55">
            <a:extLst>
              <a:ext uri="{FF2B5EF4-FFF2-40B4-BE49-F238E27FC236}">
                <a16:creationId xmlns:a16="http://schemas.microsoft.com/office/drawing/2014/main" id="{95907F5C-4C6A-8DF4-04BC-CF756F758E88}"/>
              </a:ext>
            </a:extLst>
          </p:cNvPr>
          <p:cNvSpPr/>
          <p:nvPr/>
        </p:nvSpPr>
        <p:spPr>
          <a:xfrm>
            <a:off x="2040720" y="465552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PC_15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6" name="CustomShape 56">
            <a:extLst>
              <a:ext uri="{FF2B5EF4-FFF2-40B4-BE49-F238E27FC236}">
                <a16:creationId xmlns:a16="http://schemas.microsoft.com/office/drawing/2014/main" id="{F0F664E6-18E0-90DD-8852-4FDE9A56FEDD}"/>
              </a:ext>
            </a:extLst>
          </p:cNvPr>
          <p:cNvSpPr/>
          <p:nvPr/>
        </p:nvSpPr>
        <p:spPr>
          <a:xfrm>
            <a:off x="2040720" y="446004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PC_14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7" name="CustomShape 57">
            <a:extLst>
              <a:ext uri="{FF2B5EF4-FFF2-40B4-BE49-F238E27FC236}">
                <a16:creationId xmlns:a16="http://schemas.microsoft.com/office/drawing/2014/main" id="{E1027769-7D42-0F76-30DD-75182C666A59}"/>
              </a:ext>
            </a:extLst>
          </p:cNvPr>
          <p:cNvSpPr/>
          <p:nvPr/>
        </p:nvSpPr>
        <p:spPr>
          <a:xfrm>
            <a:off x="2040720" y="426492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PC_13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8" name="CustomShape 58">
            <a:extLst>
              <a:ext uri="{FF2B5EF4-FFF2-40B4-BE49-F238E27FC236}">
                <a16:creationId xmlns:a16="http://schemas.microsoft.com/office/drawing/2014/main" id="{3E7A46B3-98C2-2D7A-492D-FBD0B77D478F}"/>
              </a:ext>
            </a:extLst>
          </p:cNvPr>
          <p:cNvSpPr/>
          <p:nvPr/>
        </p:nvSpPr>
        <p:spPr>
          <a:xfrm>
            <a:off x="2040720" y="40694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PB_7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69" name="CustomShape 59">
            <a:extLst>
              <a:ext uri="{FF2B5EF4-FFF2-40B4-BE49-F238E27FC236}">
                <a16:creationId xmlns:a16="http://schemas.microsoft.com/office/drawing/2014/main" id="{DC463297-3CB6-8D77-614A-E52505769EE9}"/>
              </a:ext>
            </a:extLst>
          </p:cNvPr>
          <p:cNvSpPr/>
          <p:nvPr/>
        </p:nvSpPr>
        <p:spPr>
          <a:xfrm>
            <a:off x="3297840" y="52398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PB_0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70" name="CustomShape 60">
            <a:extLst>
              <a:ext uri="{FF2B5EF4-FFF2-40B4-BE49-F238E27FC236}">
                <a16:creationId xmlns:a16="http://schemas.microsoft.com/office/drawing/2014/main" id="{18A11D18-1C10-821F-0462-7A3BBADBF949}"/>
              </a:ext>
            </a:extLst>
          </p:cNvPr>
          <p:cNvSpPr/>
          <p:nvPr/>
        </p:nvSpPr>
        <p:spPr>
          <a:xfrm>
            <a:off x="3297840" y="386820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1" name="CustomShape 61">
            <a:extLst>
              <a:ext uri="{FF2B5EF4-FFF2-40B4-BE49-F238E27FC236}">
                <a16:creationId xmlns:a16="http://schemas.microsoft.com/office/drawing/2014/main" id="{1D9C15C3-C97A-A02E-EC50-05AF231BBD9C}"/>
              </a:ext>
            </a:extLst>
          </p:cNvPr>
          <p:cNvSpPr/>
          <p:nvPr/>
        </p:nvSpPr>
        <p:spPr>
          <a:xfrm>
            <a:off x="3297840" y="21459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72" name="CustomShape 62">
            <a:extLst>
              <a:ext uri="{FF2B5EF4-FFF2-40B4-BE49-F238E27FC236}">
                <a16:creationId xmlns:a16="http://schemas.microsoft.com/office/drawing/2014/main" id="{1FF3FDFF-08BA-7DA4-F36C-E94828D5FB3B}"/>
              </a:ext>
            </a:extLst>
          </p:cNvPr>
          <p:cNvSpPr/>
          <p:nvPr/>
        </p:nvSpPr>
        <p:spPr>
          <a:xfrm>
            <a:off x="3297840" y="23403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PD_2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73" name="CustomShape 63">
            <a:extLst>
              <a:ext uri="{FF2B5EF4-FFF2-40B4-BE49-F238E27FC236}">
                <a16:creationId xmlns:a16="http://schemas.microsoft.com/office/drawing/2014/main" id="{3EF124A0-F6F1-C1BD-2E56-7F0B3BD5E813}"/>
              </a:ext>
            </a:extLst>
          </p:cNvPr>
          <p:cNvSpPr/>
          <p:nvPr/>
        </p:nvSpPr>
        <p:spPr>
          <a:xfrm>
            <a:off x="3305400" y="253332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E5V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4" name="CustomShape 64">
            <a:extLst>
              <a:ext uri="{FF2B5EF4-FFF2-40B4-BE49-F238E27FC236}">
                <a16:creationId xmlns:a16="http://schemas.microsoft.com/office/drawing/2014/main" id="{111C1866-365A-736C-9218-67FF42B32786}"/>
              </a:ext>
            </a:extLst>
          </p:cNvPr>
          <p:cNvSpPr/>
          <p:nvPr/>
        </p:nvSpPr>
        <p:spPr>
          <a:xfrm>
            <a:off x="3297840" y="271944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5" name="CustomShape 65">
            <a:extLst>
              <a:ext uri="{FF2B5EF4-FFF2-40B4-BE49-F238E27FC236}">
                <a16:creationId xmlns:a16="http://schemas.microsoft.com/office/drawing/2014/main" id="{E7A7A9A4-F517-A367-5C39-FBE8A2994369}"/>
              </a:ext>
            </a:extLst>
          </p:cNvPr>
          <p:cNvSpPr/>
          <p:nvPr/>
        </p:nvSpPr>
        <p:spPr>
          <a:xfrm>
            <a:off x="3297840" y="348876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3.3V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6" name="CustomShape 66">
            <a:extLst>
              <a:ext uri="{FF2B5EF4-FFF2-40B4-BE49-F238E27FC236}">
                <a16:creationId xmlns:a16="http://schemas.microsoft.com/office/drawing/2014/main" id="{A42F5598-5D74-A971-511C-C1FB62149BB4}"/>
              </a:ext>
            </a:extLst>
          </p:cNvPr>
          <p:cNvSpPr/>
          <p:nvPr/>
        </p:nvSpPr>
        <p:spPr>
          <a:xfrm>
            <a:off x="3297840" y="367740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5V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7" name="CustomShape 67">
            <a:extLst>
              <a:ext uri="{FF2B5EF4-FFF2-40B4-BE49-F238E27FC236}">
                <a16:creationId xmlns:a16="http://schemas.microsoft.com/office/drawing/2014/main" id="{40A1122A-4FEF-178E-E325-334F0B1DE867}"/>
              </a:ext>
            </a:extLst>
          </p:cNvPr>
          <p:cNvSpPr/>
          <p:nvPr/>
        </p:nvSpPr>
        <p:spPr>
          <a:xfrm>
            <a:off x="3297840" y="406620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8" name="CustomShape 68">
            <a:extLst>
              <a:ext uri="{FF2B5EF4-FFF2-40B4-BE49-F238E27FC236}">
                <a16:creationId xmlns:a16="http://schemas.microsoft.com/office/drawing/2014/main" id="{86A342E9-FBCD-9A29-708C-12727AA55D81}"/>
              </a:ext>
            </a:extLst>
          </p:cNvPr>
          <p:cNvSpPr/>
          <p:nvPr/>
        </p:nvSpPr>
        <p:spPr>
          <a:xfrm>
            <a:off x="3297840" y="4267800"/>
            <a:ext cx="853920" cy="15048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Vin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9" name="CustomShape 69">
            <a:extLst>
              <a:ext uri="{FF2B5EF4-FFF2-40B4-BE49-F238E27FC236}">
                <a16:creationId xmlns:a16="http://schemas.microsoft.com/office/drawing/2014/main" id="{1632B378-01A0-0803-030E-09BEE7A4BA57}"/>
              </a:ext>
            </a:extLst>
          </p:cNvPr>
          <p:cNvSpPr/>
          <p:nvPr/>
        </p:nvSpPr>
        <p:spPr>
          <a:xfrm>
            <a:off x="3297840" y="50418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A2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0" name="CustomShape 70">
            <a:extLst>
              <a:ext uri="{FF2B5EF4-FFF2-40B4-BE49-F238E27FC236}">
                <a16:creationId xmlns:a16="http://schemas.microsoft.com/office/drawing/2014/main" id="{959E0231-8153-7616-6133-1E70AEBB4AC9}"/>
              </a:ext>
            </a:extLst>
          </p:cNvPr>
          <p:cNvSpPr/>
          <p:nvPr/>
        </p:nvSpPr>
        <p:spPr>
          <a:xfrm>
            <a:off x="3297840" y="54370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PC_1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1" name="CustomShape 71">
            <a:extLst>
              <a:ext uri="{FF2B5EF4-FFF2-40B4-BE49-F238E27FC236}">
                <a16:creationId xmlns:a16="http://schemas.microsoft.com/office/drawing/2014/main" id="{EE50E4DB-7BDC-03E6-AF87-5CB9473E1E33}"/>
              </a:ext>
            </a:extLst>
          </p:cNvPr>
          <p:cNvSpPr/>
          <p:nvPr/>
        </p:nvSpPr>
        <p:spPr>
          <a:xfrm>
            <a:off x="3291000" y="56286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AFABAB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>
                <a:solidFill>
                  <a:srgbClr val="FFFFFF"/>
                </a:solidFill>
                <a:latin typeface="Calibri"/>
                <a:ea typeface="DejaVu Sans"/>
              </a:rPr>
              <a:t>PC_0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2" name="CustomShape 72">
            <a:extLst>
              <a:ext uri="{FF2B5EF4-FFF2-40B4-BE49-F238E27FC236}">
                <a16:creationId xmlns:a16="http://schemas.microsoft.com/office/drawing/2014/main" id="{B52E2A34-2930-6AEA-CF51-953DF8FB6CD4}"/>
              </a:ext>
            </a:extLst>
          </p:cNvPr>
          <p:cNvSpPr/>
          <p:nvPr/>
        </p:nvSpPr>
        <p:spPr>
          <a:xfrm>
            <a:off x="2247000" y="523980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3" name="CustomShape 73">
            <a:extLst>
              <a:ext uri="{FF2B5EF4-FFF2-40B4-BE49-F238E27FC236}">
                <a16:creationId xmlns:a16="http://schemas.microsoft.com/office/drawing/2014/main" id="{7446F0A6-43FC-17E5-3B56-F658926E8953}"/>
              </a:ext>
            </a:extLst>
          </p:cNvPr>
          <p:cNvSpPr/>
          <p:nvPr/>
        </p:nvSpPr>
        <p:spPr>
          <a:xfrm>
            <a:off x="3291000" y="446364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4" name="CustomShape 74">
            <a:extLst>
              <a:ext uri="{FF2B5EF4-FFF2-40B4-BE49-F238E27FC236}">
                <a16:creationId xmlns:a16="http://schemas.microsoft.com/office/drawing/2014/main" id="{611F72FF-65A3-996F-9E7F-873325274BB0}"/>
              </a:ext>
            </a:extLst>
          </p:cNvPr>
          <p:cNvSpPr/>
          <p:nvPr/>
        </p:nvSpPr>
        <p:spPr>
          <a:xfrm>
            <a:off x="3297840" y="32950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5" name="CustomShape 75">
            <a:extLst>
              <a:ext uri="{FF2B5EF4-FFF2-40B4-BE49-F238E27FC236}">
                <a16:creationId xmlns:a16="http://schemas.microsoft.com/office/drawing/2014/main" id="{7BAFB11A-555F-3A2E-FA67-42D97478324A}"/>
              </a:ext>
            </a:extLst>
          </p:cNvPr>
          <p:cNvSpPr/>
          <p:nvPr/>
        </p:nvSpPr>
        <p:spPr>
          <a:xfrm>
            <a:off x="3297840" y="31078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6" name="CustomShape 76">
            <a:extLst>
              <a:ext uri="{FF2B5EF4-FFF2-40B4-BE49-F238E27FC236}">
                <a16:creationId xmlns:a16="http://schemas.microsoft.com/office/drawing/2014/main" id="{CE747A38-AA18-F48F-1266-02487E2998A2}"/>
              </a:ext>
            </a:extLst>
          </p:cNvPr>
          <p:cNvSpPr/>
          <p:nvPr/>
        </p:nvSpPr>
        <p:spPr>
          <a:xfrm>
            <a:off x="3297840" y="291312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7" name="CustomShape 77">
            <a:extLst>
              <a:ext uri="{FF2B5EF4-FFF2-40B4-BE49-F238E27FC236}">
                <a16:creationId xmlns:a16="http://schemas.microsoft.com/office/drawing/2014/main" id="{5B826F1F-0298-0A65-A883-C99A144FFFCA}"/>
              </a:ext>
            </a:extLst>
          </p:cNvPr>
          <p:cNvSpPr/>
          <p:nvPr/>
        </p:nvSpPr>
        <p:spPr>
          <a:xfrm>
            <a:off x="9292680" y="2894022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8" name="CustomShape 78">
            <a:extLst>
              <a:ext uri="{FF2B5EF4-FFF2-40B4-BE49-F238E27FC236}">
                <a16:creationId xmlns:a16="http://schemas.microsoft.com/office/drawing/2014/main" id="{FC1B15F5-E3C7-0A05-E53D-8A707E8C60D8}"/>
              </a:ext>
            </a:extLst>
          </p:cNvPr>
          <p:cNvSpPr/>
          <p:nvPr/>
        </p:nvSpPr>
        <p:spPr>
          <a:xfrm>
            <a:off x="9292680" y="5409702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9" name="CustomShape 79">
            <a:extLst>
              <a:ext uri="{FF2B5EF4-FFF2-40B4-BE49-F238E27FC236}">
                <a16:creationId xmlns:a16="http://schemas.microsoft.com/office/drawing/2014/main" id="{4AF615C0-2BDF-EE14-987B-1CEC2BBE00F4}"/>
              </a:ext>
            </a:extLst>
          </p:cNvPr>
          <p:cNvSpPr/>
          <p:nvPr/>
        </p:nvSpPr>
        <p:spPr>
          <a:xfrm>
            <a:off x="9292680" y="5598342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0" name="CustomShape 80">
            <a:extLst>
              <a:ext uri="{FF2B5EF4-FFF2-40B4-BE49-F238E27FC236}">
                <a16:creationId xmlns:a16="http://schemas.microsoft.com/office/drawing/2014/main" id="{63FAAE9E-9845-2EEB-AF29-27522305F2B9}"/>
              </a:ext>
            </a:extLst>
          </p:cNvPr>
          <p:cNvSpPr/>
          <p:nvPr/>
        </p:nvSpPr>
        <p:spPr>
          <a:xfrm>
            <a:off x="2040720" y="3872880"/>
            <a:ext cx="853920" cy="150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GND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91" name="CustomShape 81">
            <a:extLst>
              <a:ext uri="{FF2B5EF4-FFF2-40B4-BE49-F238E27FC236}">
                <a16:creationId xmlns:a16="http://schemas.microsoft.com/office/drawing/2014/main" id="{19DED380-8865-9937-0307-421F0635ACF3}"/>
              </a:ext>
            </a:extLst>
          </p:cNvPr>
          <p:cNvSpPr/>
          <p:nvPr/>
        </p:nvSpPr>
        <p:spPr>
          <a:xfrm>
            <a:off x="2247000" y="291672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2" name="CustomShape 82">
            <a:extLst>
              <a:ext uri="{FF2B5EF4-FFF2-40B4-BE49-F238E27FC236}">
                <a16:creationId xmlns:a16="http://schemas.microsoft.com/office/drawing/2014/main" id="{4CF92BD2-E393-204E-E33A-7C21CFAEF568}"/>
              </a:ext>
            </a:extLst>
          </p:cNvPr>
          <p:cNvSpPr/>
          <p:nvPr/>
        </p:nvSpPr>
        <p:spPr>
          <a:xfrm>
            <a:off x="2247000" y="310644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3" name="CustomShape 83">
            <a:extLst>
              <a:ext uri="{FF2B5EF4-FFF2-40B4-BE49-F238E27FC236}">
                <a16:creationId xmlns:a16="http://schemas.microsoft.com/office/drawing/2014/main" id="{A12C97F6-0083-C4A0-6126-E4A29C5B2DE6}"/>
              </a:ext>
            </a:extLst>
          </p:cNvPr>
          <p:cNvSpPr/>
          <p:nvPr/>
        </p:nvSpPr>
        <p:spPr>
          <a:xfrm>
            <a:off x="2247000" y="272484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4" name="CustomShape 84">
            <a:extLst>
              <a:ext uri="{FF2B5EF4-FFF2-40B4-BE49-F238E27FC236}">
                <a16:creationId xmlns:a16="http://schemas.microsoft.com/office/drawing/2014/main" id="{D653FEE4-3CE6-AD8B-9426-F2690F96297A}"/>
              </a:ext>
            </a:extLst>
          </p:cNvPr>
          <p:cNvSpPr/>
          <p:nvPr/>
        </p:nvSpPr>
        <p:spPr>
          <a:xfrm>
            <a:off x="2247000" y="2533680"/>
            <a:ext cx="647640" cy="14796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5" name="CustomShape 85">
            <a:extLst>
              <a:ext uri="{FF2B5EF4-FFF2-40B4-BE49-F238E27FC236}">
                <a16:creationId xmlns:a16="http://schemas.microsoft.com/office/drawing/2014/main" id="{1107E89E-1007-E767-713D-BE9773382874}"/>
              </a:ext>
            </a:extLst>
          </p:cNvPr>
          <p:cNvSpPr/>
          <p:nvPr/>
        </p:nvSpPr>
        <p:spPr>
          <a:xfrm>
            <a:off x="7041960" y="310347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SPI / SCK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98" name="CustomShape 88">
            <a:extLst>
              <a:ext uri="{FF2B5EF4-FFF2-40B4-BE49-F238E27FC236}">
                <a16:creationId xmlns:a16="http://schemas.microsoft.com/office/drawing/2014/main" id="{B4CB9EC3-B73C-D9CE-2196-4AD32FAC0C50}"/>
              </a:ext>
            </a:extLst>
          </p:cNvPr>
          <p:cNvSpPr/>
          <p:nvPr/>
        </p:nvSpPr>
        <p:spPr>
          <a:xfrm>
            <a:off x="1080960" y="563148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PHOTODIODE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19" name="CustomShape 111">
            <a:extLst>
              <a:ext uri="{FF2B5EF4-FFF2-40B4-BE49-F238E27FC236}">
                <a16:creationId xmlns:a16="http://schemas.microsoft.com/office/drawing/2014/main" id="{55AA5569-BE36-8DF5-CB59-FD51F853F800}"/>
              </a:ext>
            </a:extLst>
          </p:cNvPr>
          <p:cNvSpPr/>
          <p:nvPr/>
        </p:nvSpPr>
        <p:spPr>
          <a:xfrm>
            <a:off x="7041960" y="3284007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SPI / MISO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0" name="CustomShape 112">
            <a:extLst>
              <a:ext uri="{FF2B5EF4-FFF2-40B4-BE49-F238E27FC236}">
                <a16:creationId xmlns:a16="http://schemas.microsoft.com/office/drawing/2014/main" id="{C927147B-8623-128C-1F64-C76473EC1978}"/>
              </a:ext>
            </a:extLst>
          </p:cNvPr>
          <p:cNvSpPr/>
          <p:nvPr/>
        </p:nvSpPr>
        <p:spPr>
          <a:xfrm>
            <a:off x="7041960" y="346318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SPI / MOSI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4" name="CustomShape 116">
            <a:extLst>
              <a:ext uri="{FF2B5EF4-FFF2-40B4-BE49-F238E27FC236}">
                <a16:creationId xmlns:a16="http://schemas.microsoft.com/office/drawing/2014/main" id="{168A20C1-94A5-DDAC-4133-20DE8C73FA34}"/>
              </a:ext>
            </a:extLst>
          </p:cNvPr>
          <p:cNvSpPr/>
          <p:nvPr/>
        </p:nvSpPr>
        <p:spPr>
          <a:xfrm>
            <a:off x="8287200" y="6548436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Non utilisée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27" name="CustomShape 115">
            <a:extLst>
              <a:ext uri="{FF2B5EF4-FFF2-40B4-BE49-F238E27FC236}">
                <a16:creationId xmlns:a16="http://schemas.microsoft.com/office/drawing/2014/main" id="{E2F227D0-15D8-02AB-83E2-B4DAC6334793}"/>
              </a:ext>
            </a:extLst>
          </p:cNvPr>
          <p:cNvSpPr/>
          <p:nvPr/>
        </p:nvSpPr>
        <p:spPr>
          <a:xfrm>
            <a:off x="1046760" y="40662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SERVO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8" name="CustomShape 114">
            <a:extLst>
              <a:ext uri="{FF2B5EF4-FFF2-40B4-BE49-F238E27FC236}">
                <a16:creationId xmlns:a16="http://schemas.microsoft.com/office/drawing/2014/main" id="{1E079857-D590-739B-82C0-B65FC2726BD2}"/>
              </a:ext>
            </a:extLst>
          </p:cNvPr>
          <p:cNvSpPr/>
          <p:nvPr/>
        </p:nvSpPr>
        <p:spPr>
          <a:xfrm>
            <a:off x="1046760" y="427266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User Button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30" name="CustomShape 69">
            <a:extLst>
              <a:ext uri="{FF2B5EF4-FFF2-40B4-BE49-F238E27FC236}">
                <a16:creationId xmlns:a16="http://schemas.microsoft.com/office/drawing/2014/main" id="{902C217A-2523-B8F9-8EF4-44E7E6C74277}"/>
              </a:ext>
            </a:extLst>
          </p:cNvPr>
          <p:cNvSpPr/>
          <p:nvPr/>
        </p:nvSpPr>
        <p:spPr>
          <a:xfrm>
            <a:off x="4298640" y="5041800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spc="-1" dirty="0">
                <a:solidFill>
                  <a:srgbClr val="FFFFFF"/>
                </a:solidFill>
                <a:latin typeface="Calibri"/>
                <a:ea typeface="DejaVu Sans"/>
              </a:rPr>
              <a:t>DAC_OUT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1" name="CustomShape 115">
            <a:extLst>
              <a:ext uri="{FF2B5EF4-FFF2-40B4-BE49-F238E27FC236}">
                <a16:creationId xmlns:a16="http://schemas.microsoft.com/office/drawing/2014/main" id="{25D478CD-08AE-4454-0E28-2082222BD59F}"/>
              </a:ext>
            </a:extLst>
          </p:cNvPr>
          <p:cNvSpPr/>
          <p:nvPr/>
        </p:nvSpPr>
        <p:spPr>
          <a:xfrm>
            <a:off x="7041960" y="385444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LED1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6" name="CustomShape 111">
            <a:extLst>
              <a:ext uri="{FF2B5EF4-FFF2-40B4-BE49-F238E27FC236}">
                <a16:creationId xmlns:a16="http://schemas.microsoft.com/office/drawing/2014/main" id="{0573ADFE-F5E2-D9F9-F2FE-07739C58B613}"/>
              </a:ext>
            </a:extLst>
          </p:cNvPr>
          <p:cNvSpPr/>
          <p:nvPr/>
        </p:nvSpPr>
        <p:spPr>
          <a:xfrm>
            <a:off x="10303320" y="23158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SW1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47" name="CustomShape 111">
            <a:extLst>
              <a:ext uri="{FF2B5EF4-FFF2-40B4-BE49-F238E27FC236}">
                <a16:creationId xmlns:a16="http://schemas.microsoft.com/office/drawing/2014/main" id="{131272FC-96AF-0EB6-19B7-D896387FD2ED}"/>
              </a:ext>
            </a:extLst>
          </p:cNvPr>
          <p:cNvSpPr/>
          <p:nvPr/>
        </p:nvSpPr>
        <p:spPr>
          <a:xfrm>
            <a:off x="10288080" y="2121462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SW2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54" name="CustomShape 115">
            <a:extLst>
              <a:ext uri="{FF2B5EF4-FFF2-40B4-BE49-F238E27FC236}">
                <a16:creationId xmlns:a16="http://schemas.microsoft.com/office/drawing/2014/main" id="{8F2E8484-1775-205C-9DFE-D5A7FB446673}"/>
              </a:ext>
            </a:extLst>
          </p:cNvPr>
          <p:cNvSpPr/>
          <p:nvPr/>
        </p:nvSpPr>
        <p:spPr>
          <a:xfrm>
            <a:off x="10295700" y="482650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LED2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47" name="CustomShape 88">
            <a:extLst>
              <a:ext uri="{FF2B5EF4-FFF2-40B4-BE49-F238E27FC236}">
                <a16:creationId xmlns:a16="http://schemas.microsoft.com/office/drawing/2014/main" id="{D1534DE2-780D-B271-0919-C92318F1DB9C}"/>
              </a:ext>
            </a:extLst>
          </p:cNvPr>
          <p:cNvSpPr/>
          <p:nvPr/>
        </p:nvSpPr>
        <p:spPr>
          <a:xfrm>
            <a:off x="10300980" y="521664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POT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49" name="CustomShape 88">
            <a:extLst>
              <a:ext uri="{FF2B5EF4-FFF2-40B4-BE49-F238E27FC236}">
                <a16:creationId xmlns:a16="http://schemas.microsoft.com/office/drawing/2014/main" id="{3A7478FE-3374-36BA-9106-8CE63CC155AD}"/>
              </a:ext>
            </a:extLst>
          </p:cNvPr>
          <p:cNvSpPr/>
          <p:nvPr/>
        </p:nvSpPr>
        <p:spPr>
          <a:xfrm>
            <a:off x="4298640" y="5434200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TEMP_RT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53" name="CustomShape 88">
            <a:extLst>
              <a:ext uri="{FF2B5EF4-FFF2-40B4-BE49-F238E27FC236}">
                <a16:creationId xmlns:a16="http://schemas.microsoft.com/office/drawing/2014/main" id="{8CD1E4BA-E849-83E8-9FB5-B2E8A09E0E49}"/>
              </a:ext>
            </a:extLst>
          </p:cNvPr>
          <p:cNvSpPr/>
          <p:nvPr/>
        </p:nvSpPr>
        <p:spPr>
          <a:xfrm>
            <a:off x="4298640" y="5239344"/>
            <a:ext cx="853920" cy="14796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POT_NUM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54" name="CustomShape 85">
            <a:extLst>
              <a:ext uri="{FF2B5EF4-FFF2-40B4-BE49-F238E27FC236}">
                <a16:creationId xmlns:a16="http://schemas.microsoft.com/office/drawing/2014/main" id="{6C9E1CA3-C811-C1E0-E9BB-CD67A23DA9EA}"/>
              </a:ext>
            </a:extLst>
          </p:cNvPr>
          <p:cNvSpPr/>
          <p:nvPr/>
        </p:nvSpPr>
        <p:spPr>
          <a:xfrm>
            <a:off x="6994080" y="2510262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SPI / </a:t>
            </a:r>
            <a:r>
              <a:rPr lang="fr-FR" sz="900" spc="-1" dirty="0">
                <a:solidFill>
                  <a:srgbClr val="FFFFFF"/>
                </a:solidFill>
                <a:latin typeface="Calibri"/>
                <a:ea typeface="DejaVu Sans"/>
              </a:rPr>
              <a:t>CS_POT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56" name="CustomShape 85">
            <a:extLst>
              <a:ext uri="{FF2B5EF4-FFF2-40B4-BE49-F238E27FC236}">
                <a16:creationId xmlns:a16="http://schemas.microsoft.com/office/drawing/2014/main" id="{D5D87128-F8D3-09CD-6A8C-629573514D8E}"/>
              </a:ext>
            </a:extLst>
          </p:cNvPr>
          <p:cNvSpPr/>
          <p:nvPr/>
        </p:nvSpPr>
        <p:spPr>
          <a:xfrm>
            <a:off x="7041960" y="4823517"/>
            <a:ext cx="853920" cy="147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SPI / </a:t>
            </a:r>
            <a:r>
              <a:rPr lang="fr-FR" sz="900" spc="-1" dirty="0">
                <a:solidFill>
                  <a:srgbClr val="FFFFFF"/>
                </a:solidFill>
                <a:latin typeface="Calibri"/>
                <a:ea typeface="DejaVu Sans"/>
              </a:rPr>
              <a:t>CS_LED</a:t>
            </a:r>
            <a:endParaRPr lang="fr-FR" sz="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228</Words>
  <Application>Microsoft Office PowerPoint</Application>
  <PresentationFormat>Grand écran</PresentationFormat>
  <Paragraphs>89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Julien Villemejane</dc:creator>
  <dc:description/>
  <cp:lastModifiedBy>Julien VILLEMEJANE</cp:lastModifiedBy>
  <cp:revision>372</cp:revision>
  <dcterms:created xsi:type="dcterms:W3CDTF">2021-06-08T13:49:35Z</dcterms:created>
  <dcterms:modified xsi:type="dcterms:W3CDTF">2025-02-15T16:05:12Z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Notes">
    <vt:i4>1</vt:i4>
  </property>
  <property fmtid="{D5CDD505-2E9C-101B-9397-08002B2CF9AE}" pid="4" name="PresentationFormat">
    <vt:lpwstr>Grand écran</vt:lpwstr>
  </property>
  <property fmtid="{D5CDD505-2E9C-101B-9397-08002B2CF9AE}" pid="5" name="Slides">
    <vt:i4>6</vt:i4>
  </property>
</Properties>
</file>