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568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7DB3F8-5DBD-3822-71A9-087B6ECDA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5E2E6B-56E4-BC70-55A9-69E8F7D1A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D7E50F-56A7-D48F-B028-BC10866A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67D7-2E6A-4A59-A316-2641B7B70597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B18479-7591-6F30-D741-F4AD9E32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4B234F-A642-7B91-0EB8-B2A5563E1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21A6-3CFA-4DAB-BC26-C8EE58837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44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EA6052-DE5A-2A09-1338-0FAC2E13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90E5C1-0157-0FD7-B81C-A4734A6CE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12B6FC-77D6-062E-B2E6-1C4F5DFC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67D7-2E6A-4A59-A316-2641B7B70597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02DC21-A88E-F8E4-D603-EF0B5F62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E0A1FC-F76C-3A9B-8FAC-E68076F4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21A6-3CFA-4DAB-BC26-C8EE58837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0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669309-1702-2A49-CA8E-89DC7EBA4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20EB44-3C1C-4921-D43D-838051A02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825755-C391-8B83-8954-A46E05DF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67D7-2E6A-4A59-A316-2641B7B70597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1B1E2E-D3D8-A1E4-1C48-9DBCD45C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12B912-24B5-35FE-E2B8-D17A43B4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21A6-3CFA-4DAB-BC26-C8EE58837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65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9ADA85-BF4B-768D-8AC7-4A3EFDAE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515626-FD42-9C00-6720-FDD8B6884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F132C4-AE06-D9B1-3DE2-C262082B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67D7-2E6A-4A59-A316-2641B7B70597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08B258-538A-82FB-5096-4CEBC131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3C3ABE-CBF1-BDCB-37D3-1C7BDC2C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21A6-3CFA-4DAB-BC26-C8EE58837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76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4B8E1-747A-5FA5-6061-32C4CD11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07D657-C7D8-A710-04D0-8B9B904BA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4A8EA3-78B0-D793-90F0-D4F39EAE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67D7-2E6A-4A59-A316-2641B7B70597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29BCB3-1C07-92F7-FAB0-65F5B97E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5B3088-81E7-D78F-63C5-8224E4B5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21A6-3CFA-4DAB-BC26-C8EE58837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34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BCD9B-E793-2CA1-DF61-B550BA2C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DDC90E-A023-47AC-849F-4A4846836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019788-D1BB-2ACA-32AA-4A3A201B3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0C0179-3EA3-CA19-14EC-CBAB2E77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67D7-2E6A-4A59-A316-2641B7B70597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1F57A7-9302-53C0-2107-97E3B0E2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3D8CD5-D34C-E664-921C-6FFEE516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21A6-3CFA-4DAB-BC26-C8EE58837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75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51EE02-3023-FC56-CCF7-E74E3217C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6A635A-4E9E-D150-5034-32A489A75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D508B1-1324-E2F3-60FE-1991268D9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48BFC41-D6E8-484D-3010-76F78ADBF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4C6107F-572A-CB12-84F6-EF96D68B6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4043D32-DEEA-AB8E-F9BF-606791C2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67D7-2E6A-4A59-A316-2641B7B70597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94935F9-F638-93B8-2279-732D214A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88E67A-7C22-F558-A8AA-40AB4073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21A6-3CFA-4DAB-BC26-C8EE58837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84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32677-B2C7-D15A-0FE0-381D2CBF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2D5260-70A8-4D92-523D-96E32866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67D7-2E6A-4A59-A316-2641B7B70597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E66441-8332-5111-1B8E-06EDC5C42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5B3DA4-4AB6-5AA9-A0D9-4D5A79BE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21A6-3CFA-4DAB-BC26-C8EE58837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84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A10E9A-3BBD-2615-BE60-9E7F4959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67D7-2E6A-4A59-A316-2641B7B70597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E91BA02-06B1-11AD-D9E3-F0BF4C60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3ADC5F-8DAF-52EE-3769-5BB2F114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21A6-3CFA-4DAB-BC26-C8EE58837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4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F2D746-2121-E11E-3D82-837C4ACE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AF55A2-49B5-0569-6CA5-37CE1BD6C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C325BB-794A-9CC8-337A-CF0042B3E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A71CBD-DFA0-DB69-F9F0-00472C17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67D7-2E6A-4A59-A316-2641B7B70597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3A098E-E571-DA56-923B-055617E5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42C9B0-DE5B-C25C-22D8-8EA17434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21A6-3CFA-4DAB-BC26-C8EE58837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71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F4F551-18C6-8F35-CB62-277F736A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840B007-2A5F-6AD2-F257-A69DDC2EE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A16CE4-6881-24B0-5F79-B12121F6D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13183A-75D5-D91B-76D4-489FFFB3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67D7-2E6A-4A59-A316-2641B7B70597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B4163B-7D7C-ED5C-4E8D-C3908E61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469BEE-B3ED-663A-FDF5-C29D732D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21A6-3CFA-4DAB-BC26-C8EE58837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24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4CC371-91C1-515C-C8C7-33A1559EC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D27E0D-DEB4-8A67-039A-C12DB9DD3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BB2BD6-79EA-CB71-AF06-31826CBB4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1467D7-2E6A-4A59-A316-2641B7B70597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31787E-7BA3-D955-C449-A5B86D248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66591C-8951-83D0-7303-1BADAD738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6021A6-3CFA-4DAB-BC26-C8EE58837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32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490AE4-3895-9E85-8CCA-ECBFB534FD56}"/>
              </a:ext>
            </a:extLst>
          </p:cNvPr>
          <p:cNvSpPr/>
          <p:nvPr/>
        </p:nvSpPr>
        <p:spPr>
          <a:xfrm>
            <a:off x="1850109" y="2581684"/>
            <a:ext cx="636607" cy="6134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DF90F7-D3E5-D731-1AB3-DE1CEAB09FDD}"/>
              </a:ext>
            </a:extLst>
          </p:cNvPr>
          <p:cNvSpPr/>
          <p:nvPr/>
        </p:nvSpPr>
        <p:spPr>
          <a:xfrm>
            <a:off x="2486716" y="2581684"/>
            <a:ext cx="636607" cy="6134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DC4556-DA88-5A81-74F3-29D6B55F5F76}"/>
              </a:ext>
            </a:extLst>
          </p:cNvPr>
          <p:cNvSpPr/>
          <p:nvPr/>
        </p:nvSpPr>
        <p:spPr>
          <a:xfrm>
            <a:off x="3123323" y="2581684"/>
            <a:ext cx="636607" cy="6134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C79CB9-896C-03BA-0F02-7669073409E4}"/>
              </a:ext>
            </a:extLst>
          </p:cNvPr>
          <p:cNvSpPr/>
          <p:nvPr/>
        </p:nvSpPr>
        <p:spPr>
          <a:xfrm>
            <a:off x="1850109" y="3195142"/>
            <a:ext cx="636607" cy="6134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484E6C-9F17-3352-D3EC-41F747701EB0}"/>
              </a:ext>
            </a:extLst>
          </p:cNvPr>
          <p:cNvSpPr/>
          <p:nvPr/>
        </p:nvSpPr>
        <p:spPr>
          <a:xfrm>
            <a:off x="2486716" y="3195142"/>
            <a:ext cx="636607" cy="6134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8D22A2-2355-AFD1-4757-396292F0FDE1}"/>
              </a:ext>
            </a:extLst>
          </p:cNvPr>
          <p:cNvSpPr/>
          <p:nvPr/>
        </p:nvSpPr>
        <p:spPr>
          <a:xfrm>
            <a:off x="2486715" y="3808600"/>
            <a:ext cx="636607" cy="6134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B2FC54-CEDB-F106-B164-FFE6C075F551}"/>
              </a:ext>
            </a:extLst>
          </p:cNvPr>
          <p:cNvSpPr/>
          <p:nvPr/>
        </p:nvSpPr>
        <p:spPr>
          <a:xfrm>
            <a:off x="1850109" y="3808600"/>
            <a:ext cx="636607" cy="6134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3B2E10-B0AE-3B03-0522-D2FDBE333D47}"/>
              </a:ext>
            </a:extLst>
          </p:cNvPr>
          <p:cNvSpPr/>
          <p:nvPr/>
        </p:nvSpPr>
        <p:spPr>
          <a:xfrm>
            <a:off x="3123322" y="3808600"/>
            <a:ext cx="636607" cy="6134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87A9A3-4E67-9DA1-C403-2098DD354471}"/>
              </a:ext>
            </a:extLst>
          </p:cNvPr>
          <p:cNvSpPr/>
          <p:nvPr/>
        </p:nvSpPr>
        <p:spPr>
          <a:xfrm>
            <a:off x="3759928" y="2581684"/>
            <a:ext cx="636607" cy="6134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5BC53D-CBBC-69A2-6B2B-BA8716859CA0}"/>
              </a:ext>
            </a:extLst>
          </p:cNvPr>
          <p:cNvSpPr/>
          <p:nvPr/>
        </p:nvSpPr>
        <p:spPr>
          <a:xfrm>
            <a:off x="3759927" y="3195142"/>
            <a:ext cx="636607" cy="6134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CA7577-3AF3-6BB1-76AD-9A04E368CFF6}"/>
              </a:ext>
            </a:extLst>
          </p:cNvPr>
          <p:cNvSpPr/>
          <p:nvPr/>
        </p:nvSpPr>
        <p:spPr>
          <a:xfrm>
            <a:off x="3759927" y="3808600"/>
            <a:ext cx="636607" cy="6134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33C8093-094D-B109-0695-C9667A6E5258}"/>
              </a:ext>
            </a:extLst>
          </p:cNvPr>
          <p:cNvSpPr txBox="1"/>
          <p:nvPr/>
        </p:nvSpPr>
        <p:spPr>
          <a:xfrm>
            <a:off x="2014363" y="22123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856D0C8-447D-A780-4639-22E7BB9F7D2B}"/>
              </a:ext>
            </a:extLst>
          </p:cNvPr>
          <p:cNvSpPr txBox="1"/>
          <p:nvPr/>
        </p:nvSpPr>
        <p:spPr>
          <a:xfrm>
            <a:off x="2650969" y="22123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FA5EAD3-8E6A-C5A0-85E8-E6F557876170}"/>
              </a:ext>
            </a:extLst>
          </p:cNvPr>
          <p:cNvSpPr txBox="1"/>
          <p:nvPr/>
        </p:nvSpPr>
        <p:spPr>
          <a:xfrm>
            <a:off x="3287574" y="22123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7B34452-57AE-356B-1086-9A7D37D81980}"/>
              </a:ext>
            </a:extLst>
          </p:cNvPr>
          <p:cNvSpPr txBox="1"/>
          <p:nvPr/>
        </p:nvSpPr>
        <p:spPr>
          <a:xfrm>
            <a:off x="3920597" y="22123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A9069A0-ED8B-64B0-2C0D-C6AFDDEB0C44}"/>
              </a:ext>
            </a:extLst>
          </p:cNvPr>
          <p:cNvSpPr txBox="1"/>
          <p:nvPr/>
        </p:nvSpPr>
        <p:spPr>
          <a:xfrm>
            <a:off x="1459883" y="27037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3DE6382-6629-EED4-4555-6A0E21E41954}"/>
              </a:ext>
            </a:extLst>
          </p:cNvPr>
          <p:cNvSpPr txBox="1"/>
          <p:nvPr/>
        </p:nvSpPr>
        <p:spPr>
          <a:xfrm>
            <a:off x="1461254" y="33172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4150E2B-6A76-9B7E-86DA-5A52C6AD19DB}"/>
              </a:ext>
            </a:extLst>
          </p:cNvPr>
          <p:cNvSpPr txBox="1"/>
          <p:nvPr/>
        </p:nvSpPr>
        <p:spPr>
          <a:xfrm>
            <a:off x="1441828" y="39306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FDE613-E9F7-F41F-0FD9-9C28770D3B8C}"/>
              </a:ext>
            </a:extLst>
          </p:cNvPr>
          <p:cNvSpPr/>
          <p:nvPr/>
        </p:nvSpPr>
        <p:spPr>
          <a:xfrm>
            <a:off x="3123322" y="3195142"/>
            <a:ext cx="636607" cy="61345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0F01429-F3D5-6722-A485-99E5B0D5BD9E}"/>
              </a:ext>
            </a:extLst>
          </p:cNvPr>
          <p:cNvSpPr/>
          <p:nvPr/>
        </p:nvSpPr>
        <p:spPr>
          <a:xfrm>
            <a:off x="7988461" y="1794076"/>
            <a:ext cx="636607" cy="6134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B6AFEDB-27E4-7BFD-1D14-9016AB21FD98}"/>
              </a:ext>
            </a:extLst>
          </p:cNvPr>
          <p:cNvSpPr/>
          <p:nvPr/>
        </p:nvSpPr>
        <p:spPr>
          <a:xfrm>
            <a:off x="8625068" y="1794076"/>
            <a:ext cx="636607" cy="6134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FC8A4A6-D1E6-18BA-D61D-03647D617537}"/>
              </a:ext>
            </a:extLst>
          </p:cNvPr>
          <p:cNvSpPr/>
          <p:nvPr/>
        </p:nvSpPr>
        <p:spPr>
          <a:xfrm>
            <a:off x="9261675" y="1794076"/>
            <a:ext cx="636607" cy="61345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5C6D759-552D-88FD-E23F-47D8DC5DCBC3}"/>
              </a:ext>
            </a:extLst>
          </p:cNvPr>
          <p:cNvSpPr/>
          <p:nvPr/>
        </p:nvSpPr>
        <p:spPr>
          <a:xfrm>
            <a:off x="7988461" y="2407534"/>
            <a:ext cx="636607" cy="61345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F9FCE33-080D-E3FA-5739-228FE9EB5C6A}"/>
              </a:ext>
            </a:extLst>
          </p:cNvPr>
          <p:cNvSpPr/>
          <p:nvPr/>
        </p:nvSpPr>
        <p:spPr>
          <a:xfrm>
            <a:off x="8625068" y="2407534"/>
            <a:ext cx="636607" cy="61345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DD620ED-62E0-06E8-9A5A-A1C4A8D12580}"/>
              </a:ext>
            </a:extLst>
          </p:cNvPr>
          <p:cNvSpPr/>
          <p:nvPr/>
        </p:nvSpPr>
        <p:spPr>
          <a:xfrm>
            <a:off x="8625067" y="3020992"/>
            <a:ext cx="636607" cy="6134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0947314-054A-63E3-DCA0-2EBF5FAC67F1}"/>
              </a:ext>
            </a:extLst>
          </p:cNvPr>
          <p:cNvSpPr/>
          <p:nvPr/>
        </p:nvSpPr>
        <p:spPr>
          <a:xfrm>
            <a:off x="7988461" y="3020992"/>
            <a:ext cx="636607" cy="6134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EFCA959-9C79-047C-9EDE-A51689D0851C}"/>
              </a:ext>
            </a:extLst>
          </p:cNvPr>
          <p:cNvSpPr/>
          <p:nvPr/>
        </p:nvSpPr>
        <p:spPr>
          <a:xfrm>
            <a:off x="9261674" y="3020992"/>
            <a:ext cx="636607" cy="61345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1B5BD55-5D43-0F8E-F554-2784F38367CC}"/>
              </a:ext>
            </a:extLst>
          </p:cNvPr>
          <p:cNvSpPr/>
          <p:nvPr/>
        </p:nvSpPr>
        <p:spPr>
          <a:xfrm>
            <a:off x="9898280" y="1794076"/>
            <a:ext cx="636607" cy="6134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59BF0BE-1D3D-8AF4-E552-A1EB937DE186}"/>
              </a:ext>
            </a:extLst>
          </p:cNvPr>
          <p:cNvSpPr/>
          <p:nvPr/>
        </p:nvSpPr>
        <p:spPr>
          <a:xfrm>
            <a:off x="9898279" y="2407534"/>
            <a:ext cx="636607" cy="61345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EC2C663-BA89-95AA-B881-2F08A87BDFEF}"/>
              </a:ext>
            </a:extLst>
          </p:cNvPr>
          <p:cNvSpPr/>
          <p:nvPr/>
        </p:nvSpPr>
        <p:spPr>
          <a:xfrm>
            <a:off x="9898279" y="3020992"/>
            <a:ext cx="636607" cy="6134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D716B936-4878-F99B-45B7-A56F38520C41}"/>
              </a:ext>
            </a:extLst>
          </p:cNvPr>
          <p:cNvSpPr txBox="1"/>
          <p:nvPr/>
        </p:nvSpPr>
        <p:spPr>
          <a:xfrm>
            <a:off x="8152715" y="142474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0BE3C718-08F7-33FC-7AC6-019E7D5AC2D9}"/>
              </a:ext>
            </a:extLst>
          </p:cNvPr>
          <p:cNvSpPr txBox="1"/>
          <p:nvPr/>
        </p:nvSpPr>
        <p:spPr>
          <a:xfrm>
            <a:off x="8789321" y="142474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9B0BC3D7-6E63-ABF6-FA8F-8D9670C60C3A}"/>
              </a:ext>
            </a:extLst>
          </p:cNvPr>
          <p:cNvSpPr txBox="1"/>
          <p:nvPr/>
        </p:nvSpPr>
        <p:spPr>
          <a:xfrm>
            <a:off x="9425926" y="142474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9352D36B-E555-FF6B-BE39-2DE1D28D96F8}"/>
              </a:ext>
            </a:extLst>
          </p:cNvPr>
          <p:cNvSpPr txBox="1"/>
          <p:nvPr/>
        </p:nvSpPr>
        <p:spPr>
          <a:xfrm>
            <a:off x="10058949" y="142474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31A232E-71F6-B2C6-8B03-5D46E5DFDC14}"/>
              </a:ext>
            </a:extLst>
          </p:cNvPr>
          <p:cNvSpPr/>
          <p:nvPr/>
        </p:nvSpPr>
        <p:spPr>
          <a:xfrm>
            <a:off x="9261674" y="2407534"/>
            <a:ext cx="636607" cy="61345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31EDA6B-486D-D523-639F-25045B24D7C0}"/>
              </a:ext>
            </a:extLst>
          </p:cNvPr>
          <p:cNvSpPr/>
          <p:nvPr/>
        </p:nvSpPr>
        <p:spPr>
          <a:xfrm>
            <a:off x="7147712" y="2586942"/>
            <a:ext cx="636607" cy="6134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D581E62-0928-1CF0-8E9E-101B652C9343}"/>
              </a:ext>
            </a:extLst>
          </p:cNvPr>
          <p:cNvSpPr/>
          <p:nvPr/>
        </p:nvSpPr>
        <p:spPr>
          <a:xfrm>
            <a:off x="7784319" y="2586942"/>
            <a:ext cx="636607" cy="6134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6387332-E391-1FC4-F10A-8680BA03B35E}"/>
              </a:ext>
            </a:extLst>
          </p:cNvPr>
          <p:cNvSpPr/>
          <p:nvPr/>
        </p:nvSpPr>
        <p:spPr>
          <a:xfrm>
            <a:off x="8420926" y="2586942"/>
            <a:ext cx="636607" cy="6134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16CDBF9-EC1F-0929-A150-212ABDD37E35}"/>
              </a:ext>
            </a:extLst>
          </p:cNvPr>
          <p:cNvSpPr/>
          <p:nvPr/>
        </p:nvSpPr>
        <p:spPr>
          <a:xfrm>
            <a:off x="7147712" y="3200400"/>
            <a:ext cx="636607" cy="6134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D88B2C0-A9B8-6CBC-9629-333CFABBE895}"/>
              </a:ext>
            </a:extLst>
          </p:cNvPr>
          <p:cNvSpPr/>
          <p:nvPr/>
        </p:nvSpPr>
        <p:spPr>
          <a:xfrm>
            <a:off x="7784319" y="3200400"/>
            <a:ext cx="636607" cy="6134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9F194C1-4E3B-9B2F-7B27-7AC36A7BF6C1}"/>
              </a:ext>
            </a:extLst>
          </p:cNvPr>
          <p:cNvSpPr/>
          <p:nvPr/>
        </p:nvSpPr>
        <p:spPr>
          <a:xfrm>
            <a:off x="7784318" y="3813858"/>
            <a:ext cx="636607" cy="6134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AFEC2B3-C57D-6D0B-072B-628CA5A9BF3E}"/>
              </a:ext>
            </a:extLst>
          </p:cNvPr>
          <p:cNvSpPr/>
          <p:nvPr/>
        </p:nvSpPr>
        <p:spPr>
          <a:xfrm>
            <a:off x="7147712" y="3813858"/>
            <a:ext cx="636607" cy="6134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BB1B714-BB13-1526-690C-7DB25E6BC4E9}"/>
              </a:ext>
            </a:extLst>
          </p:cNvPr>
          <p:cNvSpPr/>
          <p:nvPr/>
        </p:nvSpPr>
        <p:spPr>
          <a:xfrm>
            <a:off x="8420925" y="3813858"/>
            <a:ext cx="636607" cy="6134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EDD335D-9698-C401-9469-813937E5BD45}"/>
              </a:ext>
            </a:extLst>
          </p:cNvPr>
          <p:cNvSpPr/>
          <p:nvPr/>
        </p:nvSpPr>
        <p:spPr>
          <a:xfrm>
            <a:off x="9057531" y="2586942"/>
            <a:ext cx="636607" cy="6134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89B2DD0-BBFB-729A-6D38-724000F6B9B6}"/>
              </a:ext>
            </a:extLst>
          </p:cNvPr>
          <p:cNvSpPr/>
          <p:nvPr/>
        </p:nvSpPr>
        <p:spPr>
          <a:xfrm>
            <a:off x="9057530" y="3200400"/>
            <a:ext cx="636607" cy="6134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495B7E6-A8F3-AE42-3E61-6A87D8E886B8}"/>
              </a:ext>
            </a:extLst>
          </p:cNvPr>
          <p:cNvSpPr/>
          <p:nvPr/>
        </p:nvSpPr>
        <p:spPr>
          <a:xfrm>
            <a:off x="9057530" y="3813858"/>
            <a:ext cx="636607" cy="6134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272AD1B-C528-5F1F-B6BC-2B26CA927E5C}"/>
              </a:ext>
            </a:extLst>
          </p:cNvPr>
          <p:cNvSpPr/>
          <p:nvPr/>
        </p:nvSpPr>
        <p:spPr>
          <a:xfrm>
            <a:off x="8420925" y="3200400"/>
            <a:ext cx="636607" cy="613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F7FA15C-A34A-5CC9-4333-8491BFD73B84}"/>
              </a:ext>
            </a:extLst>
          </p:cNvPr>
          <p:cNvSpPr/>
          <p:nvPr/>
        </p:nvSpPr>
        <p:spPr>
          <a:xfrm>
            <a:off x="6306964" y="3379808"/>
            <a:ext cx="636607" cy="6134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3ECA90F-9BAD-AA1B-E089-B0EC05BAF751}"/>
              </a:ext>
            </a:extLst>
          </p:cNvPr>
          <p:cNvSpPr/>
          <p:nvPr/>
        </p:nvSpPr>
        <p:spPr>
          <a:xfrm>
            <a:off x="6943571" y="3379808"/>
            <a:ext cx="636607" cy="6134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35025DE-F91A-CF36-6274-FD072D2E1363}"/>
              </a:ext>
            </a:extLst>
          </p:cNvPr>
          <p:cNvSpPr/>
          <p:nvPr/>
        </p:nvSpPr>
        <p:spPr>
          <a:xfrm>
            <a:off x="7580178" y="3379808"/>
            <a:ext cx="636607" cy="6134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104EE22-3081-F512-F0BA-14F252B8EF12}"/>
              </a:ext>
            </a:extLst>
          </p:cNvPr>
          <p:cNvSpPr/>
          <p:nvPr/>
        </p:nvSpPr>
        <p:spPr>
          <a:xfrm>
            <a:off x="6306964" y="3993266"/>
            <a:ext cx="636607" cy="6134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5272A66-4848-E771-FED6-7FAF9B4239D6}"/>
              </a:ext>
            </a:extLst>
          </p:cNvPr>
          <p:cNvSpPr/>
          <p:nvPr/>
        </p:nvSpPr>
        <p:spPr>
          <a:xfrm>
            <a:off x="6943571" y="3993266"/>
            <a:ext cx="636607" cy="6134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4F5EE1F-3FDC-3236-4525-E952D71B0EEF}"/>
              </a:ext>
            </a:extLst>
          </p:cNvPr>
          <p:cNvSpPr/>
          <p:nvPr/>
        </p:nvSpPr>
        <p:spPr>
          <a:xfrm>
            <a:off x="6943570" y="4606724"/>
            <a:ext cx="636607" cy="6134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6930FED-387D-D0A3-0B47-E5A36CC5E90A}"/>
              </a:ext>
            </a:extLst>
          </p:cNvPr>
          <p:cNvSpPr/>
          <p:nvPr/>
        </p:nvSpPr>
        <p:spPr>
          <a:xfrm>
            <a:off x="6306964" y="4606724"/>
            <a:ext cx="636607" cy="6134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5F3BF6F-F0F7-AB4B-1C2E-6D0E704DBAC9}"/>
              </a:ext>
            </a:extLst>
          </p:cNvPr>
          <p:cNvSpPr/>
          <p:nvPr/>
        </p:nvSpPr>
        <p:spPr>
          <a:xfrm>
            <a:off x="7580177" y="4606724"/>
            <a:ext cx="636607" cy="6134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841687F-80CE-D6F0-AFD9-56A9F00614FD}"/>
              </a:ext>
            </a:extLst>
          </p:cNvPr>
          <p:cNvSpPr/>
          <p:nvPr/>
        </p:nvSpPr>
        <p:spPr>
          <a:xfrm>
            <a:off x="8216783" y="3379808"/>
            <a:ext cx="636607" cy="6134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FA937F1-C41D-1918-D69D-F675A3C33110}"/>
              </a:ext>
            </a:extLst>
          </p:cNvPr>
          <p:cNvSpPr/>
          <p:nvPr/>
        </p:nvSpPr>
        <p:spPr>
          <a:xfrm>
            <a:off x="8216782" y="3993266"/>
            <a:ext cx="636607" cy="6134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E5C114C-0755-C3C6-5DA0-7A9316862AF8}"/>
              </a:ext>
            </a:extLst>
          </p:cNvPr>
          <p:cNvSpPr/>
          <p:nvPr/>
        </p:nvSpPr>
        <p:spPr>
          <a:xfrm>
            <a:off x="8216782" y="4606724"/>
            <a:ext cx="636607" cy="6134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43ACFFB6-E89B-6E64-740F-2DAA698B4E91}"/>
              </a:ext>
            </a:extLst>
          </p:cNvPr>
          <p:cNvSpPr txBox="1"/>
          <p:nvPr/>
        </p:nvSpPr>
        <p:spPr>
          <a:xfrm>
            <a:off x="5916738" y="35018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EF3AD94B-E421-FC7F-81F3-51DBF7DC64FC}"/>
              </a:ext>
            </a:extLst>
          </p:cNvPr>
          <p:cNvSpPr txBox="1"/>
          <p:nvPr/>
        </p:nvSpPr>
        <p:spPr>
          <a:xfrm>
            <a:off x="5918109" y="4115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175B705E-66BB-2E11-2D06-003F8D20F7B9}"/>
              </a:ext>
            </a:extLst>
          </p:cNvPr>
          <p:cNvSpPr txBox="1"/>
          <p:nvPr/>
        </p:nvSpPr>
        <p:spPr>
          <a:xfrm>
            <a:off x="5898683" y="47287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E68494E-0703-1997-F2C7-B360119310C8}"/>
              </a:ext>
            </a:extLst>
          </p:cNvPr>
          <p:cNvSpPr/>
          <p:nvPr/>
        </p:nvSpPr>
        <p:spPr>
          <a:xfrm>
            <a:off x="7580177" y="3993266"/>
            <a:ext cx="636607" cy="6134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7B0A0605-3BBA-04D7-6941-35934AEC4E31}"/>
              </a:ext>
            </a:extLst>
          </p:cNvPr>
          <p:cNvSpPr txBox="1"/>
          <p:nvPr/>
        </p:nvSpPr>
        <p:spPr>
          <a:xfrm>
            <a:off x="5590585" y="283632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4BAB8D47-E0C4-F20F-DD07-A089AB9A1A05}"/>
              </a:ext>
            </a:extLst>
          </p:cNvPr>
          <p:cNvSpPr txBox="1"/>
          <p:nvPr/>
        </p:nvSpPr>
        <p:spPr>
          <a:xfrm>
            <a:off x="6553186" y="202768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</a:t>
            </a: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0D342CBA-ED60-EC42-3B5F-838B82240D83}"/>
              </a:ext>
            </a:extLst>
          </p:cNvPr>
          <p:cNvSpPr txBox="1"/>
          <p:nvPr/>
        </p:nvSpPr>
        <p:spPr>
          <a:xfrm>
            <a:off x="7650121" y="115037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229" name="ZoneTexte 228">
            <a:extLst>
              <a:ext uri="{FF2B5EF4-FFF2-40B4-BE49-F238E27FC236}">
                <a16:creationId xmlns:a16="http://schemas.microsoft.com/office/drawing/2014/main" id="{CDF08BE9-BEC6-F424-F063-6BF6035CA374}"/>
              </a:ext>
            </a:extLst>
          </p:cNvPr>
          <p:cNvSpPr txBox="1"/>
          <p:nvPr/>
        </p:nvSpPr>
        <p:spPr>
          <a:xfrm>
            <a:off x="1121940" y="1510000"/>
            <a:ext cx="120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GrayScale</a:t>
            </a:r>
          </a:p>
        </p:txBody>
      </p:sp>
      <p:sp>
        <p:nvSpPr>
          <p:cNvPr id="230" name="ZoneTexte 229">
            <a:extLst>
              <a:ext uri="{FF2B5EF4-FFF2-40B4-BE49-F238E27FC236}">
                <a16:creationId xmlns:a16="http://schemas.microsoft.com/office/drawing/2014/main" id="{636EE065-EEC6-4B1A-6618-D9640AE213D3}"/>
              </a:ext>
            </a:extLst>
          </p:cNvPr>
          <p:cNvSpPr txBox="1"/>
          <p:nvPr/>
        </p:nvSpPr>
        <p:spPr>
          <a:xfrm>
            <a:off x="2806367" y="1859457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Columns</a:t>
            </a:r>
          </a:p>
        </p:txBody>
      </p:sp>
      <p:sp>
        <p:nvSpPr>
          <p:cNvPr id="231" name="ZoneTexte 230">
            <a:extLst>
              <a:ext uri="{FF2B5EF4-FFF2-40B4-BE49-F238E27FC236}">
                <a16:creationId xmlns:a16="http://schemas.microsoft.com/office/drawing/2014/main" id="{75B93C20-2FF6-3E91-BB25-5E377C34F40E}"/>
              </a:ext>
            </a:extLst>
          </p:cNvPr>
          <p:cNvSpPr txBox="1"/>
          <p:nvPr/>
        </p:nvSpPr>
        <p:spPr>
          <a:xfrm>
            <a:off x="800918" y="3335625"/>
            <a:ext cx="54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Rows</a:t>
            </a:r>
          </a:p>
        </p:txBody>
      </p:sp>
    </p:spTree>
    <p:extLst>
      <p:ext uri="{BB962C8B-B14F-4D97-AF65-F5344CB8AC3E}">
        <p14:creationId xmlns:p14="http://schemas.microsoft.com/office/powerpoint/2010/main" val="414802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ZoneTexte 228">
            <a:extLst>
              <a:ext uri="{FF2B5EF4-FFF2-40B4-BE49-F238E27FC236}">
                <a16:creationId xmlns:a16="http://schemas.microsoft.com/office/drawing/2014/main" id="{CDF08BE9-BEC6-F424-F063-6BF6035CA374}"/>
              </a:ext>
            </a:extLst>
          </p:cNvPr>
          <p:cNvSpPr txBox="1"/>
          <p:nvPr/>
        </p:nvSpPr>
        <p:spPr>
          <a:xfrm>
            <a:off x="618019" y="438284"/>
            <a:ext cx="203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Convolution (</a:t>
            </a:r>
            <a:r>
              <a:rPr lang="fr-FR" dirty="0" err="1"/>
              <a:t>filter</a:t>
            </a:r>
            <a:r>
              <a:rPr lang="fr-FR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D52B4-2ECE-0355-1DB3-ED3AE19312EB}"/>
              </a:ext>
            </a:extLst>
          </p:cNvPr>
          <p:cNvSpPr/>
          <p:nvPr/>
        </p:nvSpPr>
        <p:spPr>
          <a:xfrm>
            <a:off x="852290" y="3611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7831BD-F954-0045-5C77-7718FE6086D9}"/>
              </a:ext>
            </a:extLst>
          </p:cNvPr>
          <p:cNvSpPr/>
          <p:nvPr/>
        </p:nvSpPr>
        <p:spPr>
          <a:xfrm>
            <a:off x="1320290" y="3611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1DBC6C-2890-CFAB-8F5D-502C13944FA5}"/>
              </a:ext>
            </a:extLst>
          </p:cNvPr>
          <p:cNvSpPr/>
          <p:nvPr/>
        </p:nvSpPr>
        <p:spPr>
          <a:xfrm>
            <a:off x="852290" y="4079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9DD5B0-AB92-8CAC-62CB-D4C9619AA479}"/>
              </a:ext>
            </a:extLst>
          </p:cNvPr>
          <p:cNvSpPr/>
          <p:nvPr/>
        </p:nvSpPr>
        <p:spPr>
          <a:xfrm>
            <a:off x="1320290" y="4079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38F1B3-2FC4-3A38-B37E-EB7A9208259B}"/>
              </a:ext>
            </a:extLst>
          </p:cNvPr>
          <p:cNvSpPr/>
          <p:nvPr/>
        </p:nvSpPr>
        <p:spPr>
          <a:xfrm>
            <a:off x="1788290" y="3611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BEECF9-34A0-7D0E-C144-47A97E7C8EA2}"/>
              </a:ext>
            </a:extLst>
          </p:cNvPr>
          <p:cNvSpPr/>
          <p:nvPr/>
        </p:nvSpPr>
        <p:spPr>
          <a:xfrm>
            <a:off x="2256290" y="3611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1419F3-6B55-F559-6A86-07BB70BAAA8B}"/>
              </a:ext>
            </a:extLst>
          </p:cNvPr>
          <p:cNvSpPr/>
          <p:nvPr/>
        </p:nvSpPr>
        <p:spPr>
          <a:xfrm>
            <a:off x="1788290" y="4079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930EDE-8BC5-0174-B2E1-2DD40CFE42D9}"/>
              </a:ext>
            </a:extLst>
          </p:cNvPr>
          <p:cNvSpPr/>
          <p:nvPr/>
        </p:nvSpPr>
        <p:spPr>
          <a:xfrm>
            <a:off x="2256290" y="4079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A1D1F5-13C1-5328-3090-20B32E7EA225}"/>
              </a:ext>
            </a:extLst>
          </p:cNvPr>
          <p:cNvSpPr/>
          <p:nvPr/>
        </p:nvSpPr>
        <p:spPr>
          <a:xfrm>
            <a:off x="2724290" y="3611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315F10-17BF-EF78-DD7F-38CF53C2F189}"/>
              </a:ext>
            </a:extLst>
          </p:cNvPr>
          <p:cNvSpPr/>
          <p:nvPr/>
        </p:nvSpPr>
        <p:spPr>
          <a:xfrm>
            <a:off x="3192290" y="3611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F3B66D-2B5E-1B73-6CB8-1731FCCA1A4D}"/>
              </a:ext>
            </a:extLst>
          </p:cNvPr>
          <p:cNvSpPr/>
          <p:nvPr/>
        </p:nvSpPr>
        <p:spPr>
          <a:xfrm>
            <a:off x="2724290" y="4079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92FE85-19A4-9466-E4A9-3CBE432D3E4B}"/>
              </a:ext>
            </a:extLst>
          </p:cNvPr>
          <p:cNvSpPr/>
          <p:nvPr/>
        </p:nvSpPr>
        <p:spPr>
          <a:xfrm>
            <a:off x="3192290" y="4079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376175-BC96-9A01-EFB6-0C86B2BFBEBB}"/>
              </a:ext>
            </a:extLst>
          </p:cNvPr>
          <p:cNvSpPr/>
          <p:nvPr/>
        </p:nvSpPr>
        <p:spPr>
          <a:xfrm>
            <a:off x="852290" y="4547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430CE2-C8FE-E5FE-8B49-D5326EB05692}"/>
              </a:ext>
            </a:extLst>
          </p:cNvPr>
          <p:cNvSpPr/>
          <p:nvPr/>
        </p:nvSpPr>
        <p:spPr>
          <a:xfrm>
            <a:off x="1320290" y="4547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E6988A-5E20-21D7-3792-886B2B72A5D1}"/>
              </a:ext>
            </a:extLst>
          </p:cNvPr>
          <p:cNvSpPr/>
          <p:nvPr/>
        </p:nvSpPr>
        <p:spPr>
          <a:xfrm>
            <a:off x="852290" y="5015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EBE599-C58D-452A-3EFF-428E5BB70C80}"/>
              </a:ext>
            </a:extLst>
          </p:cNvPr>
          <p:cNvSpPr/>
          <p:nvPr/>
        </p:nvSpPr>
        <p:spPr>
          <a:xfrm>
            <a:off x="1320290" y="5015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AF7C7F-620F-2671-7432-250D59154374}"/>
              </a:ext>
            </a:extLst>
          </p:cNvPr>
          <p:cNvSpPr/>
          <p:nvPr/>
        </p:nvSpPr>
        <p:spPr>
          <a:xfrm>
            <a:off x="1788290" y="4547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99618F-15F2-0DD2-2DBF-74822D81E57A}"/>
              </a:ext>
            </a:extLst>
          </p:cNvPr>
          <p:cNvSpPr/>
          <p:nvPr/>
        </p:nvSpPr>
        <p:spPr>
          <a:xfrm>
            <a:off x="2256290" y="4547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7252FB9-A901-8849-A7AF-1CE1EBE48715}"/>
              </a:ext>
            </a:extLst>
          </p:cNvPr>
          <p:cNvSpPr/>
          <p:nvPr/>
        </p:nvSpPr>
        <p:spPr>
          <a:xfrm>
            <a:off x="1788290" y="5015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DC2E967-E20A-4187-4944-07E1C8FE035E}"/>
              </a:ext>
            </a:extLst>
          </p:cNvPr>
          <p:cNvSpPr/>
          <p:nvPr/>
        </p:nvSpPr>
        <p:spPr>
          <a:xfrm>
            <a:off x="2256290" y="5015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388529-22C9-AF6B-32E9-B54A6F98C73C}"/>
              </a:ext>
            </a:extLst>
          </p:cNvPr>
          <p:cNvSpPr/>
          <p:nvPr/>
        </p:nvSpPr>
        <p:spPr>
          <a:xfrm>
            <a:off x="2724290" y="4547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00CAAA1-DECE-2150-E9AC-36BF1D1F71A9}"/>
              </a:ext>
            </a:extLst>
          </p:cNvPr>
          <p:cNvSpPr/>
          <p:nvPr/>
        </p:nvSpPr>
        <p:spPr>
          <a:xfrm>
            <a:off x="3192290" y="4547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4767A8-3ED6-CFF5-5C5D-E252D6B93C8C}"/>
              </a:ext>
            </a:extLst>
          </p:cNvPr>
          <p:cNvSpPr/>
          <p:nvPr/>
        </p:nvSpPr>
        <p:spPr>
          <a:xfrm>
            <a:off x="2724290" y="5015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17963A6-7D85-B716-1D80-9E4CC872E801}"/>
              </a:ext>
            </a:extLst>
          </p:cNvPr>
          <p:cNvSpPr/>
          <p:nvPr/>
        </p:nvSpPr>
        <p:spPr>
          <a:xfrm>
            <a:off x="3192290" y="5015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B90DC6E-58DB-61C9-81BE-96D86BAC6239}"/>
              </a:ext>
            </a:extLst>
          </p:cNvPr>
          <p:cNvSpPr/>
          <p:nvPr/>
        </p:nvSpPr>
        <p:spPr>
          <a:xfrm>
            <a:off x="852290" y="5483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1E83D5-EA69-5564-94E0-C93F6CA709F7}"/>
              </a:ext>
            </a:extLst>
          </p:cNvPr>
          <p:cNvSpPr/>
          <p:nvPr/>
        </p:nvSpPr>
        <p:spPr>
          <a:xfrm>
            <a:off x="1320290" y="5483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735BC46-09AD-470D-71C1-38F958D5961C}"/>
              </a:ext>
            </a:extLst>
          </p:cNvPr>
          <p:cNvSpPr/>
          <p:nvPr/>
        </p:nvSpPr>
        <p:spPr>
          <a:xfrm>
            <a:off x="852290" y="5951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8E23140-9DBF-F2A1-E0D8-46E15F2C04D9}"/>
              </a:ext>
            </a:extLst>
          </p:cNvPr>
          <p:cNvSpPr/>
          <p:nvPr/>
        </p:nvSpPr>
        <p:spPr>
          <a:xfrm>
            <a:off x="1320290" y="5951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E5A8FA1-2327-EAD3-B5C0-E7653D2EFBD1}"/>
              </a:ext>
            </a:extLst>
          </p:cNvPr>
          <p:cNvSpPr/>
          <p:nvPr/>
        </p:nvSpPr>
        <p:spPr>
          <a:xfrm>
            <a:off x="1788290" y="5483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B171435-9CBB-DF5B-AF50-9306E1EC8049}"/>
              </a:ext>
            </a:extLst>
          </p:cNvPr>
          <p:cNvSpPr/>
          <p:nvPr/>
        </p:nvSpPr>
        <p:spPr>
          <a:xfrm>
            <a:off x="2256290" y="5483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E4C30D3-194C-3CE5-8287-97C2C7208C46}"/>
              </a:ext>
            </a:extLst>
          </p:cNvPr>
          <p:cNvSpPr/>
          <p:nvPr/>
        </p:nvSpPr>
        <p:spPr>
          <a:xfrm>
            <a:off x="1788290" y="5951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779BD05-44FD-ABA7-654B-EB47D1E1C944}"/>
              </a:ext>
            </a:extLst>
          </p:cNvPr>
          <p:cNvSpPr/>
          <p:nvPr/>
        </p:nvSpPr>
        <p:spPr>
          <a:xfrm>
            <a:off x="2256290" y="5951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D36FE23-BED4-E4F0-6567-CDEB536946E2}"/>
              </a:ext>
            </a:extLst>
          </p:cNvPr>
          <p:cNvSpPr/>
          <p:nvPr/>
        </p:nvSpPr>
        <p:spPr>
          <a:xfrm>
            <a:off x="2724290" y="5483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A14B46-6CC3-C60A-A4B9-210E4D0DE888}"/>
              </a:ext>
            </a:extLst>
          </p:cNvPr>
          <p:cNvSpPr/>
          <p:nvPr/>
        </p:nvSpPr>
        <p:spPr>
          <a:xfrm>
            <a:off x="3192290" y="5483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E71BC28-DDE0-7D4D-B498-64579DF11EC8}"/>
              </a:ext>
            </a:extLst>
          </p:cNvPr>
          <p:cNvSpPr/>
          <p:nvPr/>
        </p:nvSpPr>
        <p:spPr>
          <a:xfrm>
            <a:off x="2724290" y="5951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268A59A-9ABF-79E8-E65B-22CDF627A877}"/>
              </a:ext>
            </a:extLst>
          </p:cNvPr>
          <p:cNvSpPr/>
          <p:nvPr/>
        </p:nvSpPr>
        <p:spPr>
          <a:xfrm>
            <a:off x="3192290" y="5951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95AE0F-43EF-34FA-31FD-7BCCE3E33605}"/>
              </a:ext>
            </a:extLst>
          </p:cNvPr>
          <p:cNvSpPr/>
          <p:nvPr/>
        </p:nvSpPr>
        <p:spPr>
          <a:xfrm>
            <a:off x="3660290" y="3611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629981E-B4A9-87A9-FB3F-BF072AE53445}"/>
              </a:ext>
            </a:extLst>
          </p:cNvPr>
          <p:cNvSpPr/>
          <p:nvPr/>
        </p:nvSpPr>
        <p:spPr>
          <a:xfrm>
            <a:off x="3660290" y="4079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5F0F222-4E33-DADE-85A3-5732DA41836B}"/>
              </a:ext>
            </a:extLst>
          </p:cNvPr>
          <p:cNvSpPr/>
          <p:nvPr/>
        </p:nvSpPr>
        <p:spPr>
          <a:xfrm>
            <a:off x="4128290" y="3611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9BDB048-CA56-6D3B-B2EE-7FACA6269CA0}"/>
              </a:ext>
            </a:extLst>
          </p:cNvPr>
          <p:cNvSpPr/>
          <p:nvPr/>
        </p:nvSpPr>
        <p:spPr>
          <a:xfrm>
            <a:off x="4596290" y="3611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0C55C58-23EC-BA3D-3B44-A6C3222070C2}"/>
              </a:ext>
            </a:extLst>
          </p:cNvPr>
          <p:cNvSpPr/>
          <p:nvPr/>
        </p:nvSpPr>
        <p:spPr>
          <a:xfrm>
            <a:off x="4128290" y="4079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FCA8258E-63A7-A5CA-47FD-AF12A85741FC}"/>
              </a:ext>
            </a:extLst>
          </p:cNvPr>
          <p:cNvSpPr/>
          <p:nvPr/>
        </p:nvSpPr>
        <p:spPr>
          <a:xfrm>
            <a:off x="4596290" y="4079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61801C2-606B-5251-F33A-200B06ACA931}"/>
              </a:ext>
            </a:extLst>
          </p:cNvPr>
          <p:cNvSpPr/>
          <p:nvPr/>
        </p:nvSpPr>
        <p:spPr>
          <a:xfrm>
            <a:off x="3660290" y="4547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C0D0318F-BCF9-A9AB-101A-98C8E4EF8D9C}"/>
              </a:ext>
            </a:extLst>
          </p:cNvPr>
          <p:cNvSpPr/>
          <p:nvPr/>
        </p:nvSpPr>
        <p:spPr>
          <a:xfrm>
            <a:off x="3660290" y="5015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D8BCDEFD-06D2-12F1-595D-08346AC53E46}"/>
              </a:ext>
            </a:extLst>
          </p:cNvPr>
          <p:cNvSpPr/>
          <p:nvPr/>
        </p:nvSpPr>
        <p:spPr>
          <a:xfrm>
            <a:off x="4128290" y="4547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5724C0BE-C980-7987-233A-05C87C182A36}"/>
              </a:ext>
            </a:extLst>
          </p:cNvPr>
          <p:cNvSpPr/>
          <p:nvPr/>
        </p:nvSpPr>
        <p:spPr>
          <a:xfrm>
            <a:off x="4596290" y="4547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798F6B65-3420-A45F-5E74-F0B9F1DDA559}"/>
              </a:ext>
            </a:extLst>
          </p:cNvPr>
          <p:cNvSpPr/>
          <p:nvPr/>
        </p:nvSpPr>
        <p:spPr>
          <a:xfrm>
            <a:off x="4128290" y="5015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62F2000-3C69-E697-C39B-D1A66A2F62BD}"/>
              </a:ext>
            </a:extLst>
          </p:cNvPr>
          <p:cNvSpPr/>
          <p:nvPr/>
        </p:nvSpPr>
        <p:spPr>
          <a:xfrm>
            <a:off x="4596290" y="5015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4F7CFFF3-D88D-1F5E-0EF2-A5BD6D9DA265}"/>
              </a:ext>
            </a:extLst>
          </p:cNvPr>
          <p:cNvSpPr/>
          <p:nvPr/>
        </p:nvSpPr>
        <p:spPr>
          <a:xfrm>
            <a:off x="3660290" y="5483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30FE37B-1C81-3E65-B2DE-BB767076FA3E}"/>
              </a:ext>
            </a:extLst>
          </p:cNvPr>
          <p:cNvSpPr/>
          <p:nvPr/>
        </p:nvSpPr>
        <p:spPr>
          <a:xfrm>
            <a:off x="3660290" y="5951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135DD08-D0E4-1854-D9C7-C7B8E3D0AF5E}"/>
              </a:ext>
            </a:extLst>
          </p:cNvPr>
          <p:cNvSpPr/>
          <p:nvPr/>
        </p:nvSpPr>
        <p:spPr>
          <a:xfrm>
            <a:off x="4128290" y="5483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AED085E-735A-A6BE-9495-07DD65A66661}"/>
              </a:ext>
            </a:extLst>
          </p:cNvPr>
          <p:cNvSpPr/>
          <p:nvPr/>
        </p:nvSpPr>
        <p:spPr>
          <a:xfrm>
            <a:off x="4596290" y="5483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2C16124-9412-9844-318D-A92948E2F816}"/>
              </a:ext>
            </a:extLst>
          </p:cNvPr>
          <p:cNvSpPr/>
          <p:nvPr/>
        </p:nvSpPr>
        <p:spPr>
          <a:xfrm>
            <a:off x="4128290" y="5951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FD7B411-625B-75C9-0E22-4063B5B0B12C}"/>
              </a:ext>
            </a:extLst>
          </p:cNvPr>
          <p:cNvSpPr/>
          <p:nvPr/>
        </p:nvSpPr>
        <p:spPr>
          <a:xfrm>
            <a:off x="4596290" y="5951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31AE0B18-6208-BD60-935C-118CD3537309}"/>
              </a:ext>
            </a:extLst>
          </p:cNvPr>
          <p:cNvSpPr/>
          <p:nvPr/>
        </p:nvSpPr>
        <p:spPr>
          <a:xfrm>
            <a:off x="852290" y="1271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-1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1F4DB692-17AA-E4A0-070E-FBFC54BB6A6B}"/>
              </a:ext>
            </a:extLst>
          </p:cNvPr>
          <p:cNvSpPr/>
          <p:nvPr/>
        </p:nvSpPr>
        <p:spPr>
          <a:xfrm>
            <a:off x="1320290" y="1271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267CAF0-99A6-346C-128D-DB6912EDBC8D}"/>
              </a:ext>
            </a:extLst>
          </p:cNvPr>
          <p:cNvSpPr/>
          <p:nvPr/>
        </p:nvSpPr>
        <p:spPr>
          <a:xfrm>
            <a:off x="852290" y="1739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3B3A14E-E007-9A64-192E-97C5DE5E27E2}"/>
              </a:ext>
            </a:extLst>
          </p:cNvPr>
          <p:cNvSpPr/>
          <p:nvPr/>
        </p:nvSpPr>
        <p:spPr>
          <a:xfrm>
            <a:off x="1788290" y="1271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-2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C49BCEC7-B96E-9FA8-3862-9A6E16B53BBC}"/>
              </a:ext>
            </a:extLst>
          </p:cNvPr>
          <p:cNvSpPr/>
          <p:nvPr/>
        </p:nvSpPr>
        <p:spPr>
          <a:xfrm>
            <a:off x="1788290" y="1739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B2E217B4-7D2D-FBEB-8467-2592CEC730CD}"/>
              </a:ext>
            </a:extLst>
          </p:cNvPr>
          <p:cNvSpPr/>
          <p:nvPr/>
        </p:nvSpPr>
        <p:spPr>
          <a:xfrm>
            <a:off x="852290" y="2207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-2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6F85163E-5549-C815-6EAE-C50ED01417D4}"/>
              </a:ext>
            </a:extLst>
          </p:cNvPr>
          <p:cNvSpPr/>
          <p:nvPr/>
        </p:nvSpPr>
        <p:spPr>
          <a:xfrm>
            <a:off x="1320290" y="2207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0333F3D-11B6-9D21-70E0-6A522E699F5B}"/>
              </a:ext>
            </a:extLst>
          </p:cNvPr>
          <p:cNvSpPr/>
          <p:nvPr/>
        </p:nvSpPr>
        <p:spPr>
          <a:xfrm>
            <a:off x="1788290" y="22077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-1</a:t>
            </a:r>
          </a:p>
        </p:txBody>
      </p:sp>
      <p:sp>
        <p:nvSpPr>
          <p:cNvPr id="217" name="ZoneTexte 216">
            <a:extLst>
              <a:ext uri="{FF2B5EF4-FFF2-40B4-BE49-F238E27FC236}">
                <a16:creationId xmlns:a16="http://schemas.microsoft.com/office/drawing/2014/main" id="{F3A414DE-E0EB-A5C3-5B01-191EF6619024}"/>
              </a:ext>
            </a:extLst>
          </p:cNvPr>
          <p:cNvSpPr txBox="1"/>
          <p:nvPr/>
        </p:nvSpPr>
        <p:spPr>
          <a:xfrm>
            <a:off x="736758" y="857570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kernel</a:t>
            </a:r>
          </a:p>
        </p:txBody>
      </p:sp>
      <p:sp>
        <p:nvSpPr>
          <p:cNvPr id="218" name="ZoneTexte 217">
            <a:extLst>
              <a:ext uri="{FF2B5EF4-FFF2-40B4-BE49-F238E27FC236}">
                <a16:creationId xmlns:a16="http://schemas.microsoft.com/office/drawing/2014/main" id="{0F4F6564-23A4-FBB9-744D-0CBFAB1066D8}"/>
              </a:ext>
            </a:extLst>
          </p:cNvPr>
          <p:cNvSpPr txBox="1"/>
          <p:nvPr/>
        </p:nvSpPr>
        <p:spPr>
          <a:xfrm>
            <a:off x="802154" y="3219977"/>
            <a:ext cx="1710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original image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24D48545-EE3C-E0D8-BCC0-C48D6E7DF71E}"/>
              </a:ext>
            </a:extLst>
          </p:cNvPr>
          <p:cNvSpPr/>
          <p:nvPr/>
        </p:nvSpPr>
        <p:spPr>
          <a:xfrm>
            <a:off x="5723710" y="3610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2E14F57B-5C08-DDE6-24B3-DA5B21ABC25A}"/>
              </a:ext>
            </a:extLst>
          </p:cNvPr>
          <p:cNvSpPr/>
          <p:nvPr/>
        </p:nvSpPr>
        <p:spPr>
          <a:xfrm>
            <a:off x="6191710" y="3610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791E8B7E-A9B1-691D-2913-3271AB85D57D}"/>
              </a:ext>
            </a:extLst>
          </p:cNvPr>
          <p:cNvSpPr/>
          <p:nvPr/>
        </p:nvSpPr>
        <p:spPr>
          <a:xfrm>
            <a:off x="5723710" y="4078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550371CD-6D5F-AC4E-D496-CAC7EB2C6149}"/>
              </a:ext>
            </a:extLst>
          </p:cNvPr>
          <p:cNvSpPr/>
          <p:nvPr/>
        </p:nvSpPr>
        <p:spPr>
          <a:xfrm>
            <a:off x="6191710" y="4078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C2D5AC6-D617-55F7-AE5C-0083944E565E}"/>
              </a:ext>
            </a:extLst>
          </p:cNvPr>
          <p:cNvSpPr/>
          <p:nvPr/>
        </p:nvSpPr>
        <p:spPr>
          <a:xfrm>
            <a:off x="6659710" y="3610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C474C22-0194-8F67-8422-F4E1B341B5C2}"/>
              </a:ext>
            </a:extLst>
          </p:cNvPr>
          <p:cNvSpPr/>
          <p:nvPr/>
        </p:nvSpPr>
        <p:spPr>
          <a:xfrm>
            <a:off x="7127710" y="3610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65AC9BA-F2E9-366E-C377-272AEE12D544}"/>
              </a:ext>
            </a:extLst>
          </p:cNvPr>
          <p:cNvSpPr/>
          <p:nvPr/>
        </p:nvSpPr>
        <p:spPr>
          <a:xfrm>
            <a:off x="6659710" y="4078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D1EEF16-E649-CCFD-20E6-4779129D83C6}"/>
              </a:ext>
            </a:extLst>
          </p:cNvPr>
          <p:cNvSpPr/>
          <p:nvPr/>
        </p:nvSpPr>
        <p:spPr>
          <a:xfrm>
            <a:off x="7127710" y="4078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60F356DD-35E7-6E3A-8C57-4412005DD57E}"/>
              </a:ext>
            </a:extLst>
          </p:cNvPr>
          <p:cNvSpPr/>
          <p:nvPr/>
        </p:nvSpPr>
        <p:spPr>
          <a:xfrm>
            <a:off x="7595710" y="3610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BC504B7-90D3-69C4-7E05-EE87A1F6B115}"/>
              </a:ext>
            </a:extLst>
          </p:cNvPr>
          <p:cNvSpPr/>
          <p:nvPr/>
        </p:nvSpPr>
        <p:spPr>
          <a:xfrm>
            <a:off x="8063710" y="3610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1FEF2345-CE7B-DAA6-C455-1820397FC98E}"/>
              </a:ext>
            </a:extLst>
          </p:cNvPr>
          <p:cNvSpPr/>
          <p:nvPr/>
        </p:nvSpPr>
        <p:spPr>
          <a:xfrm>
            <a:off x="7595710" y="4078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B90FB28-FDDF-D854-A680-6D985277ABD2}"/>
              </a:ext>
            </a:extLst>
          </p:cNvPr>
          <p:cNvSpPr/>
          <p:nvPr/>
        </p:nvSpPr>
        <p:spPr>
          <a:xfrm>
            <a:off x="8063710" y="4078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24E8536B-7835-55C5-35BD-EE23677719CA}"/>
              </a:ext>
            </a:extLst>
          </p:cNvPr>
          <p:cNvSpPr/>
          <p:nvPr/>
        </p:nvSpPr>
        <p:spPr>
          <a:xfrm>
            <a:off x="5723710" y="4546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C3922E5B-C2DA-5058-1E4B-9D11E8CE0190}"/>
              </a:ext>
            </a:extLst>
          </p:cNvPr>
          <p:cNvSpPr/>
          <p:nvPr/>
        </p:nvSpPr>
        <p:spPr>
          <a:xfrm>
            <a:off x="6191710" y="4546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A9AA04A6-6C97-5AB2-8356-5DE3FC36388E}"/>
              </a:ext>
            </a:extLst>
          </p:cNvPr>
          <p:cNvSpPr/>
          <p:nvPr/>
        </p:nvSpPr>
        <p:spPr>
          <a:xfrm>
            <a:off x="5723710" y="5014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0ED73C92-34E0-3592-773D-2E7DDF36C522}"/>
              </a:ext>
            </a:extLst>
          </p:cNvPr>
          <p:cNvSpPr/>
          <p:nvPr/>
        </p:nvSpPr>
        <p:spPr>
          <a:xfrm>
            <a:off x="6191710" y="5014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B70C7BD6-AE25-F417-8AD2-B49DA4663012}"/>
              </a:ext>
            </a:extLst>
          </p:cNvPr>
          <p:cNvSpPr/>
          <p:nvPr/>
        </p:nvSpPr>
        <p:spPr>
          <a:xfrm>
            <a:off x="6659710" y="4546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920E4190-8D21-9E9D-1B7E-D8840322A695}"/>
              </a:ext>
            </a:extLst>
          </p:cNvPr>
          <p:cNvSpPr/>
          <p:nvPr/>
        </p:nvSpPr>
        <p:spPr>
          <a:xfrm>
            <a:off x="7127710" y="4546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3D3A9444-1D93-433B-F55E-6F2E20393724}"/>
              </a:ext>
            </a:extLst>
          </p:cNvPr>
          <p:cNvSpPr/>
          <p:nvPr/>
        </p:nvSpPr>
        <p:spPr>
          <a:xfrm>
            <a:off x="6659710" y="5014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B8E240D-88F0-EBA7-085E-04BF0D86CFFD}"/>
              </a:ext>
            </a:extLst>
          </p:cNvPr>
          <p:cNvSpPr/>
          <p:nvPr/>
        </p:nvSpPr>
        <p:spPr>
          <a:xfrm>
            <a:off x="7127710" y="5014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10E2EA45-F964-2685-9A01-1D2379CD90BE}"/>
              </a:ext>
            </a:extLst>
          </p:cNvPr>
          <p:cNvSpPr/>
          <p:nvPr/>
        </p:nvSpPr>
        <p:spPr>
          <a:xfrm>
            <a:off x="7595710" y="4546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E436E3A5-EF16-AC6D-5668-F87DD610AD8C}"/>
              </a:ext>
            </a:extLst>
          </p:cNvPr>
          <p:cNvSpPr/>
          <p:nvPr/>
        </p:nvSpPr>
        <p:spPr>
          <a:xfrm>
            <a:off x="8063710" y="4546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EB92E9D1-5798-E647-98DD-3C39851F12F6}"/>
              </a:ext>
            </a:extLst>
          </p:cNvPr>
          <p:cNvSpPr/>
          <p:nvPr/>
        </p:nvSpPr>
        <p:spPr>
          <a:xfrm>
            <a:off x="7595710" y="5014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7294AA8A-2CA0-BAE4-4DEE-BC741DB46878}"/>
              </a:ext>
            </a:extLst>
          </p:cNvPr>
          <p:cNvSpPr/>
          <p:nvPr/>
        </p:nvSpPr>
        <p:spPr>
          <a:xfrm>
            <a:off x="8063710" y="5014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A542513D-4292-D58B-C94A-9F4130BF37E4}"/>
              </a:ext>
            </a:extLst>
          </p:cNvPr>
          <p:cNvSpPr/>
          <p:nvPr/>
        </p:nvSpPr>
        <p:spPr>
          <a:xfrm>
            <a:off x="5723710" y="5482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20B98AC7-09DB-2020-7C4B-F8AC6073C6D9}"/>
              </a:ext>
            </a:extLst>
          </p:cNvPr>
          <p:cNvSpPr/>
          <p:nvPr/>
        </p:nvSpPr>
        <p:spPr>
          <a:xfrm>
            <a:off x="6191710" y="5482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B81C7F99-0F44-F884-A634-451A4BD7421C}"/>
              </a:ext>
            </a:extLst>
          </p:cNvPr>
          <p:cNvSpPr/>
          <p:nvPr/>
        </p:nvSpPr>
        <p:spPr>
          <a:xfrm>
            <a:off x="5723710" y="5950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443AA8C7-54CB-0EC7-9F50-DEBE65A17EAE}"/>
              </a:ext>
            </a:extLst>
          </p:cNvPr>
          <p:cNvSpPr/>
          <p:nvPr/>
        </p:nvSpPr>
        <p:spPr>
          <a:xfrm>
            <a:off x="6191710" y="5950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16B9CC0D-CDD9-7630-D275-92F9076B88AD}"/>
              </a:ext>
            </a:extLst>
          </p:cNvPr>
          <p:cNvSpPr/>
          <p:nvPr/>
        </p:nvSpPr>
        <p:spPr>
          <a:xfrm>
            <a:off x="6659710" y="5482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F75504F-4FB5-AA94-A8B7-349DAB7E2EC6}"/>
              </a:ext>
            </a:extLst>
          </p:cNvPr>
          <p:cNvSpPr/>
          <p:nvPr/>
        </p:nvSpPr>
        <p:spPr>
          <a:xfrm>
            <a:off x="7127710" y="5482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379C5E78-E199-1290-D1D0-09403E357767}"/>
              </a:ext>
            </a:extLst>
          </p:cNvPr>
          <p:cNvSpPr/>
          <p:nvPr/>
        </p:nvSpPr>
        <p:spPr>
          <a:xfrm>
            <a:off x="6659710" y="5950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8FC87B3B-C39C-A7E0-129A-A273B99E1494}"/>
              </a:ext>
            </a:extLst>
          </p:cNvPr>
          <p:cNvSpPr/>
          <p:nvPr/>
        </p:nvSpPr>
        <p:spPr>
          <a:xfrm>
            <a:off x="7127710" y="5950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1BE02FD9-E0DD-BF3F-8E8C-4EC4CD9914D3}"/>
              </a:ext>
            </a:extLst>
          </p:cNvPr>
          <p:cNvSpPr/>
          <p:nvPr/>
        </p:nvSpPr>
        <p:spPr>
          <a:xfrm>
            <a:off x="7595710" y="5482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E5CAFF73-8DCD-D4A2-25EF-8C27A424D7E9}"/>
              </a:ext>
            </a:extLst>
          </p:cNvPr>
          <p:cNvSpPr/>
          <p:nvPr/>
        </p:nvSpPr>
        <p:spPr>
          <a:xfrm>
            <a:off x="8063710" y="5482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C8058442-F8C5-D9B2-B73D-40BEC7C4009F}"/>
              </a:ext>
            </a:extLst>
          </p:cNvPr>
          <p:cNvSpPr/>
          <p:nvPr/>
        </p:nvSpPr>
        <p:spPr>
          <a:xfrm>
            <a:off x="7595710" y="5950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46E669D5-2DAA-A33B-106C-37BB92F60717}"/>
              </a:ext>
            </a:extLst>
          </p:cNvPr>
          <p:cNvSpPr/>
          <p:nvPr/>
        </p:nvSpPr>
        <p:spPr>
          <a:xfrm>
            <a:off x="8063710" y="5950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223E926C-373D-EE2C-398C-77730113BFAE}"/>
              </a:ext>
            </a:extLst>
          </p:cNvPr>
          <p:cNvSpPr/>
          <p:nvPr/>
        </p:nvSpPr>
        <p:spPr>
          <a:xfrm>
            <a:off x="8531710" y="3610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6332CC93-4B63-F025-7D3F-492045F8331A}"/>
              </a:ext>
            </a:extLst>
          </p:cNvPr>
          <p:cNvSpPr/>
          <p:nvPr/>
        </p:nvSpPr>
        <p:spPr>
          <a:xfrm>
            <a:off x="8531710" y="4078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B1967E25-C315-A338-5F12-97CC9B1AED7A}"/>
              </a:ext>
            </a:extLst>
          </p:cNvPr>
          <p:cNvSpPr/>
          <p:nvPr/>
        </p:nvSpPr>
        <p:spPr>
          <a:xfrm>
            <a:off x="8999710" y="3610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1E627754-89F0-3FFE-FFC0-787A6217E6DF}"/>
              </a:ext>
            </a:extLst>
          </p:cNvPr>
          <p:cNvSpPr/>
          <p:nvPr/>
        </p:nvSpPr>
        <p:spPr>
          <a:xfrm>
            <a:off x="9467710" y="3610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9D6A0393-C05F-EC4F-91A7-743BE693ED2D}"/>
              </a:ext>
            </a:extLst>
          </p:cNvPr>
          <p:cNvSpPr/>
          <p:nvPr/>
        </p:nvSpPr>
        <p:spPr>
          <a:xfrm>
            <a:off x="8999710" y="4078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4E4A38E6-EB1F-00F3-8248-1380A2FCC4D7}"/>
              </a:ext>
            </a:extLst>
          </p:cNvPr>
          <p:cNvSpPr/>
          <p:nvPr/>
        </p:nvSpPr>
        <p:spPr>
          <a:xfrm>
            <a:off x="9467710" y="4078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DA7CF112-1561-B489-25C6-BA6A552AE0C0}"/>
              </a:ext>
            </a:extLst>
          </p:cNvPr>
          <p:cNvSpPr/>
          <p:nvPr/>
        </p:nvSpPr>
        <p:spPr>
          <a:xfrm>
            <a:off x="8531710" y="4546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6FCB68A0-B536-3FB3-3811-D6645B16208B}"/>
              </a:ext>
            </a:extLst>
          </p:cNvPr>
          <p:cNvSpPr/>
          <p:nvPr/>
        </p:nvSpPr>
        <p:spPr>
          <a:xfrm>
            <a:off x="8531710" y="5014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1EC1FE00-2BD5-DDAB-7AB2-2D849D0C1DEB}"/>
              </a:ext>
            </a:extLst>
          </p:cNvPr>
          <p:cNvSpPr/>
          <p:nvPr/>
        </p:nvSpPr>
        <p:spPr>
          <a:xfrm>
            <a:off x="8999710" y="4546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65559D2B-BDA2-68F4-ED6D-59D6C8DAECCD}"/>
              </a:ext>
            </a:extLst>
          </p:cNvPr>
          <p:cNvSpPr/>
          <p:nvPr/>
        </p:nvSpPr>
        <p:spPr>
          <a:xfrm>
            <a:off x="9467710" y="4546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BC399F36-75A3-61FE-7A07-A4FB418643C2}"/>
              </a:ext>
            </a:extLst>
          </p:cNvPr>
          <p:cNvSpPr/>
          <p:nvPr/>
        </p:nvSpPr>
        <p:spPr>
          <a:xfrm>
            <a:off x="8999710" y="5014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F6110C7-3684-F179-F634-40036EDE6A37}"/>
              </a:ext>
            </a:extLst>
          </p:cNvPr>
          <p:cNvSpPr/>
          <p:nvPr/>
        </p:nvSpPr>
        <p:spPr>
          <a:xfrm>
            <a:off x="9467710" y="5014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9D391291-F9EF-B747-D24C-FF5E7A186BA9}"/>
              </a:ext>
            </a:extLst>
          </p:cNvPr>
          <p:cNvSpPr/>
          <p:nvPr/>
        </p:nvSpPr>
        <p:spPr>
          <a:xfrm>
            <a:off x="8531710" y="5482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9454AA56-0499-0209-B13D-40F132CB0921}"/>
              </a:ext>
            </a:extLst>
          </p:cNvPr>
          <p:cNvSpPr/>
          <p:nvPr/>
        </p:nvSpPr>
        <p:spPr>
          <a:xfrm>
            <a:off x="8531710" y="5950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1888DEC4-24E7-6560-2CD1-FACA51F68154}"/>
              </a:ext>
            </a:extLst>
          </p:cNvPr>
          <p:cNvSpPr/>
          <p:nvPr/>
        </p:nvSpPr>
        <p:spPr>
          <a:xfrm>
            <a:off x="8999710" y="5482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5FBB8DF-F60F-C81B-63A6-948B85EB9159}"/>
              </a:ext>
            </a:extLst>
          </p:cNvPr>
          <p:cNvSpPr/>
          <p:nvPr/>
        </p:nvSpPr>
        <p:spPr>
          <a:xfrm>
            <a:off x="9467710" y="5482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524C05E5-21BD-2E59-ECCD-935E56388F47}"/>
              </a:ext>
            </a:extLst>
          </p:cNvPr>
          <p:cNvSpPr/>
          <p:nvPr/>
        </p:nvSpPr>
        <p:spPr>
          <a:xfrm>
            <a:off x="8999710" y="5950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372BEEB4-F40C-D1FA-53D9-6E1F61AB6C37}"/>
              </a:ext>
            </a:extLst>
          </p:cNvPr>
          <p:cNvSpPr/>
          <p:nvPr/>
        </p:nvSpPr>
        <p:spPr>
          <a:xfrm>
            <a:off x="9467710" y="5950320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6" name="ZoneTexte 275">
            <a:extLst>
              <a:ext uri="{FF2B5EF4-FFF2-40B4-BE49-F238E27FC236}">
                <a16:creationId xmlns:a16="http://schemas.microsoft.com/office/drawing/2014/main" id="{76CC8213-2DBD-31D5-9D22-3FABD5D89F2D}"/>
              </a:ext>
            </a:extLst>
          </p:cNvPr>
          <p:cNvSpPr txBox="1"/>
          <p:nvPr/>
        </p:nvSpPr>
        <p:spPr>
          <a:xfrm>
            <a:off x="5673574" y="3218581"/>
            <a:ext cx="1710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filtered</a:t>
            </a:r>
            <a:r>
              <a:rPr lang="fr-FR" dirty="0"/>
              <a:t> image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4B9425CC-30FB-6403-A31E-974D5ACB1B07}"/>
              </a:ext>
            </a:extLst>
          </p:cNvPr>
          <p:cNvSpPr/>
          <p:nvPr/>
        </p:nvSpPr>
        <p:spPr>
          <a:xfrm>
            <a:off x="846857" y="1267567"/>
            <a:ext cx="1404000" cy="140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69DF0DFF-03A4-5191-D5D3-C7078AAD9EBE}"/>
              </a:ext>
            </a:extLst>
          </p:cNvPr>
          <p:cNvSpPr/>
          <p:nvPr/>
        </p:nvSpPr>
        <p:spPr>
          <a:xfrm>
            <a:off x="7595710" y="4545414"/>
            <a:ext cx="468000" cy="4680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AB9FD9B-572C-4D05-99DB-AD155A836154}"/>
              </a:ext>
            </a:extLst>
          </p:cNvPr>
          <p:cNvSpPr/>
          <p:nvPr/>
        </p:nvSpPr>
        <p:spPr>
          <a:xfrm>
            <a:off x="5723710" y="339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36A3B94-DC73-E311-887A-9D672C6F80AF}"/>
              </a:ext>
            </a:extLst>
          </p:cNvPr>
          <p:cNvSpPr/>
          <p:nvPr/>
        </p:nvSpPr>
        <p:spPr>
          <a:xfrm>
            <a:off x="6191710" y="339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3EACD3A8-7918-19C0-7CBD-05587E4E9FAF}"/>
              </a:ext>
            </a:extLst>
          </p:cNvPr>
          <p:cNvSpPr/>
          <p:nvPr/>
        </p:nvSpPr>
        <p:spPr>
          <a:xfrm>
            <a:off x="5723710" y="807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86A2AC36-A29F-CCCA-A0D6-720BCF758E24}"/>
              </a:ext>
            </a:extLst>
          </p:cNvPr>
          <p:cNvSpPr/>
          <p:nvPr/>
        </p:nvSpPr>
        <p:spPr>
          <a:xfrm>
            <a:off x="6191710" y="807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96830671-457E-CF2A-B332-08FB5F8C7AC1}"/>
              </a:ext>
            </a:extLst>
          </p:cNvPr>
          <p:cNvSpPr/>
          <p:nvPr/>
        </p:nvSpPr>
        <p:spPr>
          <a:xfrm>
            <a:off x="6659710" y="339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AFAEFA59-9A0C-8CFB-A5E2-BA64557F4351}"/>
              </a:ext>
            </a:extLst>
          </p:cNvPr>
          <p:cNvSpPr/>
          <p:nvPr/>
        </p:nvSpPr>
        <p:spPr>
          <a:xfrm>
            <a:off x="7127710" y="339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57441D37-7A33-4773-4783-2497CC567385}"/>
              </a:ext>
            </a:extLst>
          </p:cNvPr>
          <p:cNvSpPr/>
          <p:nvPr/>
        </p:nvSpPr>
        <p:spPr>
          <a:xfrm>
            <a:off x="6659710" y="807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BA3CF86-B429-F4C6-F494-BACD16BB0504}"/>
              </a:ext>
            </a:extLst>
          </p:cNvPr>
          <p:cNvSpPr/>
          <p:nvPr/>
        </p:nvSpPr>
        <p:spPr>
          <a:xfrm>
            <a:off x="7127710" y="807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89B56A69-DF34-7C03-72E6-B28F5BDEA569}"/>
              </a:ext>
            </a:extLst>
          </p:cNvPr>
          <p:cNvSpPr/>
          <p:nvPr/>
        </p:nvSpPr>
        <p:spPr>
          <a:xfrm>
            <a:off x="7595710" y="339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9B68500C-A1D4-A1BC-28F6-FB7C7320725C}"/>
              </a:ext>
            </a:extLst>
          </p:cNvPr>
          <p:cNvSpPr/>
          <p:nvPr/>
        </p:nvSpPr>
        <p:spPr>
          <a:xfrm>
            <a:off x="8063710" y="339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29F4C6C0-7E40-7654-99E4-83D2E482DC1A}"/>
              </a:ext>
            </a:extLst>
          </p:cNvPr>
          <p:cNvSpPr/>
          <p:nvPr/>
        </p:nvSpPr>
        <p:spPr>
          <a:xfrm>
            <a:off x="7595710" y="807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461E4F21-184B-AB37-3BDC-24765E864B2B}"/>
              </a:ext>
            </a:extLst>
          </p:cNvPr>
          <p:cNvSpPr/>
          <p:nvPr/>
        </p:nvSpPr>
        <p:spPr>
          <a:xfrm>
            <a:off x="8063710" y="807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C7D30B30-966A-BB4F-EEAC-BA4E592D9517}"/>
              </a:ext>
            </a:extLst>
          </p:cNvPr>
          <p:cNvSpPr/>
          <p:nvPr/>
        </p:nvSpPr>
        <p:spPr>
          <a:xfrm>
            <a:off x="5723710" y="1275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2E318D47-56C8-F475-8AFC-F94E883F94CA}"/>
              </a:ext>
            </a:extLst>
          </p:cNvPr>
          <p:cNvSpPr/>
          <p:nvPr/>
        </p:nvSpPr>
        <p:spPr>
          <a:xfrm>
            <a:off x="6191710" y="1275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530AD7BB-76B2-E9BA-6B39-9865C2DF83C0}"/>
              </a:ext>
            </a:extLst>
          </p:cNvPr>
          <p:cNvSpPr/>
          <p:nvPr/>
        </p:nvSpPr>
        <p:spPr>
          <a:xfrm>
            <a:off x="5723710" y="1743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48C780D7-BF18-9C7B-4247-12F84867B2B2}"/>
              </a:ext>
            </a:extLst>
          </p:cNvPr>
          <p:cNvSpPr/>
          <p:nvPr/>
        </p:nvSpPr>
        <p:spPr>
          <a:xfrm>
            <a:off x="6191710" y="1743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4239800B-068F-971C-A604-C5BAC118FDAA}"/>
              </a:ext>
            </a:extLst>
          </p:cNvPr>
          <p:cNvSpPr/>
          <p:nvPr/>
        </p:nvSpPr>
        <p:spPr>
          <a:xfrm>
            <a:off x="6659710" y="1275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F74489AE-14AB-12F2-9007-E5F2AB398EF2}"/>
              </a:ext>
            </a:extLst>
          </p:cNvPr>
          <p:cNvSpPr/>
          <p:nvPr/>
        </p:nvSpPr>
        <p:spPr>
          <a:xfrm>
            <a:off x="7127710" y="1275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8A9D0BAE-F967-93A2-66B4-DE9187192C55}"/>
              </a:ext>
            </a:extLst>
          </p:cNvPr>
          <p:cNvSpPr/>
          <p:nvPr/>
        </p:nvSpPr>
        <p:spPr>
          <a:xfrm>
            <a:off x="6659710" y="1743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A84A442A-3602-9007-A561-C97FEB2A54C3}"/>
              </a:ext>
            </a:extLst>
          </p:cNvPr>
          <p:cNvSpPr/>
          <p:nvPr/>
        </p:nvSpPr>
        <p:spPr>
          <a:xfrm>
            <a:off x="7127710" y="1743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A981FC0D-1CE6-86CF-4850-938933208241}"/>
              </a:ext>
            </a:extLst>
          </p:cNvPr>
          <p:cNvSpPr/>
          <p:nvPr/>
        </p:nvSpPr>
        <p:spPr>
          <a:xfrm>
            <a:off x="8063710" y="1275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A3F221FB-3EDF-4947-74FC-B5E531694039}"/>
              </a:ext>
            </a:extLst>
          </p:cNvPr>
          <p:cNvSpPr/>
          <p:nvPr/>
        </p:nvSpPr>
        <p:spPr>
          <a:xfrm>
            <a:off x="7595710" y="1743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AA03F051-299E-FF6C-3B29-C0330947961D}"/>
              </a:ext>
            </a:extLst>
          </p:cNvPr>
          <p:cNvSpPr/>
          <p:nvPr/>
        </p:nvSpPr>
        <p:spPr>
          <a:xfrm>
            <a:off x="8063710" y="1743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8B8FCF2C-285B-0AF9-DF25-99B30714C524}"/>
              </a:ext>
            </a:extLst>
          </p:cNvPr>
          <p:cNvSpPr/>
          <p:nvPr/>
        </p:nvSpPr>
        <p:spPr>
          <a:xfrm>
            <a:off x="5723710" y="2211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AB190BF2-32A1-4088-6487-ECB3BCFC9797}"/>
              </a:ext>
            </a:extLst>
          </p:cNvPr>
          <p:cNvSpPr/>
          <p:nvPr/>
        </p:nvSpPr>
        <p:spPr>
          <a:xfrm>
            <a:off x="6191710" y="2211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8A3E7AC4-D9BE-EBC7-2DA3-A8A489335479}"/>
              </a:ext>
            </a:extLst>
          </p:cNvPr>
          <p:cNvSpPr/>
          <p:nvPr/>
        </p:nvSpPr>
        <p:spPr>
          <a:xfrm>
            <a:off x="5723710" y="2679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91CBF8E-3957-A45B-0464-CB2A8678A31C}"/>
              </a:ext>
            </a:extLst>
          </p:cNvPr>
          <p:cNvSpPr/>
          <p:nvPr/>
        </p:nvSpPr>
        <p:spPr>
          <a:xfrm>
            <a:off x="6191710" y="2679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4F664504-71FA-60E0-4DCF-4A195A01B000}"/>
              </a:ext>
            </a:extLst>
          </p:cNvPr>
          <p:cNvSpPr/>
          <p:nvPr/>
        </p:nvSpPr>
        <p:spPr>
          <a:xfrm>
            <a:off x="6659710" y="2211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13125A5E-7D93-159F-B57A-0E190D0C731F}"/>
              </a:ext>
            </a:extLst>
          </p:cNvPr>
          <p:cNvSpPr/>
          <p:nvPr/>
        </p:nvSpPr>
        <p:spPr>
          <a:xfrm>
            <a:off x="7127710" y="2211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666EC313-798D-EBE3-7CA2-4CE596DE412D}"/>
              </a:ext>
            </a:extLst>
          </p:cNvPr>
          <p:cNvSpPr/>
          <p:nvPr/>
        </p:nvSpPr>
        <p:spPr>
          <a:xfrm>
            <a:off x="6659710" y="2679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D6FCB9CC-4193-A7B2-D734-68AB51A5893B}"/>
              </a:ext>
            </a:extLst>
          </p:cNvPr>
          <p:cNvSpPr/>
          <p:nvPr/>
        </p:nvSpPr>
        <p:spPr>
          <a:xfrm>
            <a:off x="7127710" y="2679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9A413121-C488-9911-C4CE-A39D585B0E42}"/>
              </a:ext>
            </a:extLst>
          </p:cNvPr>
          <p:cNvSpPr/>
          <p:nvPr/>
        </p:nvSpPr>
        <p:spPr>
          <a:xfrm>
            <a:off x="7595710" y="2211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AF913511-6607-7733-4635-BE0CE28AC62E}"/>
              </a:ext>
            </a:extLst>
          </p:cNvPr>
          <p:cNvSpPr/>
          <p:nvPr/>
        </p:nvSpPr>
        <p:spPr>
          <a:xfrm>
            <a:off x="8063710" y="2211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ED28ABD3-D882-7792-4E2F-E9E7E7E48683}"/>
              </a:ext>
            </a:extLst>
          </p:cNvPr>
          <p:cNvSpPr/>
          <p:nvPr/>
        </p:nvSpPr>
        <p:spPr>
          <a:xfrm>
            <a:off x="7595710" y="2679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331E4169-C2D1-C77B-37A1-295D2F901453}"/>
              </a:ext>
            </a:extLst>
          </p:cNvPr>
          <p:cNvSpPr/>
          <p:nvPr/>
        </p:nvSpPr>
        <p:spPr>
          <a:xfrm>
            <a:off x="8063710" y="2679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CB603031-B8EF-3459-FBA0-C257E5915426}"/>
              </a:ext>
            </a:extLst>
          </p:cNvPr>
          <p:cNvSpPr/>
          <p:nvPr/>
        </p:nvSpPr>
        <p:spPr>
          <a:xfrm>
            <a:off x="8531710" y="339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EE8D4A9E-B1F9-8049-A705-01683D736984}"/>
              </a:ext>
            </a:extLst>
          </p:cNvPr>
          <p:cNvSpPr/>
          <p:nvPr/>
        </p:nvSpPr>
        <p:spPr>
          <a:xfrm>
            <a:off x="8531710" y="807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0B006B68-12C0-2C1B-995F-D8874ACA0726}"/>
              </a:ext>
            </a:extLst>
          </p:cNvPr>
          <p:cNvSpPr/>
          <p:nvPr/>
        </p:nvSpPr>
        <p:spPr>
          <a:xfrm>
            <a:off x="8999710" y="339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68ADB458-D0B5-EAA9-0D6E-4C9561314000}"/>
              </a:ext>
            </a:extLst>
          </p:cNvPr>
          <p:cNvSpPr/>
          <p:nvPr/>
        </p:nvSpPr>
        <p:spPr>
          <a:xfrm>
            <a:off x="9467710" y="339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345DF35C-0263-835D-933D-B5395785EE01}"/>
              </a:ext>
            </a:extLst>
          </p:cNvPr>
          <p:cNvSpPr/>
          <p:nvPr/>
        </p:nvSpPr>
        <p:spPr>
          <a:xfrm>
            <a:off x="8999710" y="807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126B4CB9-02D9-428A-CB6A-4AE3252DC654}"/>
              </a:ext>
            </a:extLst>
          </p:cNvPr>
          <p:cNvSpPr/>
          <p:nvPr/>
        </p:nvSpPr>
        <p:spPr>
          <a:xfrm>
            <a:off x="9467710" y="807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F90F1408-0F65-A402-8544-40F0382B8C29}"/>
              </a:ext>
            </a:extLst>
          </p:cNvPr>
          <p:cNvSpPr/>
          <p:nvPr/>
        </p:nvSpPr>
        <p:spPr>
          <a:xfrm>
            <a:off x="8531710" y="1275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0C232AAB-92E7-AAAF-D9FB-0B42EDAE7554}"/>
              </a:ext>
            </a:extLst>
          </p:cNvPr>
          <p:cNvSpPr/>
          <p:nvPr/>
        </p:nvSpPr>
        <p:spPr>
          <a:xfrm>
            <a:off x="8531710" y="1743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05317A23-4B1E-4210-327C-81D0EB9BBC0F}"/>
              </a:ext>
            </a:extLst>
          </p:cNvPr>
          <p:cNvSpPr/>
          <p:nvPr/>
        </p:nvSpPr>
        <p:spPr>
          <a:xfrm>
            <a:off x="8999710" y="1275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088D3AD9-DF26-975A-950C-3EADBAEE235D}"/>
              </a:ext>
            </a:extLst>
          </p:cNvPr>
          <p:cNvSpPr/>
          <p:nvPr/>
        </p:nvSpPr>
        <p:spPr>
          <a:xfrm>
            <a:off x="9467710" y="1275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738ECF71-B64B-2267-6AD3-DD6C22FF9945}"/>
              </a:ext>
            </a:extLst>
          </p:cNvPr>
          <p:cNvSpPr/>
          <p:nvPr/>
        </p:nvSpPr>
        <p:spPr>
          <a:xfrm>
            <a:off x="8999710" y="1743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E027C0E8-6CE9-9772-4A39-D0F9782EFFB9}"/>
              </a:ext>
            </a:extLst>
          </p:cNvPr>
          <p:cNvSpPr/>
          <p:nvPr/>
        </p:nvSpPr>
        <p:spPr>
          <a:xfrm>
            <a:off x="9467710" y="1743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0621E330-1080-D783-493A-6948E3C1E0B5}"/>
              </a:ext>
            </a:extLst>
          </p:cNvPr>
          <p:cNvSpPr/>
          <p:nvPr/>
        </p:nvSpPr>
        <p:spPr>
          <a:xfrm>
            <a:off x="8531710" y="2211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792879F8-7BCB-1B67-2DA5-6777A95F0048}"/>
              </a:ext>
            </a:extLst>
          </p:cNvPr>
          <p:cNvSpPr/>
          <p:nvPr/>
        </p:nvSpPr>
        <p:spPr>
          <a:xfrm>
            <a:off x="8531710" y="2679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83538DFB-E8A3-3031-7CAF-A7A47D016A23}"/>
              </a:ext>
            </a:extLst>
          </p:cNvPr>
          <p:cNvSpPr/>
          <p:nvPr/>
        </p:nvSpPr>
        <p:spPr>
          <a:xfrm>
            <a:off x="8999710" y="2211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92310539-1959-1B5D-B137-CD7E9C5E2117}"/>
              </a:ext>
            </a:extLst>
          </p:cNvPr>
          <p:cNvSpPr/>
          <p:nvPr/>
        </p:nvSpPr>
        <p:spPr>
          <a:xfrm>
            <a:off x="9467710" y="2211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96084D85-60C5-BF00-81A7-6B1CD253A2AC}"/>
              </a:ext>
            </a:extLst>
          </p:cNvPr>
          <p:cNvSpPr/>
          <p:nvPr/>
        </p:nvSpPr>
        <p:spPr>
          <a:xfrm>
            <a:off x="8999710" y="2679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48122F04-645E-F9FF-4841-7CED90FFE1A8}"/>
              </a:ext>
            </a:extLst>
          </p:cNvPr>
          <p:cNvSpPr/>
          <p:nvPr/>
        </p:nvSpPr>
        <p:spPr>
          <a:xfrm>
            <a:off x="9467710" y="2679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CFE3CA0F-12F0-81BB-3C3E-1E086CBE22DB}"/>
              </a:ext>
            </a:extLst>
          </p:cNvPr>
          <p:cNvSpPr/>
          <p:nvPr/>
        </p:nvSpPr>
        <p:spPr>
          <a:xfrm>
            <a:off x="7127710" y="805314"/>
            <a:ext cx="1404000" cy="1404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46" name="ZoneTexte 345">
            <a:extLst>
              <a:ext uri="{FF2B5EF4-FFF2-40B4-BE49-F238E27FC236}">
                <a16:creationId xmlns:a16="http://schemas.microsoft.com/office/drawing/2014/main" id="{5BBB073D-C0C3-C588-DA5C-7BF7CF06E33A}"/>
              </a:ext>
            </a:extLst>
          </p:cNvPr>
          <p:cNvSpPr txBox="1"/>
          <p:nvPr/>
        </p:nvSpPr>
        <p:spPr>
          <a:xfrm>
            <a:off x="7127710" y="803268"/>
            <a:ext cx="46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8</a:t>
            </a:r>
          </a:p>
        </p:txBody>
      </p:sp>
      <p:sp>
        <p:nvSpPr>
          <p:cNvPr id="348" name="ZoneTexte 347">
            <a:extLst>
              <a:ext uri="{FF2B5EF4-FFF2-40B4-BE49-F238E27FC236}">
                <a16:creationId xmlns:a16="http://schemas.microsoft.com/office/drawing/2014/main" id="{2D899E71-4EF4-C3DA-7552-CDCE5CD2B5CC}"/>
              </a:ext>
            </a:extLst>
          </p:cNvPr>
          <p:cNvSpPr txBox="1"/>
          <p:nvPr/>
        </p:nvSpPr>
        <p:spPr>
          <a:xfrm>
            <a:off x="7235792" y="992082"/>
            <a:ext cx="46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-1</a:t>
            </a:r>
          </a:p>
        </p:txBody>
      </p:sp>
      <p:sp>
        <p:nvSpPr>
          <p:cNvPr id="349" name="ZoneTexte 348">
            <a:extLst>
              <a:ext uri="{FF2B5EF4-FFF2-40B4-BE49-F238E27FC236}">
                <a16:creationId xmlns:a16="http://schemas.microsoft.com/office/drawing/2014/main" id="{164FE77F-8A5D-52DA-49E3-2575896A2124}"/>
              </a:ext>
            </a:extLst>
          </p:cNvPr>
          <p:cNvSpPr txBox="1"/>
          <p:nvPr/>
        </p:nvSpPr>
        <p:spPr>
          <a:xfrm>
            <a:off x="7142224" y="1004474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9C9D8CB0-F89D-4F72-89E0-0779830033A9}"/>
              </a:ext>
            </a:extLst>
          </p:cNvPr>
          <p:cNvSpPr/>
          <p:nvPr/>
        </p:nvSpPr>
        <p:spPr>
          <a:xfrm>
            <a:off x="7595710" y="1275616"/>
            <a:ext cx="468000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CFD4667-1A37-6E8C-5538-9DA8052FC0EE}"/>
              </a:ext>
            </a:extLst>
          </p:cNvPr>
          <p:cNvSpPr/>
          <p:nvPr/>
        </p:nvSpPr>
        <p:spPr>
          <a:xfrm>
            <a:off x="1320290" y="1739716"/>
            <a:ext cx="46800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50" name="ZoneTexte 349">
            <a:extLst>
              <a:ext uri="{FF2B5EF4-FFF2-40B4-BE49-F238E27FC236}">
                <a16:creationId xmlns:a16="http://schemas.microsoft.com/office/drawing/2014/main" id="{DC17ECEE-D1D3-BFE2-A732-93FD6F3ECB38}"/>
              </a:ext>
            </a:extLst>
          </p:cNvPr>
          <p:cNvSpPr txBox="1"/>
          <p:nvPr/>
        </p:nvSpPr>
        <p:spPr>
          <a:xfrm>
            <a:off x="7577874" y="800772"/>
            <a:ext cx="46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7</a:t>
            </a:r>
          </a:p>
        </p:txBody>
      </p:sp>
      <p:sp>
        <p:nvSpPr>
          <p:cNvPr id="351" name="ZoneTexte 350">
            <a:extLst>
              <a:ext uri="{FF2B5EF4-FFF2-40B4-BE49-F238E27FC236}">
                <a16:creationId xmlns:a16="http://schemas.microsoft.com/office/drawing/2014/main" id="{9FADD623-76D0-1D49-D516-FC26D89AF04B}"/>
              </a:ext>
            </a:extLst>
          </p:cNvPr>
          <p:cNvSpPr txBox="1"/>
          <p:nvPr/>
        </p:nvSpPr>
        <p:spPr>
          <a:xfrm>
            <a:off x="7685956" y="989586"/>
            <a:ext cx="46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52" name="ZoneTexte 351">
            <a:extLst>
              <a:ext uri="{FF2B5EF4-FFF2-40B4-BE49-F238E27FC236}">
                <a16:creationId xmlns:a16="http://schemas.microsoft.com/office/drawing/2014/main" id="{9D73CC68-E507-0B7C-29C3-1021D104591D}"/>
              </a:ext>
            </a:extLst>
          </p:cNvPr>
          <p:cNvSpPr txBox="1"/>
          <p:nvPr/>
        </p:nvSpPr>
        <p:spPr>
          <a:xfrm>
            <a:off x="7592388" y="1001978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</a:t>
            </a:r>
          </a:p>
        </p:txBody>
      </p:sp>
      <p:sp>
        <p:nvSpPr>
          <p:cNvPr id="353" name="ZoneTexte 352">
            <a:extLst>
              <a:ext uri="{FF2B5EF4-FFF2-40B4-BE49-F238E27FC236}">
                <a16:creationId xmlns:a16="http://schemas.microsoft.com/office/drawing/2014/main" id="{E53B02E9-971D-CF6F-4B4F-E1212ABFCB50}"/>
              </a:ext>
            </a:extLst>
          </p:cNvPr>
          <p:cNvSpPr txBox="1"/>
          <p:nvPr/>
        </p:nvSpPr>
        <p:spPr>
          <a:xfrm>
            <a:off x="8042552" y="793392"/>
            <a:ext cx="46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6</a:t>
            </a:r>
          </a:p>
        </p:txBody>
      </p:sp>
      <p:sp>
        <p:nvSpPr>
          <p:cNvPr id="354" name="ZoneTexte 353">
            <a:extLst>
              <a:ext uri="{FF2B5EF4-FFF2-40B4-BE49-F238E27FC236}">
                <a16:creationId xmlns:a16="http://schemas.microsoft.com/office/drawing/2014/main" id="{BC552B68-670F-7A8C-A8CB-1A094CA92F9A}"/>
              </a:ext>
            </a:extLst>
          </p:cNvPr>
          <p:cNvSpPr txBox="1"/>
          <p:nvPr/>
        </p:nvSpPr>
        <p:spPr>
          <a:xfrm>
            <a:off x="8150634" y="982206"/>
            <a:ext cx="46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-2</a:t>
            </a:r>
          </a:p>
        </p:txBody>
      </p:sp>
      <p:sp>
        <p:nvSpPr>
          <p:cNvPr id="355" name="ZoneTexte 354">
            <a:extLst>
              <a:ext uri="{FF2B5EF4-FFF2-40B4-BE49-F238E27FC236}">
                <a16:creationId xmlns:a16="http://schemas.microsoft.com/office/drawing/2014/main" id="{652853B0-DF6C-CC59-D0A3-284AD973FF53}"/>
              </a:ext>
            </a:extLst>
          </p:cNvPr>
          <p:cNvSpPr txBox="1"/>
          <p:nvPr/>
        </p:nvSpPr>
        <p:spPr>
          <a:xfrm>
            <a:off x="8057066" y="994598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</a:t>
            </a:r>
          </a:p>
        </p:txBody>
      </p:sp>
      <p:sp>
        <p:nvSpPr>
          <p:cNvPr id="356" name="ZoneTexte 355">
            <a:extLst>
              <a:ext uri="{FF2B5EF4-FFF2-40B4-BE49-F238E27FC236}">
                <a16:creationId xmlns:a16="http://schemas.microsoft.com/office/drawing/2014/main" id="{C4042A88-6733-9876-40CC-90CF39D58623}"/>
              </a:ext>
            </a:extLst>
          </p:cNvPr>
          <p:cNvSpPr txBox="1"/>
          <p:nvPr/>
        </p:nvSpPr>
        <p:spPr>
          <a:xfrm>
            <a:off x="7117075" y="1272524"/>
            <a:ext cx="46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5</a:t>
            </a:r>
          </a:p>
        </p:txBody>
      </p:sp>
      <p:sp>
        <p:nvSpPr>
          <p:cNvPr id="357" name="ZoneTexte 356">
            <a:extLst>
              <a:ext uri="{FF2B5EF4-FFF2-40B4-BE49-F238E27FC236}">
                <a16:creationId xmlns:a16="http://schemas.microsoft.com/office/drawing/2014/main" id="{511D6BE8-5B5A-2F0D-51B0-D980A41B038E}"/>
              </a:ext>
            </a:extLst>
          </p:cNvPr>
          <p:cNvSpPr txBox="1"/>
          <p:nvPr/>
        </p:nvSpPr>
        <p:spPr>
          <a:xfrm>
            <a:off x="7225157" y="1461338"/>
            <a:ext cx="46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358" name="ZoneTexte 357">
            <a:extLst>
              <a:ext uri="{FF2B5EF4-FFF2-40B4-BE49-F238E27FC236}">
                <a16:creationId xmlns:a16="http://schemas.microsoft.com/office/drawing/2014/main" id="{6AFC1F8A-8BBC-AD97-8212-57AA35640F6F}"/>
              </a:ext>
            </a:extLst>
          </p:cNvPr>
          <p:cNvSpPr txBox="1"/>
          <p:nvPr/>
        </p:nvSpPr>
        <p:spPr>
          <a:xfrm>
            <a:off x="7131589" y="147373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</a:t>
            </a:r>
          </a:p>
        </p:txBody>
      </p:sp>
      <p:sp>
        <p:nvSpPr>
          <p:cNvPr id="359" name="ZoneTexte 358">
            <a:extLst>
              <a:ext uri="{FF2B5EF4-FFF2-40B4-BE49-F238E27FC236}">
                <a16:creationId xmlns:a16="http://schemas.microsoft.com/office/drawing/2014/main" id="{736E63ED-E2AB-B6D8-BDDB-44C4C2ADC5AB}"/>
              </a:ext>
            </a:extLst>
          </p:cNvPr>
          <p:cNvSpPr txBox="1"/>
          <p:nvPr/>
        </p:nvSpPr>
        <p:spPr>
          <a:xfrm>
            <a:off x="7607610" y="1261423"/>
            <a:ext cx="46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6</a:t>
            </a:r>
          </a:p>
        </p:txBody>
      </p:sp>
      <p:sp>
        <p:nvSpPr>
          <p:cNvPr id="360" name="ZoneTexte 359">
            <a:extLst>
              <a:ext uri="{FF2B5EF4-FFF2-40B4-BE49-F238E27FC236}">
                <a16:creationId xmlns:a16="http://schemas.microsoft.com/office/drawing/2014/main" id="{04F5FC36-E4E7-7799-E74A-23B6C5758197}"/>
              </a:ext>
            </a:extLst>
          </p:cNvPr>
          <p:cNvSpPr txBox="1"/>
          <p:nvPr/>
        </p:nvSpPr>
        <p:spPr>
          <a:xfrm>
            <a:off x="7715692" y="1450237"/>
            <a:ext cx="46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1" name="ZoneTexte 360">
            <a:extLst>
              <a:ext uri="{FF2B5EF4-FFF2-40B4-BE49-F238E27FC236}">
                <a16:creationId xmlns:a16="http://schemas.microsoft.com/office/drawing/2014/main" id="{46172414-5105-9688-AD04-CC5F0749A56D}"/>
              </a:ext>
            </a:extLst>
          </p:cNvPr>
          <p:cNvSpPr txBox="1"/>
          <p:nvPr/>
        </p:nvSpPr>
        <p:spPr>
          <a:xfrm>
            <a:off x="7622124" y="146262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</a:t>
            </a:r>
          </a:p>
        </p:txBody>
      </p:sp>
      <p:sp>
        <p:nvSpPr>
          <p:cNvPr id="362" name="ZoneTexte 361">
            <a:extLst>
              <a:ext uri="{FF2B5EF4-FFF2-40B4-BE49-F238E27FC236}">
                <a16:creationId xmlns:a16="http://schemas.microsoft.com/office/drawing/2014/main" id="{E9FD1CEE-69FC-25A1-CC79-DFA439F39C52}"/>
              </a:ext>
            </a:extLst>
          </p:cNvPr>
          <p:cNvSpPr txBox="1"/>
          <p:nvPr/>
        </p:nvSpPr>
        <p:spPr>
          <a:xfrm>
            <a:off x="8051810" y="1260517"/>
            <a:ext cx="46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8</a:t>
            </a:r>
          </a:p>
        </p:txBody>
      </p:sp>
      <p:sp>
        <p:nvSpPr>
          <p:cNvPr id="363" name="ZoneTexte 362">
            <a:extLst>
              <a:ext uri="{FF2B5EF4-FFF2-40B4-BE49-F238E27FC236}">
                <a16:creationId xmlns:a16="http://schemas.microsoft.com/office/drawing/2014/main" id="{1C5E4A03-DE22-53DA-28AE-9D2C17E8E20C}"/>
              </a:ext>
            </a:extLst>
          </p:cNvPr>
          <p:cNvSpPr txBox="1"/>
          <p:nvPr/>
        </p:nvSpPr>
        <p:spPr>
          <a:xfrm>
            <a:off x="8159892" y="1449331"/>
            <a:ext cx="46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364" name="ZoneTexte 363">
            <a:extLst>
              <a:ext uri="{FF2B5EF4-FFF2-40B4-BE49-F238E27FC236}">
                <a16:creationId xmlns:a16="http://schemas.microsoft.com/office/drawing/2014/main" id="{D706B86C-6A32-BD2D-D565-EEA5D0155F4D}"/>
              </a:ext>
            </a:extLst>
          </p:cNvPr>
          <p:cNvSpPr txBox="1"/>
          <p:nvPr/>
        </p:nvSpPr>
        <p:spPr>
          <a:xfrm>
            <a:off x="8066324" y="1461723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</a:t>
            </a:r>
          </a:p>
        </p:txBody>
      </p:sp>
      <p:sp>
        <p:nvSpPr>
          <p:cNvPr id="365" name="ZoneTexte 364">
            <a:extLst>
              <a:ext uri="{FF2B5EF4-FFF2-40B4-BE49-F238E27FC236}">
                <a16:creationId xmlns:a16="http://schemas.microsoft.com/office/drawing/2014/main" id="{7ED0D739-B9C2-DE86-9017-25F4E31E44FE}"/>
              </a:ext>
            </a:extLst>
          </p:cNvPr>
          <p:cNvSpPr txBox="1"/>
          <p:nvPr/>
        </p:nvSpPr>
        <p:spPr>
          <a:xfrm>
            <a:off x="7136629" y="1732157"/>
            <a:ext cx="46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8</a:t>
            </a:r>
          </a:p>
        </p:txBody>
      </p:sp>
      <p:sp>
        <p:nvSpPr>
          <p:cNvPr id="366" name="ZoneTexte 365">
            <a:extLst>
              <a:ext uri="{FF2B5EF4-FFF2-40B4-BE49-F238E27FC236}">
                <a16:creationId xmlns:a16="http://schemas.microsoft.com/office/drawing/2014/main" id="{D74504CE-5EE8-E00C-EA5A-0F8608403EF0}"/>
              </a:ext>
            </a:extLst>
          </p:cNvPr>
          <p:cNvSpPr txBox="1"/>
          <p:nvPr/>
        </p:nvSpPr>
        <p:spPr>
          <a:xfrm>
            <a:off x="7244711" y="1920971"/>
            <a:ext cx="46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-2</a:t>
            </a:r>
          </a:p>
        </p:txBody>
      </p:sp>
      <p:sp>
        <p:nvSpPr>
          <p:cNvPr id="367" name="ZoneTexte 366">
            <a:extLst>
              <a:ext uri="{FF2B5EF4-FFF2-40B4-BE49-F238E27FC236}">
                <a16:creationId xmlns:a16="http://schemas.microsoft.com/office/drawing/2014/main" id="{6877E86C-C905-F499-721D-C8293DC159A3}"/>
              </a:ext>
            </a:extLst>
          </p:cNvPr>
          <p:cNvSpPr txBox="1"/>
          <p:nvPr/>
        </p:nvSpPr>
        <p:spPr>
          <a:xfrm>
            <a:off x="7151143" y="1933363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</a:t>
            </a:r>
          </a:p>
        </p:txBody>
      </p:sp>
      <p:sp>
        <p:nvSpPr>
          <p:cNvPr id="368" name="ZoneTexte 367">
            <a:extLst>
              <a:ext uri="{FF2B5EF4-FFF2-40B4-BE49-F238E27FC236}">
                <a16:creationId xmlns:a16="http://schemas.microsoft.com/office/drawing/2014/main" id="{D6D9297A-DEDC-BC67-C3DF-3D59BB7CB614}"/>
              </a:ext>
            </a:extLst>
          </p:cNvPr>
          <p:cNvSpPr txBox="1"/>
          <p:nvPr/>
        </p:nvSpPr>
        <p:spPr>
          <a:xfrm>
            <a:off x="7606630" y="1721301"/>
            <a:ext cx="46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4</a:t>
            </a:r>
          </a:p>
        </p:txBody>
      </p:sp>
      <p:sp>
        <p:nvSpPr>
          <p:cNvPr id="369" name="ZoneTexte 368">
            <a:extLst>
              <a:ext uri="{FF2B5EF4-FFF2-40B4-BE49-F238E27FC236}">
                <a16:creationId xmlns:a16="http://schemas.microsoft.com/office/drawing/2014/main" id="{0F170F7E-BD7E-9A01-AC65-1A33B172B2F1}"/>
              </a:ext>
            </a:extLst>
          </p:cNvPr>
          <p:cNvSpPr txBox="1"/>
          <p:nvPr/>
        </p:nvSpPr>
        <p:spPr>
          <a:xfrm>
            <a:off x="7714712" y="1910115"/>
            <a:ext cx="46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70" name="ZoneTexte 369">
            <a:extLst>
              <a:ext uri="{FF2B5EF4-FFF2-40B4-BE49-F238E27FC236}">
                <a16:creationId xmlns:a16="http://schemas.microsoft.com/office/drawing/2014/main" id="{AB8F66D1-C2ED-A83C-4C6F-FBFE3D111945}"/>
              </a:ext>
            </a:extLst>
          </p:cNvPr>
          <p:cNvSpPr txBox="1"/>
          <p:nvPr/>
        </p:nvSpPr>
        <p:spPr>
          <a:xfrm>
            <a:off x="7621144" y="1922507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</a:t>
            </a:r>
          </a:p>
        </p:txBody>
      </p:sp>
      <p:sp>
        <p:nvSpPr>
          <p:cNvPr id="371" name="ZoneTexte 370">
            <a:extLst>
              <a:ext uri="{FF2B5EF4-FFF2-40B4-BE49-F238E27FC236}">
                <a16:creationId xmlns:a16="http://schemas.microsoft.com/office/drawing/2014/main" id="{DE0C944C-0A25-33CD-EE1C-1D1503CC6F04}"/>
              </a:ext>
            </a:extLst>
          </p:cNvPr>
          <p:cNvSpPr txBox="1"/>
          <p:nvPr/>
        </p:nvSpPr>
        <p:spPr>
          <a:xfrm>
            <a:off x="8047402" y="1720262"/>
            <a:ext cx="46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3</a:t>
            </a:r>
          </a:p>
        </p:txBody>
      </p:sp>
      <p:sp>
        <p:nvSpPr>
          <p:cNvPr id="372" name="ZoneTexte 371">
            <a:extLst>
              <a:ext uri="{FF2B5EF4-FFF2-40B4-BE49-F238E27FC236}">
                <a16:creationId xmlns:a16="http://schemas.microsoft.com/office/drawing/2014/main" id="{B4EDD6F0-ED46-95E2-0BD3-1BA54D54E861}"/>
              </a:ext>
            </a:extLst>
          </p:cNvPr>
          <p:cNvSpPr txBox="1"/>
          <p:nvPr/>
        </p:nvSpPr>
        <p:spPr>
          <a:xfrm>
            <a:off x="8155484" y="1909076"/>
            <a:ext cx="46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-1</a:t>
            </a:r>
          </a:p>
        </p:txBody>
      </p:sp>
      <p:sp>
        <p:nvSpPr>
          <p:cNvPr id="373" name="ZoneTexte 372">
            <a:extLst>
              <a:ext uri="{FF2B5EF4-FFF2-40B4-BE49-F238E27FC236}">
                <a16:creationId xmlns:a16="http://schemas.microsoft.com/office/drawing/2014/main" id="{483B4169-E38E-586E-AD6B-7D77B6528234}"/>
              </a:ext>
            </a:extLst>
          </p:cNvPr>
          <p:cNvSpPr txBox="1"/>
          <p:nvPr/>
        </p:nvSpPr>
        <p:spPr>
          <a:xfrm>
            <a:off x="8061916" y="1921468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x</a:t>
            </a:r>
          </a:p>
        </p:txBody>
      </p:sp>
      <p:sp>
        <p:nvSpPr>
          <p:cNvPr id="375" name="ZoneTexte 374">
            <a:extLst>
              <a:ext uri="{FF2B5EF4-FFF2-40B4-BE49-F238E27FC236}">
                <a16:creationId xmlns:a16="http://schemas.microsoft.com/office/drawing/2014/main" id="{6E956F14-07CB-11D9-3308-CF13CB6B0573}"/>
              </a:ext>
            </a:extLst>
          </p:cNvPr>
          <p:cNvSpPr txBox="1"/>
          <p:nvPr/>
        </p:nvSpPr>
        <p:spPr>
          <a:xfrm>
            <a:off x="2798177" y="1961335"/>
            <a:ext cx="2573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 = -8 + 0 – 12 + 5 + 30 + 8 – 16 + 0 – 3</a:t>
            </a:r>
          </a:p>
          <a:p>
            <a:r>
              <a:rPr lang="fr-FR" sz="1200" dirty="0"/>
              <a:t>R = 4</a:t>
            </a:r>
          </a:p>
        </p:txBody>
      </p:sp>
    </p:spTree>
    <p:extLst>
      <p:ext uri="{BB962C8B-B14F-4D97-AF65-F5344CB8AC3E}">
        <p14:creationId xmlns:p14="http://schemas.microsoft.com/office/powerpoint/2010/main" val="32282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ZoneTexte 228">
            <a:extLst>
              <a:ext uri="{FF2B5EF4-FFF2-40B4-BE49-F238E27FC236}">
                <a16:creationId xmlns:a16="http://schemas.microsoft.com/office/drawing/2014/main" id="{CDF08BE9-BEC6-F424-F063-6BF6035CA374}"/>
              </a:ext>
            </a:extLst>
          </p:cNvPr>
          <p:cNvSpPr txBox="1"/>
          <p:nvPr/>
        </p:nvSpPr>
        <p:spPr>
          <a:xfrm>
            <a:off x="618019" y="438284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Opening</a:t>
            </a:r>
            <a:r>
              <a:rPr lang="fr-FR" dirty="0"/>
              <a:t>/</a:t>
            </a:r>
            <a:r>
              <a:rPr lang="fr-FR" dirty="0" err="1"/>
              <a:t>Closing</a:t>
            </a:r>
            <a:r>
              <a:rPr lang="fr-FR" dirty="0"/>
              <a:t> figures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CFE3CA0F-12F0-81BB-3C3E-1E086CBE22DB}"/>
              </a:ext>
            </a:extLst>
          </p:cNvPr>
          <p:cNvSpPr/>
          <p:nvPr/>
        </p:nvSpPr>
        <p:spPr>
          <a:xfrm>
            <a:off x="4747683" y="807616"/>
            <a:ext cx="5400000" cy="5400000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Cadre 3">
            <a:extLst>
              <a:ext uri="{FF2B5EF4-FFF2-40B4-BE49-F238E27FC236}">
                <a16:creationId xmlns:a16="http://schemas.microsoft.com/office/drawing/2014/main" id="{B3ACF12B-7DDD-6880-144C-7093B4CF3FB2}"/>
              </a:ext>
            </a:extLst>
          </p:cNvPr>
          <p:cNvSpPr/>
          <p:nvPr/>
        </p:nvSpPr>
        <p:spPr>
          <a:xfrm>
            <a:off x="5436524" y="1546167"/>
            <a:ext cx="1645920" cy="931026"/>
          </a:xfrm>
          <a:prstGeom prst="frame">
            <a:avLst>
              <a:gd name="adj1" fmla="val 43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Cadre 4">
            <a:extLst>
              <a:ext uri="{FF2B5EF4-FFF2-40B4-BE49-F238E27FC236}">
                <a16:creationId xmlns:a16="http://schemas.microsoft.com/office/drawing/2014/main" id="{7701899D-1460-D42A-83FB-3C9651D4A275}"/>
              </a:ext>
            </a:extLst>
          </p:cNvPr>
          <p:cNvSpPr/>
          <p:nvPr/>
        </p:nvSpPr>
        <p:spPr>
          <a:xfrm>
            <a:off x="5731972" y="1714153"/>
            <a:ext cx="1055024" cy="595053"/>
          </a:xfrm>
          <a:prstGeom prst="frame">
            <a:avLst>
              <a:gd name="adj1" fmla="val 184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Cadre 5">
            <a:extLst>
              <a:ext uri="{FF2B5EF4-FFF2-40B4-BE49-F238E27FC236}">
                <a16:creationId xmlns:a16="http://schemas.microsoft.com/office/drawing/2014/main" id="{DB90D1CC-2247-08C5-981D-EA1DC2F4E2BE}"/>
              </a:ext>
            </a:extLst>
          </p:cNvPr>
          <p:cNvSpPr/>
          <p:nvPr/>
        </p:nvSpPr>
        <p:spPr>
          <a:xfrm>
            <a:off x="6029152" y="1905051"/>
            <a:ext cx="460664" cy="213256"/>
          </a:xfrm>
          <a:prstGeom prst="frame">
            <a:avLst>
              <a:gd name="adj1" fmla="val 291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Demi-cadre 6">
            <a:extLst>
              <a:ext uri="{FF2B5EF4-FFF2-40B4-BE49-F238E27FC236}">
                <a16:creationId xmlns:a16="http://schemas.microsoft.com/office/drawing/2014/main" id="{9E8CABBF-53E3-9386-3160-1E084824C5E0}"/>
              </a:ext>
            </a:extLst>
          </p:cNvPr>
          <p:cNvSpPr/>
          <p:nvPr/>
        </p:nvSpPr>
        <p:spPr>
          <a:xfrm>
            <a:off x="5436524" y="3260569"/>
            <a:ext cx="1645920" cy="1698171"/>
          </a:xfrm>
          <a:prstGeom prst="halfFrame">
            <a:avLst>
              <a:gd name="adj1" fmla="val 13064"/>
              <a:gd name="adj2" fmla="val 140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Demi-cadre 7">
            <a:extLst>
              <a:ext uri="{FF2B5EF4-FFF2-40B4-BE49-F238E27FC236}">
                <a16:creationId xmlns:a16="http://schemas.microsoft.com/office/drawing/2014/main" id="{3CBE4D3C-D03B-EE12-7FA3-BA346C634BAE}"/>
              </a:ext>
            </a:extLst>
          </p:cNvPr>
          <p:cNvSpPr/>
          <p:nvPr/>
        </p:nvSpPr>
        <p:spPr>
          <a:xfrm>
            <a:off x="5855664" y="3613663"/>
            <a:ext cx="931332" cy="943824"/>
          </a:xfrm>
          <a:prstGeom prst="halfFrame">
            <a:avLst>
              <a:gd name="adj1" fmla="val 13064"/>
              <a:gd name="adj2" fmla="val 140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Demi-cadre 8">
            <a:extLst>
              <a:ext uri="{FF2B5EF4-FFF2-40B4-BE49-F238E27FC236}">
                <a16:creationId xmlns:a16="http://schemas.microsoft.com/office/drawing/2014/main" id="{0C489FA8-C22A-D2DF-B8A6-FF80FBE62C00}"/>
              </a:ext>
            </a:extLst>
          </p:cNvPr>
          <p:cNvSpPr/>
          <p:nvPr/>
        </p:nvSpPr>
        <p:spPr>
          <a:xfrm>
            <a:off x="6096000" y="3814290"/>
            <a:ext cx="522514" cy="510967"/>
          </a:xfrm>
          <a:prstGeom prst="halfFrame">
            <a:avLst>
              <a:gd name="adj1" fmla="val 13064"/>
              <a:gd name="adj2" fmla="val 140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Cercle : creux 9">
            <a:extLst>
              <a:ext uri="{FF2B5EF4-FFF2-40B4-BE49-F238E27FC236}">
                <a16:creationId xmlns:a16="http://schemas.microsoft.com/office/drawing/2014/main" id="{4A58F9A3-41DC-20B5-0295-98E16A93B10E}"/>
              </a:ext>
            </a:extLst>
          </p:cNvPr>
          <p:cNvSpPr/>
          <p:nvPr/>
        </p:nvSpPr>
        <p:spPr>
          <a:xfrm>
            <a:off x="7609095" y="3976520"/>
            <a:ext cx="1645920" cy="1698171"/>
          </a:xfrm>
          <a:prstGeom prst="donut">
            <a:avLst>
              <a:gd name="adj" fmla="val 939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Cercle : creux 10">
            <a:extLst>
              <a:ext uri="{FF2B5EF4-FFF2-40B4-BE49-F238E27FC236}">
                <a16:creationId xmlns:a16="http://schemas.microsoft.com/office/drawing/2014/main" id="{A3F9DB07-1AA4-E78B-1E5D-0BF7F23DA69C}"/>
              </a:ext>
            </a:extLst>
          </p:cNvPr>
          <p:cNvSpPr/>
          <p:nvPr/>
        </p:nvSpPr>
        <p:spPr>
          <a:xfrm>
            <a:off x="7992517" y="4391429"/>
            <a:ext cx="879075" cy="868351"/>
          </a:xfrm>
          <a:prstGeom prst="donut">
            <a:avLst>
              <a:gd name="adj" fmla="val 939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Cercle : creux 11">
            <a:extLst>
              <a:ext uri="{FF2B5EF4-FFF2-40B4-BE49-F238E27FC236}">
                <a16:creationId xmlns:a16="http://schemas.microsoft.com/office/drawing/2014/main" id="{DA6BA9A7-1D90-870B-BF9E-0AD53A22604E}"/>
              </a:ext>
            </a:extLst>
          </p:cNvPr>
          <p:cNvSpPr/>
          <p:nvPr/>
        </p:nvSpPr>
        <p:spPr>
          <a:xfrm>
            <a:off x="6376318" y="5259780"/>
            <a:ext cx="566614" cy="532923"/>
          </a:xfrm>
          <a:prstGeom prst="donut">
            <a:avLst>
              <a:gd name="adj" fmla="val 939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F6305C-5C07-BAFE-85B3-395E2C46EED6}"/>
              </a:ext>
            </a:extLst>
          </p:cNvPr>
          <p:cNvSpPr/>
          <p:nvPr/>
        </p:nvSpPr>
        <p:spPr>
          <a:xfrm>
            <a:off x="8136193" y="1661107"/>
            <a:ext cx="1470797" cy="701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Croix 14">
            <a:extLst>
              <a:ext uri="{FF2B5EF4-FFF2-40B4-BE49-F238E27FC236}">
                <a16:creationId xmlns:a16="http://schemas.microsoft.com/office/drawing/2014/main" id="{AD55F60D-F405-25EB-39FF-3764F5FC3068}"/>
              </a:ext>
            </a:extLst>
          </p:cNvPr>
          <p:cNvSpPr/>
          <p:nvPr/>
        </p:nvSpPr>
        <p:spPr>
          <a:xfrm>
            <a:off x="8226230" y="1805870"/>
            <a:ext cx="411647" cy="411615"/>
          </a:xfrm>
          <a:prstGeom prst="plus">
            <a:avLst>
              <a:gd name="adj" fmla="val 4464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roix 15">
            <a:extLst>
              <a:ext uri="{FF2B5EF4-FFF2-40B4-BE49-F238E27FC236}">
                <a16:creationId xmlns:a16="http://schemas.microsoft.com/office/drawing/2014/main" id="{5655653C-7E01-1A06-17C7-38C9B8AB1C40}"/>
              </a:ext>
            </a:extLst>
          </p:cNvPr>
          <p:cNvSpPr/>
          <p:nvPr/>
        </p:nvSpPr>
        <p:spPr>
          <a:xfrm>
            <a:off x="9049191" y="1805869"/>
            <a:ext cx="411647" cy="411615"/>
          </a:xfrm>
          <a:prstGeom prst="plus">
            <a:avLst>
              <a:gd name="adj" fmla="val 3307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roix 16">
            <a:extLst>
              <a:ext uri="{FF2B5EF4-FFF2-40B4-BE49-F238E27FC236}">
                <a16:creationId xmlns:a16="http://schemas.microsoft.com/office/drawing/2014/main" id="{F010F595-3F01-46FB-B691-EA5288A615DF}"/>
              </a:ext>
            </a:extLst>
          </p:cNvPr>
          <p:cNvSpPr/>
          <p:nvPr/>
        </p:nvSpPr>
        <p:spPr>
          <a:xfrm>
            <a:off x="8742276" y="2045736"/>
            <a:ext cx="198481" cy="207708"/>
          </a:xfrm>
          <a:prstGeom prst="plus">
            <a:avLst>
              <a:gd name="adj" fmla="val 3946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Croix 17">
            <a:extLst>
              <a:ext uri="{FF2B5EF4-FFF2-40B4-BE49-F238E27FC236}">
                <a16:creationId xmlns:a16="http://schemas.microsoft.com/office/drawing/2014/main" id="{474063C2-A359-27DF-B258-AFEC91FE5B9C}"/>
              </a:ext>
            </a:extLst>
          </p:cNvPr>
          <p:cNvSpPr/>
          <p:nvPr/>
        </p:nvSpPr>
        <p:spPr>
          <a:xfrm>
            <a:off x="8742276" y="1749568"/>
            <a:ext cx="198481" cy="207708"/>
          </a:xfrm>
          <a:prstGeom prst="plus">
            <a:avLst>
              <a:gd name="adj" fmla="val 2987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8722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200</Words>
  <Application>Microsoft Office PowerPoint</Application>
  <PresentationFormat>Grand écran</PresentationFormat>
  <Paragraphs>163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48</cp:revision>
  <dcterms:created xsi:type="dcterms:W3CDTF">2024-03-24T14:17:53Z</dcterms:created>
  <dcterms:modified xsi:type="dcterms:W3CDTF">2024-08-24T11:47:19Z</dcterms:modified>
</cp:coreProperties>
</file>