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DB3F8-5DBD-3822-71A9-087B6ECDA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5E2E6B-56E4-BC70-55A9-69E8F7D1A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D7E50F-56A7-D48F-B028-BC10866A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B18479-7591-6F30-D741-F4AD9E32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B234F-A642-7B91-0EB8-B2A5563E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44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A6052-DE5A-2A09-1338-0FAC2E13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90E5C1-0157-0FD7-B81C-A4734A6C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12B6FC-77D6-062E-B2E6-1C4F5DFC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02DC21-A88E-F8E4-D603-EF0B5F62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0A1FC-F76C-3A9B-8FAC-E68076F4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0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669309-1702-2A49-CA8E-89DC7EBA4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20EB44-3C1C-4921-D43D-838051A02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825755-C391-8B83-8954-A46E05DF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1B1E2E-D3D8-A1E4-1C48-9DBCD45C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12B912-24B5-35FE-E2B8-D17A43B4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65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ADA85-BF4B-768D-8AC7-4A3EFDAE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515626-FD42-9C00-6720-FDD8B688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F132C4-AE06-D9B1-3DE2-C262082B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08B258-538A-82FB-5096-4CEBC131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C3ABE-CBF1-BDCB-37D3-1C7BDC2C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76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4B8E1-747A-5FA5-6061-32C4CD11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07D657-C7D8-A710-04D0-8B9B904B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4A8EA3-78B0-D793-90F0-D4F39EAE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29BCB3-1C07-92F7-FAB0-65F5B97E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5B3088-81E7-D78F-63C5-8224E4B5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34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BCD9B-E793-2CA1-DF61-B550BA2C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DC90E-A023-47AC-849F-4A4846836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019788-D1BB-2ACA-32AA-4A3A201B3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0C0179-3EA3-CA19-14EC-CBAB2E77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1F57A7-9302-53C0-2107-97E3B0E2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3D8CD5-D34C-E664-921C-6FFEE516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75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1EE02-3023-FC56-CCF7-E74E3217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A635A-4E9E-D150-5034-32A489A75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D508B1-1324-E2F3-60FE-1991268D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8BFC41-D6E8-484D-3010-76F78ADBF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C6107F-572A-CB12-84F6-EF96D68B6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043D32-DEEA-AB8E-F9BF-606791C2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4935F9-F638-93B8-2279-732D214A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88E67A-7C22-F558-A8AA-40AB4073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84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32677-B2C7-D15A-0FE0-381D2CBF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2D5260-70A8-4D92-523D-96E32866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66441-8332-5111-1B8E-06EDC5C4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5B3DA4-4AB6-5AA9-A0D9-4D5A79BE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84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A10E9A-3BBD-2615-BE60-9E7F4959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91BA02-06B1-11AD-D9E3-F0BF4C60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3ADC5F-8DAF-52EE-3769-5BB2F114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4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2D746-2121-E11E-3D82-837C4ACE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F55A2-49B5-0569-6CA5-37CE1BD6C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C325BB-794A-9CC8-337A-CF0042B3E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A71CBD-DFA0-DB69-F9F0-00472C17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3A098E-E571-DA56-923B-055617E5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42C9B0-DE5B-C25C-22D8-8EA17434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71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4F551-18C6-8F35-CB62-277F736A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840B007-2A5F-6AD2-F257-A69DDC2EE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A16CE4-6881-24B0-5F79-B12121F6D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3183A-75D5-D91B-76D4-489FFFB3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B4163B-7D7C-ED5C-4E8D-C3908E61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469BEE-B3ED-663A-FDF5-C29D732D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24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4CC371-91C1-515C-C8C7-33A1559E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D27E0D-DEB4-8A67-039A-C12DB9DD3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BB2BD6-79EA-CB71-AF06-31826CBB4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1467D7-2E6A-4A59-A316-2641B7B70597}" type="datetimeFigureOut">
              <a:rPr lang="fr-FR" smtClean="0"/>
              <a:t>19/08/2024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31787E-7BA3-D955-C449-A5B86D248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66591C-8951-83D0-7303-1BADAD738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32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490AE4-3895-9E85-8CCA-ECBFB534FD56}"/>
              </a:ext>
            </a:extLst>
          </p:cNvPr>
          <p:cNvSpPr/>
          <p:nvPr/>
        </p:nvSpPr>
        <p:spPr>
          <a:xfrm>
            <a:off x="1850109" y="2581684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F90F7-D3E5-D731-1AB3-DE1CEAB09FDD}"/>
              </a:ext>
            </a:extLst>
          </p:cNvPr>
          <p:cNvSpPr/>
          <p:nvPr/>
        </p:nvSpPr>
        <p:spPr>
          <a:xfrm>
            <a:off x="2486716" y="2581684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C4556-DA88-5A81-74F3-29D6B55F5F76}"/>
              </a:ext>
            </a:extLst>
          </p:cNvPr>
          <p:cNvSpPr/>
          <p:nvPr/>
        </p:nvSpPr>
        <p:spPr>
          <a:xfrm>
            <a:off x="3123323" y="2581684"/>
            <a:ext cx="636607" cy="61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79CB9-896C-03BA-0F02-7669073409E4}"/>
              </a:ext>
            </a:extLst>
          </p:cNvPr>
          <p:cNvSpPr/>
          <p:nvPr/>
        </p:nvSpPr>
        <p:spPr>
          <a:xfrm>
            <a:off x="1850109" y="3195142"/>
            <a:ext cx="636607" cy="61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484E6C-9F17-3352-D3EC-41F747701EB0}"/>
              </a:ext>
            </a:extLst>
          </p:cNvPr>
          <p:cNvSpPr/>
          <p:nvPr/>
        </p:nvSpPr>
        <p:spPr>
          <a:xfrm>
            <a:off x="2486716" y="3195142"/>
            <a:ext cx="636607" cy="61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8D22A2-2355-AFD1-4757-396292F0FDE1}"/>
              </a:ext>
            </a:extLst>
          </p:cNvPr>
          <p:cNvSpPr/>
          <p:nvPr/>
        </p:nvSpPr>
        <p:spPr>
          <a:xfrm>
            <a:off x="2486715" y="3808600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2FC54-CEDB-F106-B164-FFE6C075F551}"/>
              </a:ext>
            </a:extLst>
          </p:cNvPr>
          <p:cNvSpPr/>
          <p:nvPr/>
        </p:nvSpPr>
        <p:spPr>
          <a:xfrm>
            <a:off x="1850109" y="3808600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3B2E10-B0AE-3B03-0522-D2FDBE333D47}"/>
              </a:ext>
            </a:extLst>
          </p:cNvPr>
          <p:cNvSpPr/>
          <p:nvPr/>
        </p:nvSpPr>
        <p:spPr>
          <a:xfrm>
            <a:off x="3123322" y="3808600"/>
            <a:ext cx="636607" cy="61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7A9A3-4E67-9DA1-C403-2098DD354471}"/>
              </a:ext>
            </a:extLst>
          </p:cNvPr>
          <p:cNvSpPr/>
          <p:nvPr/>
        </p:nvSpPr>
        <p:spPr>
          <a:xfrm>
            <a:off x="3759928" y="2581684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5BC53D-CBBC-69A2-6B2B-BA8716859CA0}"/>
              </a:ext>
            </a:extLst>
          </p:cNvPr>
          <p:cNvSpPr/>
          <p:nvPr/>
        </p:nvSpPr>
        <p:spPr>
          <a:xfrm>
            <a:off x="3759927" y="3195142"/>
            <a:ext cx="636607" cy="61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CA7577-3AF3-6BB1-76AD-9A04E368CFF6}"/>
              </a:ext>
            </a:extLst>
          </p:cNvPr>
          <p:cNvSpPr/>
          <p:nvPr/>
        </p:nvSpPr>
        <p:spPr>
          <a:xfrm>
            <a:off x="3759927" y="3808600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3C8093-094D-B109-0695-C9667A6E5258}"/>
              </a:ext>
            </a:extLst>
          </p:cNvPr>
          <p:cNvSpPr txBox="1"/>
          <p:nvPr/>
        </p:nvSpPr>
        <p:spPr>
          <a:xfrm>
            <a:off x="2014363" y="22123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856D0C8-447D-A780-4639-22E7BB9F7D2B}"/>
              </a:ext>
            </a:extLst>
          </p:cNvPr>
          <p:cNvSpPr txBox="1"/>
          <p:nvPr/>
        </p:nvSpPr>
        <p:spPr>
          <a:xfrm>
            <a:off x="2650969" y="22123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FA5EAD3-8E6A-C5A0-85E8-E6F557876170}"/>
              </a:ext>
            </a:extLst>
          </p:cNvPr>
          <p:cNvSpPr txBox="1"/>
          <p:nvPr/>
        </p:nvSpPr>
        <p:spPr>
          <a:xfrm>
            <a:off x="3287574" y="22123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7B34452-57AE-356B-1086-9A7D37D81980}"/>
              </a:ext>
            </a:extLst>
          </p:cNvPr>
          <p:cNvSpPr txBox="1"/>
          <p:nvPr/>
        </p:nvSpPr>
        <p:spPr>
          <a:xfrm>
            <a:off x="3920597" y="22123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9069A0-ED8B-64B0-2C0D-C6AFDDEB0C44}"/>
              </a:ext>
            </a:extLst>
          </p:cNvPr>
          <p:cNvSpPr txBox="1"/>
          <p:nvPr/>
        </p:nvSpPr>
        <p:spPr>
          <a:xfrm>
            <a:off x="1459883" y="27037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3DE6382-6629-EED4-4555-6A0E21E41954}"/>
              </a:ext>
            </a:extLst>
          </p:cNvPr>
          <p:cNvSpPr txBox="1"/>
          <p:nvPr/>
        </p:nvSpPr>
        <p:spPr>
          <a:xfrm>
            <a:off x="1461254" y="33172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4150E2B-6A76-9B7E-86DA-5A52C6AD19DB}"/>
              </a:ext>
            </a:extLst>
          </p:cNvPr>
          <p:cNvSpPr txBox="1"/>
          <p:nvPr/>
        </p:nvSpPr>
        <p:spPr>
          <a:xfrm>
            <a:off x="1441828" y="39306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DE613-E9F7-F41F-0FD9-9C28770D3B8C}"/>
              </a:ext>
            </a:extLst>
          </p:cNvPr>
          <p:cNvSpPr/>
          <p:nvPr/>
        </p:nvSpPr>
        <p:spPr>
          <a:xfrm>
            <a:off x="3123322" y="3195142"/>
            <a:ext cx="636607" cy="61345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0F01429-F3D5-6722-A485-99E5B0D5BD9E}"/>
              </a:ext>
            </a:extLst>
          </p:cNvPr>
          <p:cNvSpPr/>
          <p:nvPr/>
        </p:nvSpPr>
        <p:spPr>
          <a:xfrm>
            <a:off x="7988461" y="1794076"/>
            <a:ext cx="636607" cy="6134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B6AFEDB-27E4-7BFD-1D14-9016AB21FD98}"/>
              </a:ext>
            </a:extLst>
          </p:cNvPr>
          <p:cNvSpPr/>
          <p:nvPr/>
        </p:nvSpPr>
        <p:spPr>
          <a:xfrm>
            <a:off x="8625068" y="1794076"/>
            <a:ext cx="636607" cy="6134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FC8A4A6-D1E6-18BA-D61D-03647D617537}"/>
              </a:ext>
            </a:extLst>
          </p:cNvPr>
          <p:cNvSpPr/>
          <p:nvPr/>
        </p:nvSpPr>
        <p:spPr>
          <a:xfrm>
            <a:off x="9261675" y="1794076"/>
            <a:ext cx="636607" cy="6134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5C6D759-552D-88FD-E23F-47D8DC5DCBC3}"/>
              </a:ext>
            </a:extLst>
          </p:cNvPr>
          <p:cNvSpPr/>
          <p:nvPr/>
        </p:nvSpPr>
        <p:spPr>
          <a:xfrm>
            <a:off x="7988461" y="2407534"/>
            <a:ext cx="636607" cy="6134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F9FCE33-080D-E3FA-5739-228FE9EB5C6A}"/>
              </a:ext>
            </a:extLst>
          </p:cNvPr>
          <p:cNvSpPr/>
          <p:nvPr/>
        </p:nvSpPr>
        <p:spPr>
          <a:xfrm>
            <a:off x="8625068" y="2407534"/>
            <a:ext cx="636607" cy="6134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DD620ED-62E0-06E8-9A5A-A1C4A8D12580}"/>
              </a:ext>
            </a:extLst>
          </p:cNvPr>
          <p:cNvSpPr/>
          <p:nvPr/>
        </p:nvSpPr>
        <p:spPr>
          <a:xfrm>
            <a:off x="8625067" y="3020992"/>
            <a:ext cx="636607" cy="6134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0947314-054A-63E3-DCA0-2EBF5FAC67F1}"/>
              </a:ext>
            </a:extLst>
          </p:cNvPr>
          <p:cNvSpPr/>
          <p:nvPr/>
        </p:nvSpPr>
        <p:spPr>
          <a:xfrm>
            <a:off x="7988461" y="3020992"/>
            <a:ext cx="636607" cy="6134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EFCA959-9C79-047C-9EDE-A51689D0851C}"/>
              </a:ext>
            </a:extLst>
          </p:cNvPr>
          <p:cNvSpPr/>
          <p:nvPr/>
        </p:nvSpPr>
        <p:spPr>
          <a:xfrm>
            <a:off x="9261674" y="3020992"/>
            <a:ext cx="636607" cy="6134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1B5BD55-5D43-0F8E-F554-2784F38367CC}"/>
              </a:ext>
            </a:extLst>
          </p:cNvPr>
          <p:cNvSpPr/>
          <p:nvPr/>
        </p:nvSpPr>
        <p:spPr>
          <a:xfrm>
            <a:off x="9898280" y="1794076"/>
            <a:ext cx="636607" cy="6134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59BF0BE-1D3D-8AF4-E552-A1EB937DE186}"/>
              </a:ext>
            </a:extLst>
          </p:cNvPr>
          <p:cNvSpPr/>
          <p:nvPr/>
        </p:nvSpPr>
        <p:spPr>
          <a:xfrm>
            <a:off x="9898279" y="2407534"/>
            <a:ext cx="636607" cy="6134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EC2C663-BA89-95AA-B881-2F08A87BDFEF}"/>
              </a:ext>
            </a:extLst>
          </p:cNvPr>
          <p:cNvSpPr/>
          <p:nvPr/>
        </p:nvSpPr>
        <p:spPr>
          <a:xfrm>
            <a:off x="9898279" y="3020992"/>
            <a:ext cx="636607" cy="6134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D716B936-4878-F99B-45B7-A56F38520C41}"/>
              </a:ext>
            </a:extLst>
          </p:cNvPr>
          <p:cNvSpPr txBox="1"/>
          <p:nvPr/>
        </p:nvSpPr>
        <p:spPr>
          <a:xfrm>
            <a:off x="8152715" y="14247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BE3C718-08F7-33FC-7AC6-019E7D5AC2D9}"/>
              </a:ext>
            </a:extLst>
          </p:cNvPr>
          <p:cNvSpPr txBox="1"/>
          <p:nvPr/>
        </p:nvSpPr>
        <p:spPr>
          <a:xfrm>
            <a:off x="8789321" y="14247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B0BC3D7-6E63-ABF6-FA8F-8D9670C60C3A}"/>
              </a:ext>
            </a:extLst>
          </p:cNvPr>
          <p:cNvSpPr txBox="1"/>
          <p:nvPr/>
        </p:nvSpPr>
        <p:spPr>
          <a:xfrm>
            <a:off x="9425926" y="14247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352D36B-E555-FF6B-BE39-2DE1D28D96F8}"/>
              </a:ext>
            </a:extLst>
          </p:cNvPr>
          <p:cNvSpPr txBox="1"/>
          <p:nvPr/>
        </p:nvSpPr>
        <p:spPr>
          <a:xfrm>
            <a:off x="10058949" y="14247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31A232E-71F6-B2C6-8B03-5D46E5DFDC14}"/>
              </a:ext>
            </a:extLst>
          </p:cNvPr>
          <p:cNvSpPr/>
          <p:nvPr/>
        </p:nvSpPr>
        <p:spPr>
          <a:xfrm>
            <a:off x="9261674" y="2407534"/>
            <a:ext cx="636607" cy="6134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1EDA6B-486D-D523-639F-25045B24D7C0}"/>
              </a:ext>
            </a:extLst>
          </p:cNvPr>
          <p:cNvSpPr/>
          <p:nvPr/>
        </p:nvSpPr>
        <p:spPr>
          <a:xfrm>
            <a:off x="7147712" y="2586942"/>
            <a:ext cx="636607" cy="613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D581E62-0928-1CF0-8E9E-101B652C9343}"/>
              </a:ext>
            </a:extLst>
          </p:cNvPr>
          <p:cNvSpPr/>
          <p:nvPr/>
        </p:nvSpPr>
        <p:spPr>
          <a:xfrm>
            <a:off x="7784319" y="2586942"/>
            <a:ext cx="636607" cy="613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387332-E391-1FC4-F10A-8680BA03B35E}"/>
              </a:ext>
            </a:extLst>
          </p:cNvPr>
          <p:cNvSpPr/>
          <p:nvPr/>
        </p:nvSpPr>
        <p:spPr>
          <a:xfrm>
            <a:off x="8420926" y="2586942"/>
            <a:ext cx="636607" cy="613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16CDBF9-EC1F-0929-A150-212ABDD37E35}"/>
              </a:ext>
            </a:extLst>
          </p:cNvPr>
          <p:cNvSpPr/>
          <p:nvPr/>
        </p:nvSpPr>
        <p:spPr>
          <a:xfrm>
            <a:off x="7147712" y="3200400"/>
            <a:ext cx="636607" cy="613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D88B2C0-A9B8-6CBC-9629-333CFABBE895}"/>
              </a:ext>
            </a:extLst>
          </p:cNvPr>
          <p:cNvSpPr/>
          <p:nvPr/>
        </p:nvSpPr>
        <p:spPr>
          <a:xfrm>
            <a:off x="7784319" y="3200400"/>
            <a:ext cx="636607" cy="613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9F194C1-4E3B-9B2F-7B27-7AC36A7BF6C1}"/>
              </a:ext>
            </a:extLst>
          </p:cNvPr>
          <p:cNvSpPr/>
          <p:nvPr/>
        </p:nvSpPr>
        <p:spPr>
          <a:xfrm>
            <a:off x="7784318" y="3813858"/>
            <a:ext cx="636607" cy="613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AFEC2B3-C57D-6D0B-072B-628CA5A9BF3E}"/>
              </a:ext>
            </a:extLst>
          </p:cNvPr>
          <p:cNvSpPr/>
          <p:nvPr/>
        </p:nvSpPr>
        <p:spPr>
          <a:xfrm>
            <a:off x="7147712" y="3813858"/>
            <a:ext cx="636607" cy="613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BB1B714-BB13-1526-690C-7DB25E6BC4E9}"/>
              </a:ext>
            </a:extLst>
          </p:cNvPr>
          <p:cNvSpPr/>
          <p:nvPr/>
        </p:nvSpPr>
        <p:spPr>
          <a:xfrm>
            <a:off x="8420925" y="3813858"/>
            <a:ext cx="636607" cy="613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EDD335D-9698-C401-9469-813937E5BD45}"/>
              </a:ext>
            </a:extLst>
          </p:cNvPr>
          <p:cNvSpPr/>
          <p:nvPr/>
        </p:nvSpPr>
        <p:spPr>
          <a:xfrm>
            <a:off x="9057531" y="2586942"/>
            <a:ext cx="636607" cy="613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89B2DD0-BBFB-729A-6D38-724000F6B9B6}"/>
              </a:ext>
            </a:extLst>
          </p:cNvPr>
          <p:cNvSpPr/>
          <p:nvPr/>
        </p:nvSpPr>
        <p:spPr>
          <a:xfrm>
            <a:off x="9057530" y="3200400"/>
            <a:ext cx="636607" cy="613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495B7E6-A8F3-AE42-3E61-6A87D8E886B8}"/>
              </a:ext>
            </a:extLst>
          </p:cNvPr>
          <p:cNvSpPr/>
          <p:nvPr/>
        </p:nvSpPr>
        <p:spPr>
          <a:xfrm>
            <a:off x="9057530" y="3813858"/>
            <a:ext cx="636607" cy="613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272AD1B-C528-5F1F-B6BC-2B26CA927E5C}"/>
              </a:ext>
            </a:extLst>
          </p:cNvPr>
          <p:cNvSpPr/>
          <p:nvPr/>
        </p:nvSpPr>
        <p:spPr>
          <a:xfrm>
            <a:off x="8420925" y="3200400"/>
            <a:ext cx="636607" cy="613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F7FA15C-A34A-5CC9-4333-8491BFD73B84}"/>
              </a:ext>
            </a:extLst>
          </p:cNvPr>
          <p:cNvSpPr/>
          <p:nvPr/>
        </p:nvSpPr>
        <p:spPr>
          <a:xfrm>
            <a:off x="6306964" y="3379808"/>
            <a:ext cx="636607" cy="613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3ECA90F-9BAD-AA1B-E089-B0EC05BAF751}"/>
              </a:ext>
            </a:extLst>
          </p:cNvPr>
          <p:cNvSpPr/>
          <p:nvPr/>
        </p:nvSpPr>
        <p:spPr>
          <a:xfrm>
            <a:off x="6943571" y="3379808"/>
            <a:ext cx="636607" cy="613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35025DE-F91A-CF36-6274-FD072D2E1363}"/>
              </a:ext>
            </a:extLst>
          </p:cNvPr>
          <p:cNvSpPr/>
          <p:nvPr/>
        </p:nvSpPr>
        <p:spPr>
          <a:xfrm>
            <a:off x="7580178" y="3379808"/>
            <a:ext cx="636607" cy="61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104EE22-3081-F512-F0BA-14F252B8EF12}"/>
              </a:ext>
            </a:extLst>
          </p:cNvPr>
          <p:cNvSpPr/>
          <p:nvPr/>
        </p:nvSpPr>
        <p:spPr>
          <a:xfrm>
            <a:off x="6306964" y="3993266"/>
            <a:ext cx="636607" cy="61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5272A66-4848-E771-FED6-7FAF9B4239D6}"/>
              </a:ext>
            </a:extLst>
          </p:cNvPr>
          <p:cNvSpPr/>
          <p:nvPr/>
        </p:nvSpPr>
        <p:spPr>
          <a:xfrm>
            <a:off x="6943571" y="3993266"/>
            <a:ext cx="636607" cy="61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4F5EE1F-3FDC-3236-4525-E952D71B0EEF}"/>
              </a:ext>
            </a:extLst>
          </p:cNvPr>
          <p:cNvSpPr/>
          <p:nvPr/>
        </p:nvSpPr>
        <p:spPr>
          <a:xfrm>
            <a:off x="6943570" y="4606724"/>
            <a:ext cx="636607" cy="613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6930FED-387D-D0A3-0B47-E5A36CC5E90A}"/>
              </a:ext>
            </a:extLst>
          </p:cNvPr>
          <p:cNvSpPr/>
          <p:nvPr/>
        </p:nvSpPr>
        <p:spPr>
          <a:xfrm>
            <a:off x="6306964" y="4606724"/>
            <a:ext cx="636607" cy="613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5F3BF6F-F0F7-AB4B-1C2E-6D0E704DBAC9}"/>
              </a:ext>
            </a:extLst>
          </p:cNvPr>
          <p:cNvSpPr/>
          <p:nvPr/>
        </p:nvSpPr>
        <p:spPr>
          <a:xfrm>
            <a:off x="7580177" y="4606724"/>
            <a:ext cx="636607" cy="61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841687F-80CE-D6F0-AFD9-56A9F00614FD}"/>
              </a:ext>
            </a:extLst>
          </p:cNvPr>
          <p:cNvSpPr/>
          <p:nvPr/>
        </p:nvSpPr>
        <p:spPr>
          <a:xfrm>
            <a:off x="8216783" y="3379808"/>
            <a:ext cx="636607" cy="613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FA937F1-C41D-1918-D69D-F675A3C33110}"/>
              </a:ext>
            </a:extLst>
          </p:cNvPr>
          <p:cNvSpPr/>
          <p:nvPr/>
        </p:nvSpPr>
        <p:spPr>
          <a:xfrm>
            <a:off x="8216782" y="3993266"/>
            <a:ext cx="636607" cy="61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E5C114C-0755-C3C6-5DA0-7A9316862AF8}"/>
              </a:ext>
            </a:extLst>
          </p:cNvPr>
          <p:cNvSpPr/>
          <p:nvPr/>
        </p:nvSpPr>
        <p:spPr>
          <a:xfrm>
            <a:off x="8216782" y="4606724"/>
            <a:ext cx="636607" cy="613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43ACFFB6-E89B-6E64-740F-2DAA698B4E91}"/>
              </a:ext>
            </a:extLst>
          </p:cNvPr>
          <p:cNvSpPr txBox="1"/>
          <p:nvPr/>
        </p:nvSpPr>
        <p:spPr>
          <a:xfrm>
            <a:off x="5916738" y="35018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EF3AD94B-E421-FC7F-81F3-51DBF7DC64FC}"/>
              </a:ext>
            </a:extLst>
          </p:cNvPr>
          <p:cNvSpPr txBox="1"/>
          <p:nvPr/>
        </p:nvSpPr>
        <p:spPr>
          <a:xfrm>
            <a:off x="5918109" y="4115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175B705E-66BB-2E11-2D06-003F8D20F7B9}"/>
              </a:ext>
            </a:extLst>
          </p:cNvPr>
          <p:cNvSpPr txBox="1"/>
          <p:nvPr/>
        </p:nvSpPr>
        <p:spPr>
          <a:xfrm>
            <a:off x="5898683" y="47287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E68494E-0703-1997-F2C7-B360119310C8}"/>
              </a:ext>
            </a:extLst>
          </p:cNvPr>
          <p:cNvSpPr/>
          <p:nvPr/>
        </p:nvSpPr>
        <p:spPr>
          <a:xfrm>
            <a:off x="7580177" y="3993266"/>
            <a:ext cx="636607" cy="613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7B0A0605-3BBA-04D7-6941-35934AEC4E31}"/>
              </a:ext>
            </a:extLst>
          </p:cNvPr>
          <p:cNvSpPr txBox="1"/>
          <p:nvPr/>
        </p:nvSpPr>
        <p:spPr>
          <a:xfrm>
            <a:off x="5590585" y="28363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4BAB8D47-E0C4-F20F-DD07-A089AB9A1A05}"/>
              </a:ext>
            </a:extLst>
          </p:cNvPr>
          <p:cNvSpPr txBox="1"/>
          <p:nvPr/>
        </p:nvSpPr>
        <p:spPr>
          <a:xfrm>
            <a:off x="6553186" y="202768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0D342CBA-ED60-EC42-3B5F-838B82240D83}"/>
              </a:ext>
            </a:extLst>
          </p:cNvPr>
          <p:cNvSpPr txBox="1"/>
          <p:nvPr/>
        </p:nvSpPr>
        <p:spPr>
          <a:xfrm>
            <a:off x="7650121" y="115037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229" name="ZoneTexte 228">
            <a:extLst>
              <a:ext uri="{FF2B5EF4-FFF2-40B4-BE49-F238E27FC236}">
                <a16:creationId xmlns:a16="http://schemas.microsoft.com/office/drawing/2014/main" id="{CDF08BE9-BEC6-F424-F063-6BF6035CA374}"/>
              </a:ext>
            </a:extLst>
          </p:cNvPr>
          <p:cNvSpPr txBox="1"/>
          <p:nvPr/>
        </p:nvSpPr>
        <p:spPr>
          <a:xfrm>
            <a:off x="1121940" y="1510000"/>
            <a:ext cx="120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GrayScale</a:t>
            </a:r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636EE065-EEC6-4B1A-6618-D9640AE213D3}"/>
              </a:ext>
            </a:extLst>
          </p:cNvPr>
          <p:cNvSpPr txBox="1"/>
          <p:nvPr/>
        </p:nvSpPr>
        <p:spPr>
          <a:xfrm>
            <a:off x="2806367" y="1859457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Columns</a:t>
            </a:r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75B93C20-2FF6-3E91-BB25-5E377C34F40E}"/>
              </a:ext>
            </a:extLst>
          </p:cNvPr>
          <p:cNvSpPr txBox="1"/>
          <p:nvPr/>
        </p:nvSpPr>
        <p:spPr>
          <a:xfrm>
            <a:off x="800918" y="3335625"/>
            <a:ext cx="54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414802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490AE4-3895-9E85-8CCA-ECBFB534FD56}"/>
              </a:ext>
            </a:extLst>
          </p:cNvPr>
          <p:cNvSpPr/>
          <p:nvPr/>
        </p:nvSpPr>
        <p:spPr>
          <a:xfrm>
            <a:off x="1850109" y="2581684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F90F7-D3E5-D731-1AB3-DE1CEAB09FDD}"/>
              </a:ext>
            </a:extLst>
          </p:cNvPr>
          <p:cNvSpPr/>
          <p:nvPr/>
        </p:nvSpPr>
        <p:spPr>
          <a:xfrm>
            <a:off x="2486716" y="2581684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C4556-DA88-5A81-74F3-29D6B55F5F76}"/>
              </a:ext>
            </a:extLst>
          </p:cNvPr>
          <p:cNvSpPr/>
          <p:nvPr/>
        </p:nvSpPr>
        <p:spPr>
          <a:xfrm>
            <a:off x="3123323" y="2581684"/>
            <a:ext cx="636607" cy="61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79CB9-896C-03BA-0F02-7669073409E4}"/>
              </a:ext>
            </a:extLst>
          </p:cNvPr>
          <p:cNvSpPr/>
          <p:nvPr/>
        </p:nvSpPr>
        <p:spPr>
          <a:xfrm>
            <a:off x="1850109" y="3195142"/>
            <a:ext cx="636607" cy="61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484E6C-9F17-3352-D3EC-41F747701EB0}"/>
              </a:ext>
            </a:extLst>
          </p:cNvPr>
          <p:cNvSpPr/>
          <p:nvPr/>
        </p:nvSpPr>
        <p:spPr>
          <a:xfrm>
            <a:off x="2486716" y="3195142"/>
            <a:ext cx="636607" cy="61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8D22A2-2355-AFD1-4757-396292F0FDE1}"/>
              </a:ext>
            </a:extLst>
          </p:cNvPr>
          <p:cNvSpPr/>
          <p:nvPr/>
        </p:nvSpPr>
        <p:spPr>
          <a:xfrm>
            <a:off x="2486715" y="3808600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2FC54-CEDB-F106-B164-FFE6C075F551}"/>
              </a:ext>
            </a:extLst>
          </p:cNvPr>
          <p:cNvSpPr/>
          <p:nvPr/>
        </p:nvSpPr>
        <p:spPr>
          <a:xfrm>
            <a:off x="1850109" y="3808600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3B2E10-B0AE-3B03-0522-D2FDBE333D47}"/>
              </a:ext>
            </a:extLst>
          </p:cNvPr>
          <p:cNvSpPr/>
          <p:nvPr/>
        </p:nvSpPr>
        <p:spPr>
          <a:xfrm>
            <a:off x="3123322" y="3808600"/>
            <a:ext cx="636607" cy="61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7A9A3-4E67-9DA1-C403-2098DD354471}"/>
              </a:ext>
            </a:extLst>
          </p:cNvPr>
          <p:cNvSpPr/>
          <p:nvPr/>
        </p:nvSpPr>
        <p:spPr>
          <a:xfrm>
            <a:off x="3759928" y="2581684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5BC53D-CBBC-69A2-6B2B-BA8716859CA0}"/>
              </a:ext>
            </a:extLst>
          </p:cNvPr>
          <p:cNvSpPr/>
          <p:nvPr/>
        </p:nvSpPr>
        <p:spPr>
          <a:xfrm>
            <a:off x="3759927" y="3195142"/>
            <a:ext cx="636607" cy="61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CA7577-3AF3-6BB1-76AD-9A04E368CFF6}"/>
              </a:ext>
            </a:extLst>
          </p:cNvPr>
          <p:cNvSpPr/>
          <p:nvPr/>
        </p:nvSpPr>
        <p:spPr>
          <a:xfrm>
            <a:off x="3759927" y="3808600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3C8093-094D-B109-0695-C9667A6E5258}"/>
              </a:ext>
            </a:extLst>
          </p:cNvPr>
          <p:cNvSpPr txBox="1"/>
          <p:nvPr/>
        </p:nvSpPr>
        <p:spPr>
          <a:xfrm>
            <a:off x="2014363" y="22123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856D0C8-447D-A780-4639-22E7BB9F7D2B}"/>
              </a:ext>
            </a:extLst>
          </p:cNvPr>
          <p:cNvSpPr txBox="1"/>
          <p:nvPr/>
        </p:nvSpPr>
        <p:spPr>
          <a:xfrm>
            <a:off x="2650969" y="22123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FA5EAD3-8E6A-C5A0-85E8-E6F557876170}"/>
              </a:ext>
            </a:extLst>
          </p:cNvPr>
          <p:cNvSpPr txBox="1"/>
          <p:nvPr/>
        </p:nvSpPr>
        <p:spPr>
          <a:xfrm>
            <a:off x="3287574" y="22123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7B34452-57AE-356B-1086-9A7D37D81980}"/>
              </a:ext>
            </a:extLst>
          </p:cNvPr>
          <p:cNvSpPr txBox="1"/>
          <p:nvPr/>
        </p:nvSpPr>
        <p:spPr>
          <a:xfrm>
            <a:off x="3920597" y="22123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9069A0-ED8B-64B0-2C0D-C6AFDDEB0C44}"/>
              </a:ext>
            </a:extLst>
          </p:cNvPr>
          <p:cNvSpPr txBox="1"/>
          <p:nvPr/>
        </p:nvSpPr>
        <p:spPr>
          <a:xfrm>
            <a:off x="1459883" y="27037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3DE6382-6629-EED4-4555-6A0E21E41954}"/>
              </a:ext>
            </a:extLst>
          </p:cNvPr>
          <p:cNvSpPr txBox="1"/>
          <p:nvPr/>
        </p:nvSpPr>
        <p:spPr>
          <a:xfrm>
            <a:off x="1461254" y="33172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4150E2B-6A76-9B7E-86DA-5A52C6AD19DB}"/>
              </a:ext>
            </a:extLst>
          </p:cNvPr>
          <p:cNvSpPr txBox="1"/>
          <p:nvPr/>
        </p:nvSpPr>
        <p:spPr>
          <a:xfrm>
            <a:off x="1441828" y="39306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DE613-E9F7-F41F-0FD9-9C28770D3B8C}"/>
              </a:ext>
            </a:extLst>
          </p:cNvPr>
          <p:cNvSpPr/>
          <p:nvPr/>
        </p:nvSpPr>
        <p:spPr>
          <a:xfrm>
            <a:off x="3123322" y="3195142"/>
            <a:ext cx="636607" cy="61345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ZoneTexte 228">
            <a:extLst>
              <a:ext uri="{FF2B5EF4-FFF2-40B4-BE49-F238E27FC236}">
                <a16:creationId xmlns:a16="http://schemas.microsoft.com/office/drawing/2014/main" id="{CDF08BE9-BEC6-F424-F063-6BF6035CA374}"/>
              </a:ext>
            </a:extLst>
          </p:cNvPr>
          <p:cNvSpPr txBox="1"/>
          <p:nvPr/>
        </p:nvSpPr>
        <p:spPr>
          <a:xfrm>
            <a:off x="618019" y="43828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Convolution (TO DO)</a:t>
            </a:r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636EE065-EEC6-4B1A-6618-D9640AE213D3}"/>
              </a:ext>
            </a:extLst>
          </p:cNvPr>
          <p:cNvSpPr txBox="1"/>
          <p:nvPr/>
        </p:nvSpPr>
        <p:spPr>
          <a:xfrm>
            <a:off x="2806367" y="1859457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Columns</a:t>
            </a:r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75B93C20-2FF6-3E91-BB25-5E377C34F40E}"/>
              </a:ext>
            </a:extLst>
          </p:cNvPr>
          <p:cNvSpPr txBox="1"/>
          <p:nvPr/>
        </p:nvSpPr>
        <p:spPr>
          <a:xfrm>
            <a:off x="800918" y="3335625"/>
            <a:ext cx="54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3228203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</Words>
  <Application>Microsoft Office PowerPoint</Application>
  <PresentationFormat>Grand écran</PresentationFormat>
  <Paragraphs>30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16</cp:revision>
  <dcterms:created xsi:type="dcterms:W3CDTF">2024-03-24T14:17:53Z</dcterms:created>
  <dcterms:modified xsi:type="dcterms:W3CDTF">2024-08-19T13:23:47Z</dcterms:modified>
</cp:coreProperties>
</file>