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B3F600-9455-F7C6-E67F-5854B7436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4026D30-2198-CE6D-3A36-11ABFC8FC7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51ADCE-4BC9-2595-9972-7B6EBE86D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B252-689D-4A13-A81C-393FA00E47AC}" type="datetimeFigureOut">
              <a:rPr lang="fr-FR" smtClean="0"/>
              <a:t>10/02/2024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4753C8-2F4E-ACF6-9CE4-D228D13D7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03A872-4A56-E3B1-1DBB-BF06C8D77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051B7-3B76-4DEB-BF23-16B1590147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213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E29E49-D052-29BD-6968-3425A5279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5CBE470-3F19-FC9A-A107-078AB7A45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602AD1-C090-F056-D785-73FBE561C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B252-689D-4A13-A81C-393FA00E47AC}" type="datetimeFigureOut">
              <a:rPr lang="fr-FR" smtClean="0"/>
              <a:t>10/02/2024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C161F3-7C4D-4FD3-F2E9-5EF06AA92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EF1A40-AF14-FEFA-9A54-A967AEEC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051B7-3B76-4DEB-BF23-16B1590147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3642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6639CC8-1205-B0DE-93D5-F76C6C9DAF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2FE7A2A-8F8E-1297-0C2B-C1EB1755C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F8B803-09E5-7B06-6F30-75C7FD977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B252-689D-4A13-A81C-393FA00E47AC}" type="datetimeFigureOut">
              <a:rPr lang="fr-FR" smtClean="0"/>
              <a:t>10/02/2024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417214-3F0B-C445-6DAE-35D427826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7D72AF-291F-3F00-2345-D9BFDE6C7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051B7-3B76-4DEB-BF23-16B1590147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2764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2C4EBD-46E3-E2C2-68D8-EC3901A85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AFBD26-7FB3-2C1B-3521-83909EEEE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974A7A-F52E-9234-9A5A-1FAD4ADDA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B252-689D-4A13-A81C-393FA00E47AC}" type="datetimeFigureOut">
              <a:rPr lang="fr-FR" smtClean="0"/>
              <a:t>10/02/2024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9046E7-5B11-F45F-718F-188D6B4FD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680787-B719-39B8-B658-A5462FC9A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051B7-3B76-4DEB-BF23-16B1590147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477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9A2AF1-B8A9-D3F6-A079-E18E61C9B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9C52E3-79DF-DE94-7C65-899F199F4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E73287-F6A4-0BF8-34BC-ACD33E74A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B252-689D-4A13-A81C-393FA00E47AC}" type="datetimeFigureOut">
              <a:rPr lang="fr-FR" smtClean="0"/>
              <a:t>10/02/2024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FE390B-DA59-A5F4-DBC3-155C83631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441E81-BE57-F504-365F-AEC1545B4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051B7-3B76-4DEB-BF23-16B1590147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9892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C8F207-2B72-1039-9FF3-F5B511564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930C8D-971A-4002-42C3-EF815AE312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4B10EBB-F3E8-FCFE-8A06-9EF93C851E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49E14CF-8FB6-2ECB-4006-DF84A3FD2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B252-689D-4A13-A81C-393FA00E47AC}" type="datetimeFigureOut">
              <a:rPr lang="fr-FR" smtClean="0"/>
              <a:t>10/02/2024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1A498E4-FBA1-B0C7-DB71-F9E3C840A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BC0D8D-590E-111F-07E7-9834B7E0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051B7-3B76-4DEB-BF23-16B1590147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3659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F8446D-9E30-6070-C2B0-77EE6C4E9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EE89C3C-5175-EF5F-6B77-466488208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77C09D-4B43-6510-77CA-0CC6FC62D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A01AC2D-3B25-0465-5AAA-DD5BDEEBE9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829C474-370E-3CE8-0724-98331C6455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1100FCC-4FCB-E507-0C9F-1F4702663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B252-689D-4A13-A81C-393FA00E47AC}" type="datetimeFigureOut">
              <a:rPr lang="fr-FR" smtClean="0"/>
              <a:t>10/02/2024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4448BB1-15DF-1735-0012-AC82DA838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2074E21-CC71-0B47-EFF8-F0EF8C0E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051B7-3B76-4DEB-BF23-16B1590147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3227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CF39E1-D095-F68E-29F0-DCD92E7CE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E7FFFB1-801E-B7F5-7F8E-8DD1533B9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B252-689D-4A13-A81C-393FA00E47AC}" type="datetimeFigureOut">
              <a:rPr lang="fr-FR" smtClean="0"/>
              <a:t>10/02/2024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DA1A24E-8C4B-CB89-5FF4-75989EEB6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A33D679-8839-F48E-4334-D35B46CEE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051B7-3B76-4DEB-BF23-16B1590147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744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95DA2C1-FBEE-1365-8CED-1BD0C3266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B252-689D-4A13-A81C-393FA00E47AC}" type="datetimeFigureOut">
              <a:rPr lang="fr-FR" smtClean="0"/>
              <a:t>10/02/2024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54D6E23-A591-0437-9EFE-A3E9E29F9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13D9F4D-EBC2-CDC6-50B6-62F571106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051B7-3B76-4DEB-BF23-16B1590147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6784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759C7D-B8ED-412E-56BC-D222FE118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6076B5-E6E2-EFAA-5A22-836BB9EE1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48BC2F8-5BD2-7A84-5449-F7ABBFF92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04A6AC0-B2F3-608A-5091-3DE8DB269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B252-689D-4A13-A81C-393FA00E47AC}" type="datetimeFigureOut">
              <a:rPr lang="fr-FR" smtClean="0"/>
              <a:t>10/02/2024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1E65AF6-D89E-BEA6-BC99-2B589D97C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07D35D-244A-255A-0B45-2EDC4E2D7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051B7-3B76-4DEB-BF23-16B1590147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9683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BB6D85-9290-7BA8-0E13-50696307B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EC81B4F-854C-2044-C680-76988C7951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A59265E-8B9C-B802-10C1-586221AE5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AA6693F-D7F1-2A58-B717-616B9D0C7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B252-689D-4A13-A81C-393FA00E47AC}" type="datetimeFigureOut">
              <a:rPr lang="fr-FR" smtClean="0"/>
              <a:t>10/02/2024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7E79806-6DDC-2C8F-1EE7-A4F05C1A4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9B574FB-5E34-5AF0-44E6-01B20A612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051B7-3B76-4DEB-BF23-16B1590147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7596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6DED20C-5DF3-849F-AEE2-DB3002606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D604784-A388-B6DC-57BC-FCB2881AE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462C56-0D8A-A603-B8D7-D2FE620E29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1B252-689D-4A13-A81C-393FA00E47AC}" type="datetimeFigureOut">
              <a:rPr lang="fr-FR" smtClean="0"/>
              <a:t>10/02/2024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8F8E9B-727F-51C0-169C-AA9A96CBFB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8793BF-5936-90B0-2206-BEED407BEA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051B7-3B76-4DEB-BF23-16B1590147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2603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29D9614-80DA-6AE6-4C39-F62712A6A7AE}"/>
              </a:ext>
            </a:extLst>
          </p:cNvPr>
          <p:cNvSpPr txBox="1"/>
          <p:nvPr/>
        </p:nvSpPr>
        <p:spPr>
          <a:xfrm>
            <a:off x="442451" y="281908"/>
            <a:ext cx="3205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Data transmission / </a:t>
            </a:r>
            <a:r>
              <a:rPr lang="fr-FR" dirty="0" err="1"/>
              <a:t>Initialization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D4952A-CA5A-F27C-C55F-3677AAB3C7AF}"/>
              </a:ext>
            </a:extLst>
          </p:cNvPr>
          <p:cNvSpPr/>
          <p:nvPr/>
        </p:nvSpPr>
        <p:spPr>
          <a:xfrm>
            <a:off x="560439" y="1089086"/>
            <a:ext cx="589935" cy="5997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484B56-B9AE-771E-102C-709F9019F7DD}"/>
              </a:ext>
            </a:extLst>
          </p:cNvPr>
          <p:cNvSpPr/>
          <p:nvPr/>
        </p:nvSpPr>
        <p:spPr>
          <a:xfrm>
            <a:off x="550606" y="2564546"/>
            <a:ext cx="589935" cy="59976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AB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37BCA286-9E16-CD3B-1A2D-FED42FB8CEC7}"/>
              </a:ext>
            </a:extLst>
          </p:cNvPr>
          <p:cNvCxnSpPr>
            <a:cxnSpLocks/>
          </p:cNvCxnSpPr>
          <p:nvPr/>
        </p:nvCxnSpPr>
        <p:spPr>
          <a:xfrm>
            <a:off x="1140541" y="882609"/>
            <a:ext cx="3489991" cy="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FFAC3D80-1D55-5146-2EA9-D195ED4B64FC}"/>
              </a:ext>
            </a:extLst>
          </p:cNvPr>
          <p:cNvSpPr txBox="1"/>
          <p:nvPr/>
        </p:nvSpPr>
        <p:spPr>
          <a:xfrm>
            <a:off x="3897330" y="513277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rgbClr val="44546A"/>
                </a:solidFill>
              </a:rPr>
              <a:t>time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9A449-ACC4-682E-A9EC-AAE0CE3F93A8}"/>
              </a:ext>
            </a:extLst>
          </p:cNvPr>
          <p:cNvSpPr/>
          <p:nvPr/>
        </p:nvSpPr>
        <p:spPr>
          <a:xfrm>
            <a:off x="1373122" y="1334893"/>
            <a:ext cx="589935" cy="3539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init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B37E7B5-5C77-F10A-B64A-99AAE52F980B}"/>
              </a:ext>
            </a:extLst>
          </p:cNvPr>
          <p:cNvSpPr/>
          <p:nvPr/>
        </p:nvSpPr>
        <p:spPr>
          <a:xfrm>
            <a:off x="1373122" y="2564546"/>
            <a:ext cx="589935" cy="35396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init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743C0058-9F47-F5CD-5880-5F0945077324}"/>
              </a:ext>
            </a:extLst>
          </p:cNvPr>
          <p:cNvCxnSpPr>
            <a:cxnSpLocks/>
          </p:cNvCxnSpPr>
          <p:nvPr/>
        </p:nvCxnSpPr>
        <p:spPr>
          <a:xfrm>
            <a:off x="2035277" y="1856003"/>
            <a:ext cx="78658" cy="62926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252F9836-4B61-57D0-AD46-6B304D7097E8}"/>
              </a:ext>
            </a:extLst>
          </p:cNvPr>
          <p:cNvSpPr txBox="1"/>
          <p:nvPr/>
        </p:nvSpPr>
        <p:spPr>
          <a:xfrm>
            <a:off x="1329550" y="1972811"/>
            <a:ext cx="633507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400" dirty="0"/>
              <a:t>ii0101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1C333AE-1336-1621-578A-A9C2394D492F}"/>
              </a:ext>
            </a:extLst>
          </p:cNvPr>
          <p:cNvSpPr txBox="1"/>
          <p:nvPr/>
        </p:nvSpPr>
        <p:spPr>
          <a:xfrm>
            <a:off x="2480170" y="1972810"/>
            <a:ext cx="63350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/>
              <a:t>ii0000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88596688-15E7-58C1-5FEF-CDA6A1AE0212}"/>
              </a:ext>
            </a:extLst>
          </p:cNvPr>
          <p:cNvCxnSpPr>
            <a:cxnSpLocks/>
          </p:cNvCxnSpPr>
          <p:nvPr/>
        </p:nvCxnSpPr>
        <p:spPr>
          <a:xfrm flipV="1">
            <a:off x="2203949" y="1856003"/>
            <a:ext cx="125343" cy="62926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EAD360F8-0CF5-F834-8E49-EBFA02FC26AB}"/>
              </a:ext>
            </a:extLst>
          </p:cNvPr>
          <p:cNvSpPr/>
          <p:nvPr/>
        </p:nvSpPr>
        <p:spPr>
          <a:xfrm>
            <a:off x="2113936" y="2564545"/>
            <a:ext cx="90014" cy="35396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44FD637-5CC0-C6A0-4A57-731312B524C3}"/>
              </a:ext>
            </a:extLst>
          </p:cNvPr>
          <p:cNvSpPr/>
          <p:nvPr/>
        </p:nvSpPr>
        <p:spPr>
          <a:xfrm>
            <a:off x="2329292" y="1334892"/>
            <a:ext cx="985408" cy="3539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connected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13147741-B549-49E2-AA51-8280B6DCE31A}"/>
              </a:ext>
            </a:extLst>
          </p:cNvPr>
          <p:cNvSpPr txBox="1"/>
          <p:nvPr/>
        </p:nvSpPr>
        <p:spPr>
          <a:xfrm>
            <a:off x="5523749" y="281908"/>
            <a:ext cx="336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Data transmission / Manual mode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340370B-1CC2-8A6D-E111-B8553F960AA4}"/>
              </a:ext>
            </a:extLst>
          </p:cNvPr>
          <p:cNvSpPr/>
          <p:nvPr/>
        </p:nvSpPr>
        <p:spPr>
          <a:xfrm>
            <a:off x="5641737" y="1089086"/>
            <a:ext cx="589935" cy="5997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PC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637B0B2-4575-1412-D830-AFE562390353}"/>
              </a:ext>
            </a:extLst>
          </p:cNvPr>
          <p:cNvSpPr/>
          <p:nvPr/>
        </p:nvSpPr>
        <p:spPr>
          <a:xfrm>
            <a:off x="5631904" y="2564546"/>
            <a:ext cx="589935" cy="59976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AB</a:t>
            </a:r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9F551E42-6BA0-2FA0-EC4B-D6327F1AC21D}"/>
              </a:ext>
            </a:extLst>
          </p:cNvPr>
          <p:cNvCxnSpPr>
            <a:cxnSpLocks/>
          </p:cNvCxnSpPr>
          <p:nvPr/>
        </p:nvCxnSpPr>
        <p:spPr>
          <a:xfrm>
            <a:off x="6221839" y="882609"/>
            <a:ext cx="3489991" cy="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20C5D407-ACBB-3D02-54C9-C4410A1C8EA7}"/>
              </a:ext>
            </a:extLst>
          </p:cNvPr>
          <p:cNvSpPr txBox="1"/>
          <p:nvPr/>
        </p:nvSpPr>
        <p:spPr>
          <a:xfrm>
            <a:off x="8978628" y="513277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rgbClr val="44546A"/>
                </a:solidFill>
              </a:rPr>
              <a:t>time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729862-687A-764D-D739-77BBCD70F267}"/>
              </a:ext>
            </a:extLst>
          </p:cNvPr>
          <p:cNvSpPr/>
          <p:nvPr/>
        </p:nvSpPr>
        <p:spPr>
          <a:xfrm>
            <a:off x="6454420" y="2564546"/>
            <a:ext cx="589935" cy="35396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AA9A9AA0-2265-2D2C-AC65-CBAF79157CE5}"/>
              </a:ext>
            </a:extLst>
          </p:cNvPr>
          <p:cNvCxnSpPr>
            <a:cxnSpLocks/>
          </p:cNvCxnSpPr>
          <p:nvPr/>
        </p:nvCxnSpPr>
        <p:spPr>
          <a:xfrm>
            <a:off x="7543295" y="1856003"/>
            <a:ext cx="78658" cy="62926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>
            <a:extLst>
              <a:ext uri="{FF2B5EF4-FFF2-40B4-BE49-F238E27FC236}">
                <a16:creationId xmlns:a16="http://schemas.microsoft.com/office/drawing/2014/main" id="{3D5FC486-8158-4397-9A0B-DBD238D9AD7C}"/>
              </a:ext>
            </a:extLst>
          </p:cNvPr>
          <p:cNvSpPr txBox="1"/>
          <p:nvPr/>
        </p:nvSpPr>
        <p:spPr>
          <a:xfrm>
            <a:off x="6634368" y="1972811"/>
            <a:ext cx="835485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400" dirty="0"/>
              <a:t>mm0101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903C2B9C-65D6-9C4E-F0C9-D6112B51569E}"/>
              </a:ext>
            </a:extLst>
          </p:cNvPr>
          <p:cNvSpPr txBox="1"/>
          <p:nvPr/>
        </p:nvSpPr>
        <p:spPr>
          <a:xfrm>
            <a:off x="7988188" y="1972810"/>
            <a:ext cx="789960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 err="1"/>
              <a:t>mmxxvv</a:t>
            </a:r>
            <a:endParaRPr lang="fr-FR" sz="1400" dirty="0"/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2D0CAB76-AF03-6025-EA5C-947F086693E0}"/>
              </a:ext>
            </a:extLst>
          </p:cNvPr>
          <p:cNvCxnSpPr>
            <a:cxnSpLocks/>
          </p:cNvCxnSpPr>
          <p:nvPr/>
        </p:nvCxnSpPr>
        <p:spPr>
          <a:xfrm flipV="1">
            <a:off x="7711967" y="1856003"/>
            <a:ext cx="125343" cy="62926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3A3F1146-AE61-8A1E-8B57-F4E0DFFFEAA8}"/>
              </a:ext>
            </a:extLst>
          </p:cNvPr>
          <p:cNvSpPr/>
          <p:nvPr/>
        </p:nvSpPr>
        <p:spPr>
          <a:xfrm>
            <a:off x="6454420" y="1352262"/>
            <a:ext cx="985408" cy="3539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connected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C7ABBC1-B1C0-1ECA-4DF9-9DD1B277624A}"/>
              </a:ext>
            </a:extLst>
          </p:cNvPr>
          <p:cNvSpPr/>
          <p:nvPr/>
        </p:nvSpPr>
        <p:spPr>
          <a:xfrm>
            <a:off x="7621953" y="2564545"/>
            <a:ext cx="90014" cy="35396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A57383C-AE2C-9114-E7E7-47648626F4CB}"/>
              </a:ext>
            </a:extLst>
          </p:cNvPr>
          <p:cNvSpPr/>
          <p:nvPr/>
        </p:nvSpPr>
        <p:spPr>
          <a:xfrm>
            <a:off x="7837310" y="1352262"/>
            <a:ext cx="985408" cy="3539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display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17CE1753-E489-4806-91B0-DBBE5ACC4D5C}"/>
              </a:ext>
            </a:extLst>
          </p:cNvPr>
          <p:cNvSpPr txBox="1"/>
          <p:nvPr/>
        </p:nvSpPr>
        <p:spPr>
          <a:xfrm>
            <a:off x="8985252" y="2564545"/>
            <a:ext cx="24549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/>
              <a:t>xx = index of the data</a:t>
            </a:r>
            <a:endParaRPr lang="fr-FR" dirty="0"/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72C12B21-2D38-7CD2-B4A1-5DDB42AE6AD6}"/>
              </a:ext>
            </a:extLst>
          </p:cNvPr>
          <p:cNvSpPr txBox="1"/>
          <p:nvPr/>
        </p:nvSpPr>
        <p:spPr>
          <a:xfrm>
            <a:off x="8988620" y="2851907"/>
            <a:ext cx="24549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 err="1"/>
              <a:t>vv</a:t>
            </a:r>
            <a:r>
              <a:rPr lang="fr-FR" sz="1800" dirty="0"/>
              <a:t> = value of the data</a:t>
            </a:r>
            <a:endParaRPr lang="fr-FR" dirty="0"/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19013E07-7ACB-A996-DF74-B7E3B62E6848}"/>
              </a:ext>
            </a:extLst>
          </p:cNvPr>
          <p:cNvSpPr txBox="1"/>
          <p:nvPr/>
        </p:nvSpPr>
        <p:spPr>
          <a:xfrm>
            <a:off x="452284" y="3779485"/>
            <a:ext cx="3677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Data transmission / </a:t>
            </a:r>
            <a:r>
              <a:rPr lang="fr-FR" dirty="0" err="1"/>
              <a:t>Automatic</a:t>
            </a:r>
            <a:r>
              <a:rPr lang="fr-FR" dirty="0"/>
              <a:t> mode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D8AFA8A-2371-FD3B-5A63-A6706DD9B0A1}"/>
              </a:ext>
            </a:extLst>
          </p:cNvPr>
          <p:cNvSpPr/>
          <p:nvPr/>
        </p:nvSpPr>
        <p:spPr>
          <a:xfrm>
            <a:off x="570272" y="4586663"/>
            <a:ext cx="589935" cy="5997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PC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99585B2-7AAC-27B3-FD6C-6B7ED4DA4A44}"/>
              </a:ext>
            </a:extLst>
          </p:cNvPr>
          <p:cNvSpPr/>
          <p:nvPr/>
        </p:nvSpPr>
        <p:spPr>
          <a:xfrm>
            <a:off x="560439" y="6062123"/>
            <a:ext cx="589935" cy="59976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AB</a:t>
            </a:r>
          </a:p>
        </p:txBody>
      </p: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4D8C7711-BBC8-7884-4ACB-67B77516F773}"/>
              </a:ext>
            </a:extLst>
          </p:cNvPr>
          <p:cNvCxnSpPr>
            <a:cxnSpLocks/>
          </p:cNvCxnSpPr>
          <p:nvPr/>
        </p:nvCxnSpPr>
        <p:spPr>
          <a:xfrm>
            <a:off x="1150374" y="4380186"/>
            <a:ext cx="8866563" cy="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id="{447C0C34-4DA2-C44B-50A4-2C11D61EC7B1}"/>
              </a:ext>
            </a:extLst>
          </p:cNvPr>
          <p:cNvSpPr txBox="1"/>
          <p:nvPr/>
        </p:nvSpPr>
        <p:spPr>
          <a:xfrm>
            <a:off x="9282557" y="3989499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rgbClr val="44546A"/>
                </a:solidFill>
              </a:rPr>
              <a:t>time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0C12823-1666-31C9-78F6-4C8C155EC085}"/>
              </a:ext>
            </a:extLst>
          </p:cNvPr>
          <p:cNvSpPr/>
          <p:nvPr/>
        </p:nvSpPr>
        <p:spPr>
          <a:xfrm>
            <a:off x="1382955" y="6062123"/>
            <a:ext cx="589935" cy="35396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8B45878C-9F34-C843-2DB5-2A1247CD96AD}"/>
              </a:ext>
            </a:extLst>
          </p:cNvPr>
          <p:cNvCxnSpPr>
            <a:cxnSpLocks/>
          </p:cNvCxnSpPr>
          <p:nvPr/>
        </p:nvCxnSpPr>
        <p:spPr>
          <a:xfrm>
            <a:off x="2471830" y="5353580"/>
            <a:ext cx="78658" cy="62926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>
            <a:extLst>
              <a:ext uri="{FF2B5EF4-FFF2-40B4-BE49-F238E27FC236}">
                <a16:creationId xmlns:a16="http://schemas.microsoft.com/office/drawing/2014/main" id="{5E78D289-AF40-DC26-F33B-EF1186A316C6}"/>
              </a:ext>
            </a:extLst>
          </p:cNvPr>
          <p:cNvSpPr txBox="1"/>
          <p:nvPr/>
        </p:nvSpPr>
        <p:spPr>
          <a:xfrm>
            <a:off x="1562903" y="5470388"/>
            <a:ext cx="723275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400" dirty="0"/>
              <a:t>aa0101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176D1026-6D9F-CD23-BAF1-E6A9E6E70B48}"/>
              </a:ext>
            </a:extLst>
          </p:cNvPr>
          <p:cNvSpPr txBox="1"/>
          <p:nvPr/>
        </p:nvSpPr>
        <p:spPr>
          <a:xfrm>
            <a:off x="2916723" y="5470387"/>
            <a:ext cx="723275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/>
              <a:t>aa0000</a:t>
            </a:r>
          </a:p>
        </p:txBody>
      </p: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E4B90A1F-E2F7-C4A4-3CF2-EB8847EEFF91}"/>
              </a:ext>
            </a:extLst>
          </p:cNvPr>
          <p:cNvCxnSpPr>
            <a:cxnSpLocks/>
          </p:cNvCxnSpPr>
          <p:nvPr/>
        </p:nvCxnSpPr>
        <p:spPr>
          <a:xfrm flipV="1">
            <a:off x="2640502" y="5353580"/>
            <a:ext cx="125343" cy="62926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CC4D5AB9-3407-653A-11BC-C5B7C7A22FE7}"/>
              </a:ext>
            </a:extLst>
          </p:cNvPr>
          <p:cNvSpPr/>
          <p:nvPr/>
        </p:nvSpPr>
        <p:spPr>
          <a:xfrm>
            <a:off x="1382955" y="4849839"/>
            <a:ext cx="985408" cy="3539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connected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532189F-2CC3-4B34-5CFA-3DBF8388BE3C}"/>
              </a:ext>
            </a:extLst>
          </p:cNvPr>
          <p:cNvSpPr/>
          <p:nvPr/>
        </p:nvSpPr>
        <p:spPr>
          <a:xfrm>
            <a:off x="2550488" y="6062122"/>
            <a:ext cx="90014" cy="35396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1DB03B5-DD20-BA2E-669D-B7C4CC52F75C}"/>
              </a:ext>
            </a:extLst>
          </p:cNvPr>
          <p:cNvSpPr/>
          <p:nvPr/>
        </p:nvSpPr>
        <p:spPr>
          <a:xfrm>
            <a:off x="2765844" y="4849839"/>
            <a:ext cx="1864688" cy="3539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waiting data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D847D3C5-C8AD-E90E-485D-C63B091D9310}"/>
              </a:ext>
            </a:extLst>
          </p:cNvPr>
          <p:cNvSpPr txBox="1"/>
          <p:nvPr/>
        </p:nvSpPr>
        <p:spPr>
          <a:xfrm>
            <a:off x="8789483" y="6012633"/>
            <a:ext cx="24549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/>
              <a:t>xx = index of the data</a:t>
            </a:r>
            <a:endParaRPr lang="fr-FR" dirty="0"/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DF9F8088-59CE-A499-280B-643285B3EBEB}"/>
              </a:ext>
            </a:extLst>
          </p:cNvPr>
          <p:cNvSpPr txBox="1"/>
          <p:nvPr/>
        </p:nvSpPr>
        <p:spPr>
          <a:xfrm>
            <a:off x="8792851" y="6299995"/>
            <a:ext cx="24549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 err="1"/>
              <a:t>vv</a:t>
            </a:r>
            <a:r>
              <a:rPr lang="fr-FR" sz="1800" dirty="0"/>
              <a:t> = value of the data</a:t>
            </a:r>
            <a:endParaRPr lang="fr-FR" dirty="0"/>
          </a:p>
        </p:txBody>
      </p: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DF7978AA-5A2E-727D-2FF9-CAED4F7FF714}"/>
              </a:ext>
            </a:extLst>
          </p:cNvPr>
          <p:cNvCxnSpPr>
            <a:cxnSpLocks/>
          </p:cNvCxnSpPr>
          <p:nvPr/>
        </p:nvCxnSpPr>
        <p:spPr>
          <a:xfrm>
            <a:off x="4677568" y="5353579"/>
            <a:ext cx="78658" cy="62926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ZoneTexte 75">
            <a:extLst>
              <a:ext uri="{FF2B5EF4-FFF2-40B4-BE49-F238E27FC236}">
                <a16:creationId xmlns:a16="http://schemas.microsoft.com/office/drawing/2014/main" id="{CD125A7D-F679-B829-89D0-F5B1C30862DE}"/>
              </a:ext>
            </a:extLst>
          </p:cNvPr>
          <p:cNvSpPr txBox="1"/>
          <p:nvPr/>
        </p:nvSpPr>
        <p:spPr>
          <a:xfrm>
            <a:off x="3768641" y="5470387"/>
            <a:ext cx="739305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400" dirty="0"/>
              <a:t>dd0101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FC2E2B50-83CA-6717-CFE1-38116541533A}"/>
              </a:ext>
            </a:extLst>
          </p:cNvPr>
          <p:cNvSpPr txBox="1"/>
          <p:nvPr/>
        </p:nvSpPr>
        <p:spPr>
          <a:xfrm>
            <a:off x="5122461" y="5470386"/>
            <a:ext cx="723275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/>
              <a:t>aa0000</a:t>
            </a:r>
          </a:p>
        </p:txBody>
      </p:sp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9C562032-758F-76F1-1BB7-C3CFF3B03233}"/>
              </a:ext>
            </a:extLst>
          </p:cNvPr>
          <p:cNvCxnSpPr>
            <a:cxnSpLocks/>
          </p:cNvCxnSpPr>
          <p:nvPr/>
        </p:nvCxnSpPr>
        <p:spPr>
          <a:xfrm flipV="1">
            <a:off x="4846240" y="5353579"/>
            <a:ext cx="125343" cy="62926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609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63</Words>
  <Application>Microsoft Office PowerPoint</Application>
  <PresentationFormat>Grand écran</PresentationFormat>
  <Paragraphs>31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Julien VILLEMEJANE</dc:creator>
  <cp:lastModifiedBy>Julien VILLEMEJANE</cp:lastModifiedBy>
  <cp:revision>16</cp:revision>
  <dcterms:created xsi:type="dcterms:W3CDTF">2024-02-10T17:54:24Z</dcterms:created>
  <dcterms:modified xsi:type="dcterms:W3CDTF">2024-02-10T18:05:24Z</dcterms:modified>
</cp:coreProperties>
</file>