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6" r:id="rId3"/>
    <p:sldId id="299" r:id="rId4"/>
    <p:sldId id="277" r:id="rId5"/>
    <p:sldId id="300" r:id="rId6"/>
    <p:sldId id="301" r:id="rId7"/>
    <p:sldId id="302" r:id="rId8"/>
    <p:sldId id="303" r:id="rId9"/>
    <p:sldId id="304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1C51C54-ACE0-423D-85E2-D06BEE4BD56D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85496EF-9AF1-4C57-A42C-7FFC1899A40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61720" y="805680"/>
            <a:ext cx="1898280" cy="310320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ETRE HUMAIN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E/S - COMM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INTERFACE HOMME MACHINE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CAPTEURS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ACTIONNEURS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4C4C4C"/>
                </a:solidFill>
                <a:latin typeface="Arial"/>
              </a:rPr>
              <a:t>ALIMENTATIONS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LOGICIEL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Système embarqué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41" name="TextShape 25"/>
          <p:cNvSpPr txBox="1"/>
          <p:nvPr/>
        </p:nvSpPr>
        <p:spPr>
          <a:xfrm>
            <a:off x="6381720" y="5472000"/>
            <a:ext cx="2186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ENVIRONNEMENT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152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3" name="CustomShape 27"/>
          <p:cNvSpPr/>
          <p:nvPr/>
        </p:nvSpPr>
        <p:spPr>
          <a:xfrm>
            <a:off x="3285720" y="5593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Autres systèmes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40968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CustomShape 1"/>
          <p:cNvSpPr/>
          <p:nvPr/>
        </p:nvSpPr>
        <p:spPr>
          <a:xfrm>
            <a:off x="719640" y="144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1" name="CustomShape 2"/>
          <p:cNvSpPr/>
          <p:nvPr/>
        </p:nvSpPr>
        <p:spPr>
          <a:xfrm>
            <a:off x="4031640" y="288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2" name="CustomShape 3"/>
          <p:cNvSpPr/>
          <p:nvPr/>
        </p:nvSpPr>
        <p:spPr>
          <a:xfrm>
            <a:off x="4031640" y="2469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3" name="CustomShape 4"/>
          <p:cNvSpPr/>
          <p:nvPr/>
        </p:nvSpPr>
        <p:spPr>
          <a:xfrm>
            <a:off x="5831640" y="273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44" name="TextShape 5"/>
          <p:cNvSpPr txBox="1"/>
          <p:nvPr/>
        </p:nvSpPr>
        <p:spPr>
          <a:xfrm>
            <a:off x="1101240" y="2736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CustomShape 6"/>
          <p:cNvSpPr/>
          <p:nvPr/>
        </p:nvSpPr>
        <p:spPr>
          <a:xfrm>
            <a:off x="864000" y="648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CustomShape 7"/>
          <p:cNvSpPr/>
          <p:nvPr/>
        </p:nvSpPr>
        <p:spPr>
          <a:xfrm>
            <a:off x="1008000" y="1692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47" name="CustomShape 8"/>
          <p:cNvSpPr/>
          <p:nvPr/>
        </p:nvSpPr>
        <p:spPr>
          <a:xfrm>
            <a:off x="1008000" y="1080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8" name="TextShape 9"/>
          <p:cNvSpPr txBox="1"/>
          <p:nvPr/>
        </p:nvSpPr>
        <p:spPr>
          <a:xfrm>
            <a:off x="1591920" y="717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9" name="Line 10"/>
          <p:cNvSpPr/>
          <p:nvPr/>
        </p:nvSpPr>
        <p:spPr>
          <a:xfrm flipH="1">
            <a:off x="3671640" y="1548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0" name="Line 11"/>
          <p:cNvSpPr/>
          <p:nvPr/>
        </p:nvSpPr>
        <p:spPr>
          <a:xfrm>
            <a:off x="6047640" y="1548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1" name="Line 12"/>
          <p:cNvSpPr/>
          <p:nvPr/>
        </p:nvSpPr>
        <p:spPr>
          <a:xfrm flipH="1">
            <a:off x="3671640" y="1854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2" name="Line 13"/>
          <p:cNvSpPr/>
          <p:nvPr/>
        </p:nvSpPr>
        <p:spPr>
          <a:xfrm>
            <a:off x="64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3" name="Line 14"/>
          <p:cNvSpPr/>
          <p:nvPr/>
        </p:nvSpPr>
        <p:spPr>
          <a:xfrm>
            <a:off x="5759640" y="1854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4" name="Line 15"/>
          <p:cNvSpPr/>
          <p:nvPr/>
        </p:nvSpPr>
        <p:spPr>
          <a:xfrm flipV="1">
            <a:off x="5003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5" name="Line 16"/>
          <p:cNvSpPr/>
          <p:nvPr/>
        </p:nvSpPr>
        <p:spPr>
          <a:xfrm flipV="1">
            <a:off x="6767640" y="1080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6" name="Line 17"/>
          <p:cNvSpPr/>
          <p:nvPr/>
        </p:nvSpPr>
        <p:spPr>
          <a:xfrm>
            <a:off x="4679640" y="1080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7" name="TextShape 18"/>
          <p:cNvSpPr txBox="1"/>
          <p:nvPr/>
        </p:nvSpPr>
        <p:spPr>
          <a:xfrm>
            <a:off x="6443640" y="1908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58" name="TextShape 19"/>
          <p:cNvSpPr txBox="1"/>
          <p:nvPr/>
        </p:nvSpPr>
        <p:spPr>
          <a:xfrm>
            <a:off x="6561360" y="1533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59" name="CustomShape 20"/>
          <p:cNvSpPr/>
          <p:nvPr/>
        </p:nvSpPr>
        <p:spPr>
          <a:xfrm>
            <a:off x="7991640" y="41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0" name="CustomShape 21"/>
          <p:cNvSpPr/>
          <p:nvPr/>
        </p:nvSpPr>
        <p:spPr>
          <a:xfrm>
            <a:off x="7991280" y="1029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1" name="CustomShape 22"/>
          <p:cNvSpPr/>
          <p:nvPr/>
        </p:nvSpPr>
        <p:spPr>
          <a:xfrm>
            <a:off x="7991640" y="162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2" name="CustomShape 23"/>
          <p:cNvSpPr/>
          <p:nvPr/>
        </p:nvSpPr>
        <p:spPr>
          <a:xfrm>
            <a:off x="7991280" y="2231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3" name="CustomShape 24"/>
          <p:cNvSpPr/>
          <p:nvPr/>
        </p:nvSpPr>
        <p:spPr>
          <a:xfrm>
            <a:off x="720000" y="3672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4" name="CustomShape 25"/>
          <p:cNvSpPr/>
          <p:nvPr/>
        </p:nvSpPr>
        <p:spPr>
          <a:xfrm>
            <a:off x="4032000" y="381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5" name="CustomShape 26"/>
          <p:cNvSpPr/>
          <p:nvPr/>
        </p:nvSpPr>
        <p:spPr>
          <a:xfrm>
            <a:off x="4032000" y="5997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6" name="CustomShape 27"/>
          <p:cNvSpPr/>
          <p:nvPr/>
        </p:nvSpPr>
        <p:spPr>
          <a:xfrm>
            <a:off x="5832000" y="3801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67" name="TextShape 28"/>
          <p:cNvSpPr txBox="1"/>
          <p:nvPr/>
        </p:nvSpPr>
        <p:spPr>
          <a:xfrm>
            <a:off x="1101600" y="6264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8" name="CustomShape 29"/>
          <p:cNvSpPr/>
          <p:nvPr/>
        </p:nvSpPr>
        <p:spPr>
          <a:xfrm>
            <a:off x="863280" y="417564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9" name="Line 30"/>
          <p:cNvSpPr/>
          <p:nvPr/>
        </p:nvSpPr>
        <p:spPr>
          <a:xfrm flipH="1">
            <a:off x="3672000" y="5076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0" name="Line 31"/>
          <p:cNvSpPr/>
          <p:nvPr/>
        </p:nvSpPr>
        <p:spPr>
          <a:xfrm>
            <a:off x="6048000" y="5076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1" name="Line 32"/>
          <p:cNvSpPr/>
          <p:nvPr/>
        </p:nvSpPr>
        <p:spPr>
          <a:xfrm flipH="1">
            <a:off x="3672000" y="5382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2" name="Line 33"/>
          <p:cNvSpPr/>
          <p:nvPr/>
        </p:nvSpPr>
        <p:spPr>
          <a:xfrm>
            <a:off x="64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3" name="Line 34"/>
          <p:cNvSpPr/>
          <p:nvPr/>
        </p:nvSpPr>
        <p:spPr>
          <a:xfrm>
            <a:off x="5760000" y="5382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4" name="Line 35"/>
          <p:cNvSpPr/>
          <p:nvPr/>
        </p:nvSpPr>
        <p:spPr>
          <a:xfrm flipV="1">
            <a:off x="5004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5" name="Line 36"/>
          <p:cNvSpPr/>
          <p:nvPr/>
        </p:nvSpPr>
        <p:spPr>
          <a:xfrm flipV="1">
            <a:off x="6768000" y="4608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6" name="Line 37"/>
          <p:cNvSpPr/>
          <p:nvPr/>
        </p:nvSpPr>
        <p:spPr>
          <a:xfrm>
            <a:off x="4680000" y="4608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7" name="TextShape 38"/>
          <p:cNvSpPr txBox="1"/>
          <p:nvPr/>
        </p:nvSpPr>
        <p:spPr>
          <a:xfrm>
            <a:off x="6444000" y="5436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78" name="TextShape 39"/>
          <p:cNvSpPr txBox="1"/>
          <p:nvPr/>
        </p:nvSpPr>
        <p:spPr>
          <a:xfrm>
            <a:off x="6561720" y="5061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79" name="CustomShape 40"/>
          <p:cNvSpPr/>
          <p:nvPr/>
        </p:nvSpPr>
        <p:spPr>
          <a:xfrm>
            <a:off x="1007280" y="521964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80" name="CustomShape 41"/>
          <p:cNvSpPr/>
          <p:nvPr/>
        </p:nvSpPr>
        <p:spPr>
          <a:xfrm>
            <a:off x="1007280" y="460764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1" name="TextShape 42"/>
          <p:cNvSpPr txBox="1"/>
          <p:nvPr/>
        </p:nvSpPr>
        <p:spPr>
          <a:xfrm>
            <a:off x="1591200" y="424548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82" name="CustomShape 43"/>
          <p:cNvSpPr/>
          <p:nvPr/>
        </p:nvSpPr>
        <p:spPr>
          <a:xfrm>
            <a:off x="7992360" y="4003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3" name="CustomShape 44"/>
          <p:cNvSpPr/>
          <p:nvPr/>
        </p:nvSpPr>
        <p:spPr>
          <a:xfrm>
            <a:off x="7992000" y="46155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4" name="CustomShape 45"/>
          <p:cNvSpPr/>
          <p:nvPr/>
        </p:nvSpPr>
        <p:spPr>
          <a:xfrm>
            <a:off x="7992360" y="5205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5" name="CustomShape 46"/>
          <p:cNvSpPr/>
          <p:nvPr/>
        </p:nvSpPr>
        <p:spPr>
          <a:xfrm>
            <a:off x="7992000" y="5817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86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Rectangle 3132">
            <a:extLst>
              <a:ext uri="{FF2B5EF4-FFF2-40B4-BE49-F238E27FC236}">
                <a16:creationId xmlns:a16="http://schemas.microsoft.com/office/drawing/2014/main" id="{EACC1B03-E886-EE3C-BD47-0F935ACDE88D}"/>
              </a:ext>
            </a:extLst>
          </p:cNvPr>
          <p:cNvSpPr/>
          <p:nvPr/>
        </p:nvSpPr>
        <p:spPr>
          <a:xfrm>
            <a:off x="1744920" y="5123365"/>
            <a:ext cx="474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0" name="Rectangle 3129">
            <a:extLst>
              <a:ext uri="{FF2B5EF4-FFF2-40B4-BE49-F238E27FC236}">
                <a16:creationId xmlns:a16="http://schemas.microsoft.com/office/drawing/2014/main" id="{9EE87D07-0FCA-1915-CDB1-3A5BE52A5607}"/>
              </a:ext>
            </a:extLst>
          </p:cNvPr>
          <p:cNvSpPr/>
          <p:nvPr/>
        </p:nvSpPr>
        <p:spPr>
          <a:xfrm>
            <a:off x="934200" y="5118761"/>
            <a:ext cx="474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7" name="Line 1"/>
          <p:cNvSpPr/>
          <p:nvPr/>
        </p:nvSpPr>
        <p:spPr>
          <a:xfrm>
            <a:off x="828000" y="2160000"/>
            <a:ext cx="536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8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9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0" name="Line 4"/>
          <p:cNvSpPr/>
          <p:nvPr/>
        </p:nvSpPr>
        <p:spPr>
          <a:xfrm flipV="1">
            <a:off x="212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1" name="Line 5"/>
          <p:cNvSpPr/>
          <p:nvPr/>
        </p:nvSpPr>
        <p:spPr>
          <a:xfrm flipV="1">
            <a:off x="295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2" name="Line 6"/>
          <p:cNvSpPr/>
          <p:nvPr/>
        </p:nvSpPr>
        <p:spPr>
          <a:xfrm flipV="1">
            <a:off x="378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3" name="Line 7"/>
          <p:cNvSpPr/>
          <p:nvPr/>
        </p:nvSpPr>
        <p:spPr>
          <a:xfrm flipV="1">
            <a:off x="4608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4" name="Line 8"/>
          <p:cNvSpPr/>
          <p:nvPr/>
        </p:nvSpPr>
        <p:spPr>
          <a:xfrm flipV="1">
            <a:off x="543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5" name="Line 9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6" name="Line 10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7" name="Line 11"/>
          <p:cNvSpPr/>
          <p:nvPr/>
        </p:nvSpPr>
        <p:spPr>
          <a:xfrm>
            <a:off x="1476000" y="2160000"/>
            <a:ext cx="64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8" name="Line 12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9" name="TextShape 13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0" name="TextShape 14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01" name="Line 15"/>
          <p:cNvSpPr/>
          <p:nvPr/>
        </p:nvSpPr>
        <p:spPr>
          <a:xfrm>
            <a:off x="252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2" name="Line 16"/>
          <p:cNvSpPr/>
          <p:nvPr/>
        </p:nvSpPr>
        <p:spPr>
          <a:xfrm flipH="1">
            <a:off x="2124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3" name="Line 17"/>
          <p:cNvSpPr/>
          <p:nvPr/>
        </p:nvSpPr>
        <p:spPr>
          <a:xfrm flipH="1">
            <a:off x="2520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4" name="Line 18"/>
          <p:cNvSpPr/>
          <p:nvPr/>
        </p:nvSpPr>
        <p:spPr>
          <a:xfrm>
            <a:off x="817920" y="3967920"/>
            <a:ext cx="363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5" name="Line 19"/>
          <p:cNvSpPr/>
          <p:nvPr/>
        </p:nvSpPr>
        <p:spPr>
          <a:xfrm flipV="1">
            <a:off x="925920" y="295992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6" name="Line 20"/>
          <p:cNvSpPr/>
          <p:nvPr/>
        </p:nvSpPr>
        <p:spPr>
          <a:xfrm flipV="1">
            <a:off x="96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7" name="Line 21"/>
          <p:cNvSpPr/>
          <p:nvPr/>
        </p:nvSpPr>
        <p:spPr>
          <a:xfrm flipV="1">
            <a:off x="117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8" name="Line 22"/>
          <p:cNvSpPr/>
          <p:nvPr/>
        </p:nvSpPr>
        <p:spPr>
          <a:xfrm flipH="1">
            <a:off x="961920" y="357192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9" name="Line 23"/>
          <p:cNvSpPr/>
          <p:nvPr/>
        </p:nvSpPr>
        <p:spPr>
          <a:xfrm flipV="1">
            <a:off x="99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0" name="Line 24"/>
          <p:cNvSpPr/>
          <p:nvPr/>
        </p:nvSpPr>
        <p:spPr>
          <a:xfrm>
            <a:off x="997920" y="396792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1" name="TextShape 25"/>
          <p:cNvSpPr txBox="1"/>
          <p:nvPr/>
        </p:nvSpPr>
        <p:spPr>
          <a:xfrm>
            <a:off x="349920" y="30456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2" name="TextShape 26"/>
          <p:cNvSpPr txBox="1"/>
          <p:nvPr/>
        </p:nvSpPr>
        <p:spPr>
          <a:xfrm>
            <a:off x="4309920" y="367992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3" name="Line 27"/>
          <p:cNvSpPr/>
          <p:nvPr/>
        </p:nvSpPr>
        <p:spPr>
          <a:xfrm flipH="1">
            <a:off x="1177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4" name="Line 28"/>
          <p:cNvSpPr/>
          <p:nvPr/>
        </p:nvSpPr>
        <p:spPr>
          <a:xfrm>
            <a:off x="1249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5" name="Line 29"/>
          <p:cNvSpPr/>
          <p:nvPr/>
        </p:nvSpPr>
        <p:spPr>
          <a:xfrm flipV="1">
            <a:off x="124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6" name="Line 30"/>
          <p:cNvSpPr/>
          <p:nvPr/>
        </p:nvSpPr>
        <p:spPr>
          <a:xfrm flipV="1">
            <a:off x="139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7" name="Line 31"/>
          <p:cNvSpPr/>
          <p:nvPr/>
        </p:nvSpPr>
        <p:spPr>
          <a:xfrm flipH="1">
            <a:off x="1393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8" name="Line 32"/>
          <p:cNvSpPr/>
          <p:nvPr/>
        </p:nvSpPr>
        <p:spPr>
          <a:xfrm>
            <a:off x="1501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19" name="Line 33"/>
          <p:cNvSpPr/>
          <p:nvPr/>
        </p:nvSpPr>
        <p:spPr>
          <a:xfrm flipV="1">
            <a:off x="150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0" name="Line 34"/>
          <p:cNvSpPr/>
          <p:nvPr/>
        </p:nvSpPr>
        <p:spPr>
          <a:xfrm flipV="1">
            <a:off x="160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1" name="Line 35"/>
          <p:cNvSpPr/>
          <p:nvPr/>
        </p:nvSpPr>
        <p:spPr>
          <a:xfrm flipH="1">
            <a:off x="1609920" y="3571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2" name="Line 36"/>
          <p:cNvSpPr/>
          <p:nvPr/>
        </p:nvSpPr>
        <p:spPr>
          <a:xfrm flipV="1">
            <a:off x="175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3" name="Line 37"/>
          <p:cNvSpPr/>
          <p:nvPr/>
        </p:nvSpPr>
        <p:spPr>
          <a:xfrm>
            <a:off x="1753920" y="3967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4" name="Line 38"/>
          <p:cNvSpPr/>
          <p:nvPr/>
        </p:nvSpPr>
        <p:spPr>
          <a:xfrm flipV="1">
            <a:off x="182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5" name="Line 39"/>
          <p:cNvSpPr/>
          <p:nvPr/>
        </p:nvSpPr>
        <p:spPr>
          <a:xfrm flipH="1">
            <a:off x="1825920" y="3571920"/>
            <a:ext cx="180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6" name="Line 40"/>
          <p:cNvSpPr/>
          <p:nvPr/>
        </p:nvSpPr>
        <p:spPr>
          <a:xfrm flipV="1">
            <a:off x="200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7" name="Line 41"/>
          <p:cNvSpPr/>
          <p:nvPr/>
        </p:nvSpPr>
        <p:spPr>
          <a:xfrm>
            <a:off x="2005920" y="3967920"/>
            <a:ext cx="36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8" name="Line 42"/>
          <p:cNvSpPr/>
          <p:nvPr/>
        </p:nvSpPr>
        <p:spPr>
          <a:xfrm flipV="1">
            <a:off x="204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9" name="Line 43"/>
          <p:cNvSpPr/>
          <p:nvPr/>
        </p:nvSpPr>
        <p:spPr>
          <a:xfrm flipH="1">
            <a:off x="2041920" y="3571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0" name="Line 44"/>
          <p:cNvSpPr/>
          <p:nvPr/>
        </p:nvSpPr>
        <p:spPr>
          <a:xfrm flipV="1">
            <a:off x="218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1" name="Line 45"/>
          <p:cNvSpPr/>
          <p:nvPr/>
        </p:nvSpPr>
        <p:spPr>
          <a:xfrm>
            <a:off x="2185920" y="3967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2" name="Line 46"/>
          <p:cNvSpPr/>
          <p:nvPr/>
        </p:nvSpPr>
        <p:spPr>
          <a:xfrm flipV="1">
            <a:off x="225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3" name="Line 47"/>
          <p:cNvSpPr/>
          <p:nvPr/>
        </p:nvSpPr>
        <p:spPr>
          <a:xfrm flipH="1">
            <a:off x="2257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4" name="Line 48"/>
          <p:cNvSpPr/>
          <p:nvPr/>
        </p:nvSpPr>
        <p:spPr>
          <a:xfrm>
            <a:off x="2365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5" name="Line 49"/>
          <p:cNvSpPr/>
          <p:nvPr/>
        </p:nvSpPr>
        <p:spPr>
          <a:xfrm flipV="1">
            <a:off x="236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6" name="Line 50"/>
          <p:cNvSpPr/>
          <p:nvPr/>
        </p:nvSpPr>
        <p:spPr>
          <a:xfrm flipV="1">
            <a:off x="247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7" name="Line 51"/>
          <p:cNvSpPr/>
          <p:nvPr/>
        </p:nvSpPr>
        <p:spPr>
          <a:xfrm flipH="1">
            <a:off x="2473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8" name="Line 52"/>
          <p:cNvSpPr/>
          <p:nvPr/>
        </p:nvSpPr>
        <p:spPr>
          <a:xfrm>
            <a:off x="2581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9" name="Line 53"/>
          <p:cNvSpPr/>
          <p:nvPr/>
        </p:nvSpPr>
        <p:spPr>
          <a:xfrm flipV="1">
            <a:off x="258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0" name="Line 54"/>
          <p:cNvSpPr/>
          <p:nvPr/>
        </p:nvSpPr>
        <p:spPr>
          <a:xfrm flipV="1">
            <a:off x="268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1" name="Line 55"/>
          <p:cNvSpPr/>
          <p:nvPr/>
        </p:nvSpPr>
        <p:spPr>
          <a:xfrm flipH="1">
            <a:off x="2689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2" name="Line 56"/>
          <p:cNvSpPr/>
          <p:nvPr/>
        </p:nvSpPr>
        <p:spPr>
          <a:xfrm>
            <a:off x="2797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3" name="Line 57"/>
          <p:cNvSpPr/>
          <p:nvPr/>
        </p:nvSpPr>
        <p:spPr>
          <a:xfrm flipV="1">
            <a:off x="279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4" name="Line 58"/>
          <p:cNvSpPr/>
          <p:nvPr/>
        </p:nvSpPr>
        <p:spPr>
          <a:xfrm flipV="1">
            <a:off x="290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5" name="Line 59"/>
          <p:cNvSpPr/>
          <p:nvPr/>
        </p:nvSpPr>
        <p:spPr>
          <a:xfrm flipH="1">
            <a:off x="2905920" y="3571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6" name="Line 60"/>
          <p:cNvSpPr/>
          <p:nvPr/>
        </p:nvSpPr>
        <p:spPr>
          <a:xfrm>
            <a:off x="3013920" y="3967920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7" name="Line 61"/>
          <p:cNvSpPr/>
          <p:nvPr/>
        </p:nvSpPr>
        <p:spPr>
          <a:xfrm flipV="1">
            <a:off x="301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8" name="Line 62"/>
          <p:cNvSpPr/>
          <p:nvPr/>
        </p:nvSpPr>
        <p:spPr>
          <a:xfrm flipV="1">
            <a:off x="312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9" name="Line 63"/>
          <p:cNvSpPr/>
          <p:nvPr/>
        </p:nvSpPr>
        <p:spPr>
          <a:xfrm flipH="1">
            <a:off x="3121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0" name="Line 64"/>
          <p:cNvSpPr/>
          <p:nvPr/>
        </p:nvSpPr>
        <p:spPr>
          <a:xfrm>
            <a:off x="3193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1" name="Line 65"/>
          <p:cNvSpPr/>
          <p:nvPr/>
        </p:nvSpPr>
        <p:spPr>
          <a:xfrm flipV="1">
            <a:off x="319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2" name="Line 66"/>
          <p:cNvSpPr/>
          <p:nvPr/>
        </p:nvSpPr>
        <p:spPr>
          <a:xfrm flipV="1">
            <a:off x="3337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3" name="Line 67"/>
          <p:cNvSpPr/>
          <p:nvPr/>
        </p:nvSpPr>
        <p:spPr>
          <a:xfrm flipH="1">
            <a:off x="3337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4" name="Line 68"/>
          <p:cNvSpPr/>
          <p:nvPr/>
        </p:nvSpPr>
        <p:spPr>
          <a:xfrm>
            <a:off x="3409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5" name="Line 69"/>
          <p:cNvSpPr/>
          <p:nvPr/>
        </p:nvSpPr>
        <p:spPr>
          <a:xfrm flipV="1">
            <a:off x="340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6" name="Line 70"/>
          <p:cNvSpPr/>
          <p:nvPr/>
        </p:nvSpPr>
        <p:spPr>
          <a:xfrm flipV="1">
            <a:off x="3553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7" name="Line 71"/>
          <p:cNvSpPr/>
          <p:nvPr/>
        </p:nvSpPr>
        <p:spPr>
          <a:xfrm flipH="1">
            <a:off x="3553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8" name="Line 72"/>
          <p:cNvSpPr/>
          <p:nvPr/>
        </p:nvSpPr>
        <p:spPr>
          <a:xfrm>
            <a:off x="3625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59" name="Line 73"/>
          <p:cNvSpPr/>
          <p:nvPr/>
        </p:nvSpPr>
        <p:spPr>
          <a:xfrm flipV="1">
            <a:off x="362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0" name="Line 74"/>
          <p:cNvSpPr/>
          <p:nvPr/>
        </p:nvSpPr>
        <p:spPr>
          <a:xfrm flipV="1">
            <a:off x="3769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1" name="Line 75"/>
          <p:cNvSpPr/>
          <p:nvPr/>
        </p:nvSpPr>
        <p:spPr>
          <a:xfrm flipH="1">
            <a:off x="3769920" y="3571920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2" name="Line 76"/>
          <p:cNvSpPr/>
          <p:nvPr/>
        </p:nvSpPr>
        <p:spPr>
          <a:xfrm>
            <a:off x="3841920" y="3967920"/>
            <a:ext cx="144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3" name="Line 77"/>
          <p:cNvSpPr/>
          <p:nvPr/>
        </p:nvSpPr>
        <p:spPr>
          <a:xfrm flipV="1">
            <a:off x="3841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4" name="Line 78"/>
          <p:cNvSpPr/>
          <p:nvPr/>
        </p:nvSpPr>
        <p:spPr>
          <a:xfrm flipV="1">
            <a:off x="3985920" y="3571920"/>
            <a:ext cx="0" cy="39600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5" name="Line 79"/>
          <p:cNvSpPr/>
          <p:nvPr/>
        </p:nvSpPr>
        <p:spPr>
          <a:xfrm flipH="1">
            <a:off x="2952000" y="1764000"/>
            <a:ext cx="61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6" name="Line 80"/>
          <p:cNvSpPr/>
          <p:nvPr/>
        </p:nvSpPr>
        <p:spPr>
          <a:xfrm flipV="1">
            <a:off x="356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7" name="Line 81"/>
          <p:cNvSpPr/>
          <p:nvPr/>
        </p:nvSpPr>
        <p:spPr>
          <a:xfrm flipH="1">
            <a:off x="3564000" y="2160000"/>
            <a:ext cx="21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8" name="Line 82"/>
          <p:cNvSpPr/>
          <p:nvPr/>
        </p:nvSpPr>
        <p:spPr>
          <a:xfrm flipH="1">
            <a:off x="3780000" y="1764000"/>
            <a:ext cx="82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9" name="Line 83"/>
          <p:cNvSpPr/>
          <p:nvPr/>
        </p:nvSpPr>
        <p:spPr>
          <a:xfrm>
            <a:off x="5004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0" name="Line 84"/>
          <p:cNvSpPr/>
          <p:nvPr/>
        </p:nvSpPr>
        <p:spPr>
          <a:xfrm flipH="1">
            <a:off x="4608000" y="1764000"/>
            <a:ext cx="39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1" name="Line 85"/>
          <p:cNvSpPr/>
          <p:nvPr/>
        </p:nvSpPr>
        <p:spPr>
          <a:xfrm flipH="1">
            <a:off x="5004000" y="2160000"/>
            <a:ext cx="43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2" name="Line 86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3" name="Line 87"/>
          <p:cNvSpPr/>
          <p:nvPr/>
        </p:nvSpPr>
        <p:spPr>
          <a:xfrm>
            <a:off x="2124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4" name="Line 88"/>
          <p:cNvSpPr/>
          <p:nvPr/>
        </p:nvSpPr>
        <p:spPr>
          <a:xfrm>
            <a:off x="2952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5" name="Line 89"/>
          <p:cNvSpPr/>
          <p:nvPr/>
        </p:nvSpPr>
        <p:spPr>
          <a:xfrm>
            <a:off x="3780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6" name="Line 90"/>
          <p:cNvSpPr/>
          <p:nvPr/>
        </p:nvSpPr>
        <p:spPr>
          <a:xfrm>
            <a:off x="4608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7" name="Line 91"/>
          <p:cNvSpPr/>
          <p:nvPr/>
        </p:nvSpPr>
        <p:spPr>
          <a:xfrm>
            <a:off x="543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8" name="Line 92"/>
          <p:cNvSpPr/>
          <p:nvPr/>
        </p:nvSpPr>
        <p:spPr>
          <a:xfrm>
            <a:off x="1296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79" name="Line 93"/>
          <p:cNvSpPr/>
          <p:nvPr/>
        </p:nvSpPr>
        <p:spPr>
          <a:xfrm>
            <a:off x="2124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0" name="Line 94"/>
          <p:cNvSpPr/>
          <p:nvPr/>
        </p:nvSpPr>
        <p:spPr>
          <a:xfrm>
            <a:off x="2952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1" name="Line 95"/>
          <p:cNvSpPr/>
          <p:nvPr/>
        </p:nvSpPr>
        <p:spPr>
          <a:xfrm>
            <a:off x="3780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2" name="Line 96"/>
          <p:cNvSpPr/>
          <p:nvPr/>
        </p:nvSpPr>
        <p:spPr>
          <a:xfrm>
            <a:off x="4608000" y="2412000"/>
            <a:ext cx="828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3" name="TextShape 97"/>
          <p:cNvSpPr txBox="1"/>
          <p:nvPr/>
        </p:nvSpPr>
        <p:spPr>
          <a:xfrm>
            <a:off x="158400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4" name="TextShape 98"/>
          <p:cNvSpPr txBox="1"/>
          <p:nvPr/>
        </p:nvSpPr>
        <p:spPr>
          <a:xfrm>
            <a:off x="241236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5" name="TextShape 99"/>
          <p:cNvSpPr txBox="1"/>
          <p:nvPr/>
        </p:nvSpPr>
        <p:spPr>
          <a:xfrm>
            <a:off x="320472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6" name="TextShape 100"/>
          <p:cNvSpPr txBox="1"/>
          <p:nvPr/>
        </p:nvSpPr>
        <p:spPr>
          <a:xfrm>
            <a:off x="406908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7" name="TextShape 101"/>
          <p:cNvSpPr txBox="1"/>
          <p:nvPr/>
        </p:nvSpPr>
        <p:spPr>
          <a:xfrm>
            <a:off x="4861440" y="212400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88" name="TextShape 102"/>
          <p:cNvSpPr txBox="1"/>
          <p:nvPr/>
        </p:nvSpPr>
        <p:spPr>
          <a:xfrm>
            <a:off x="2196360" y="1368000"/>
            <a:ext cx="284400" cy="29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t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Arial"/>
              </a:rPr>
              <a:t>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89" name="Line 103"/>
          <p:cNvSpPr/>
          <p:nvPr/>
        </p:nvSpPr>
        <p:spPr>
          <a:xfrm>
            <a:off x="2124000" y="1656000"/>
            <a:ext cx="396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0" name="Line 104"/>
          <p:cNvSpPr/>
          <p:nvPr/>
        </p:nvSpPr>
        <p:spPr>
          <a:xfrm>
            <a:off x="2124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1" name="Line 105"/>
          <p:cNvSpPr/>
          <p:nvPr/>
        </p:nvSpPr>
        <p:spPr>
          <a:xfrm>
            <a:off x="2520000" y="1548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2" name="TextShape 106"/>
          <p:cNvSpPr txBox="1"/>
          <p:nvPr/>
        </p:nvSpPr>
        <p:spPr>
          <a:xfrm>
            <a:off x="1368000" y="11487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25%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3" name="TextShape 107"/>
          <p:cNvSpPr txBox="1"/>
          <p:nvPr/>
        </p:nvSpPr>
        <p:spPr>
          <a:xfrm>
            <a:off x="2124000" y="11491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50%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4" name="TextShape 108"/>
          <p:cNvSpPr txBox="1"/>
          <p:nvPr/>
        </p:nvSpPr>
        <p:spPr>
          <a:xfrm>
            <a:off x="2988360" y="11494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75%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5" name="TextShape 109"/>
          <p:cNvSpPr txBox="1"/>
          <p:nvPr/>
        </p:nvSpPr>
        <p:spPr>
          <a:xfrm>
            <a:off x="3780720" y="1149840"/>
            <a:ext cx="82980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RC = 100%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96" name="Line 110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7" name="Line 111"/>
          <p:cNvSpPr/>
          <p:nvPr/>
        </p:nvSpPr>
        <p:spPr>
          <a:xfrm>
            <a:off x="29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8" name="Line 112"/>
          <p:cNvSpPr/>
          <p:nvPr/>
        </p:nvSpPr>
        <p:spPr>
          <a:xfrm>
            <a:off x="3780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99" name="Line 113"/>
          <p:cNvSpPr/>
          <p:nvPr/>
        </p:nvSpPr>
        <p:spPr>
          <a:xfrm>
            <a:off x="460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0" name="Line 114"/>
          <p:cNvSpPr/>
          <p:nvPr/>
        </p:nvSpPr>
        <p:spPr>
          <a:xfrm>
            <a:off x="543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1" name="Line 115"/>
          <p:cNvSpPr/>
          <p:nvPr/>
        </p:nvSpPr>
        <p:spPr>
          <a:xfrm>
            <a:off x="1177920" y="3453480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2" name="TextShape 116"/>
          <p:cNvSpPr txBox="1"/>
          <p:nvPr/>
        </p:nvSpPr>
        <p:spPr>
          <a:xfrm>
            <a:off x="1141920" y="3165480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03" name="Line 117"/>
          <p:cNvSpPr/>
          <p:nvPr/>
        </p:nvSpPr>
        <p:spPr>
          <a:xfrm>
            <a:off x="1177920" y="321192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4" name="Line 118"/>
          <p:cNvSpPr/>
          <p:nvPr/>
        </p:nvSpPr>
        <p:spPr>
          <a:xfrm>
            <a:off x="1393920" y="321192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5" name="Line 119"/>
          <p:cNvSpPr/>
          <p:nvPr/>
        </p:nvSpPr>
        <p:spPr>
          <a:xfrm flipH="1">
            <a:off x="961920" y="389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6" name="Line 120"/>
          <p:cNvSpPr/>
          <p:nvPr/>
        </p:nvSpPr>
        <p:spPr>
          <a:xfrm flipH="1">
            <a:off x="1177920" y="3859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7" name="Line 121"/>
          <p:cNvSpPr/>
          <p:nvPr/>
        </p:nvSpPr>
        <p:spPr>
          <a:xfrm flipH="1">
            <a:off x="1393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8" name="Line 122"/>
          <p:cNvSpPr/>
          <p:nvPr/>
        </p:nvSpPr>
        <p:spPr>
          <a:xfrm flipH="1">
            <a:off x="1609920" y="371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09" name="Line 123"/>
          <p:cNvSpPr/>
          <p:nvPr/>
        </p:nvSpPr>
        <p:spPr>
          <a:xfrm flipH="1">
            <a:off x="1825920" y="364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0" name="Line 124"/>
          <p:cNvSpPr/>
          <p:nvPr/>
        </p:nvSpPr>
        <p:spPr>
          <a:xfrm flipH="1">
            <a:off x="2041920" y="3715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1" name="Line 125"/>
          <p:cNvSpPr/>
          <p:nvPr/>
        </p:nvSpPr>
        <p:spPr>
          <a:xfrm flipH="1">
            <a:off x="2257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2" name="Line 126"/>
          <p:cNvSpPr/>
          <p:nvPr/>
        </p:nvSpPr>
        <p:spPr>
          <a:xfrm flipH="1">
            <a:off x="2473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3" name="Line 127"/>
          <p:cNvSpPr/>
          <p:nvPr/>
        </p:nvSpPr>
        <p:spPr>
          <a:xfrm flipH="1">
            <a:off x="2689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4" name="Line 128"/>
          <p:cNvSpPr/>
          <p:nvPr/>
        </p:nvSpPr>
        <p:spPr>
          <a:xfrm flipH="1">
            <a:off x="2905920" y="3787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5" name="Line 129"/>
          <p:cNvSpPr/>
          <p:nvPr/>
        </p:nvSpPr>
        <p:spPr>
          <a:xfrm flipH="1">
            <a:off x="3121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6" name="Line 130"/>
          <p:cNvSpPr/>
          <p:nvPr/>
        </p:nvSpPr>
        <p:spPr>
          <a:xfrm flipH="1">
            <a:off x="3337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7" name="Line 131"/>
          <p:cNvSpPr/>
          <p:nvPr/>
        </p:nvSpPr>
        <p:spPr>
          <a:xfrm flipH="1">
            <a:off x="3553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8" name="Line 132"/>
          <p:cNvSpPr/>
          <p:nvPr/>
        </p:nvSpPr>
        <p:spPr>
          <a:xfrm flipH="1">
            <a:off x="3769920" y="3823560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19" name="TextShape 133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0" name="Line 134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1" name="TextShape 135"/>
          <p:cNvSpPr txBox="1"/>
          <p:nvPr/>
        </p:nvSpPr>
        <p:spPr>
          <a:xfrm>
            <a:off x="606960" y="340524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2" name="Line 136"/>
          <p:cNvSpPr/>
          <p:nvPr/>
        </p:nvSpPr>
        <p:spPr>
          <a:xfrm>
            <a:off x="906480" y="3571560"/>
            <a:ext cx="55440" cy="36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3" name="TextShape 137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" name="Line 18">
            <a:extLst>
              <a:ext uri="{FF2B5EF4-FFF2-40B4-BE49-F238E27FC236}">
                <a16:creationId xmlns:a16="http://schemas.microsoft.com/office/drawing/2014/main" id="{FEBAD3FC-50A8-251B-AC62-AD1AC7F7FE5C}"/>
              </a:ext>
            </a:extLst>
          </p:cNvPr>
          <p:cNvSpPr/>
          <p:nvPr/>
        </p:nvSpPr>
        <p:spPr>
          <a:xfrm>
            <a:off x="721800" y="6397632"/>
            <a:ext cx="7324920" cy="14398"/>
          </a:xfrm>
          <a:prstGeom prst="line">
            <a:avLst/>
          </a:prstGeom>
          <a:ln w="34925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E80A666F-BD51-FCDE-A1BB-39EFC897BAD7}"/>
              </a:ext>
            </a:extLst>
          </p:cNvPr>
          <p:cNvSpPr/>
          <p:nvPr/>
        </p:nvSpPr>
        <p:spPr>
          <a:xfrm flipH="1" flipV="1">
            <a:off x="828000" y="4739641"/>
            <a:ext cx="1800" cy="1717799"/>
          </a:xfrm>
          <a:prstGeom prst="line">
            <a:avLst/>
          </a:prstGeom>
          <a:ln w="254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" name="TextShape 25">
            <a:extLst>
              <a:ext uri="{FF2B5EF4-FFF2-40B4-BE49-F238E27FC236}">
                <a16:creationId xmlns:a16="http://schemas.microsoft.com/office/drawing/2014/main" id="{6193167F-DC04-DFC5-7CA5-FAA8E937FE5E}"/>
              </a:ext>
            </a:extLst>
          </p:cNvPr>
          <p:cNvSpPr txBox="1"/>
          <p:nvPr/>
        </p:nvSpPr>
        <p:spPr>
          <a:xfrm>
            <a:off x="189300" y="4561018"/>
            <a:ext cx="602700" cy="37962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1" strike="noStrike" spc="-1">
                <a:latin typeface="Arial"/>
              </a:rPr>
              <a:t>S(t)</a:t>
            </a:r>
            <a:endParaRPr lang="fr-FR" b="0" strike="noStrike" spc="-1">
              <a:latin typeface="Arial"/>
            </a:endParaRPr>
          </a:p>
        </p:txBody>
      </p:sp>
      <p:sp>
        <p:nvSpPr>
          <p:cNvPr id="10" name="TextShape 26">
            <a:extLst>
              <a:ext uri="{FF2B5EF4-FFF2-40B4-BE49-F238E27FC236}">
                <a16:creationId xmlns:a16="http://schemas.microsoft.com/office/drawing/2014/main" id="{DEF07C92-93BA-6A65-302B-3328E45E53FA}"/>
              </a:ext>
            </a:extLst>
          </p:cNvPr>
          <p:cNvSpPr txBox="1"/>
          <p:nvPr/>
        </p:nvSpPr>
        <p:spPr>
          <a:xfrm>
            <a:off x="7894705" y="602292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1" strike="noStrike" spc="-1">
                <a:latin typeface="Arial"/>
              </a:rPr>
              <a:t>t</a:t>
            </a:r>
            <a:endParaRPr lang="fr-FR" b="0" strike="noStrike" spc="-1">
              <a:latin typeface="Arial"/>
            </a:endParaRP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6FD2CD7C-35DD-B633-1A62-3FE0904CC936}"/>
              </a:ext>
            </a:extLst>
          </p:cNvPr>
          <p:cNvSpPr/>
          <p:nvPr/>
        </p:nvSpPr>
        <p:spPr>
          <a:xfrm flipH="1">
            <a:off x="6286260" y="4515001"/>
            <a:ext cx="72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31">
            <a:extLst>
              <a:ext uri="{FF2B5EF4-FFF2-40B4-BE49-F238E27FC236}">
                <a16:creationId xmlns:a16="http://schemas.microsoft.com/office/drawing/2014/main" id="{DD44B855-F7E2-8748-67B1-8FEAD66CEB3C}"/>
              </a:ext>
            </a:extLst>
          </p:cNvPr>
          <p:cNvSpPr/>
          <p:nvPr/>
        </p:nvSpPr>
        <p:spPr>
          <a:xfrm flipH="1">
            <a:off x="6502260" y="4515001"/>
            <a:ext cx="108000" cy="0"/>
          </a:xfrm>
          <a:prstGeom prst="line">
            <a:avLst/>
          </a:prstGeom>
          <a:ln w="2916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" name="Line 115">
            <a:extLst>
              <a:ext uri="{FF2B5EF4-FFF2-40B4-BE49-F238E27FC236}">
                <a16:creationId xmlns:a16="http://schemas.microsoft.com/office/drawing/2014/main" id="{44B08299-3600-31F4-FD7F-9A1389F914C9}"/>
              </a:ext>
            </a:extLst>
          </p:cNvPr>
          <p:cNvSpPr/>
          <p:nvPr/>
        </p:nvSpPr>
        <p:spPr>
          <a:xfrm>
            <a:off x="6286260" y="4396561"/>
            <a:ext cx="216000" cy="2160"/>
          </a:xfrm>
          <a:prstGeom prst="line">
            <a:avLst/>
          </a:prstGeom>
          <a:ln w="0">
            <a:solidFill>
              <a:srgbClr val="666666"/>
            </a:solidFill>
            <a:custDash>
              <a:ds d="100000" sp="50000"/>
            </a:custDash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4" name="TextShape 116">
            <a:extLst>
              <a:ext uri="{FF2B5EF4-FFF2-40B4-BE49-F238E27FC236}">
                <a16:creationId xmlns:a16="http://schemas.microsoft.com/office/drawing/2014/main" id="{BDE6A805-A3AE-FA6D-1E16-B7DCF0A593FD}"/>
              </a:ext>
            </a:extLst>
          </p:cNvPr>
          <p:cNvSpPr txBox="1"/>
          <p:nvPr/>
        </p:nvSpPr>
        <p:spPr>
          <a:xfrm>
            <a:off x="6250260" y="4108561"/>
            <a:ext cx="289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5" name="Line 117">
            <a:extLst>
              <a:ext uri="{FF2B5EF4-FFF2-40B4-BE49-F238E27FC236}">
                <a16:creationId xmlns:a16="http://schemas.microsoft.com/office/drawing/2014/main" id="{4BE010FF-F8EF-B2A1-9E9D-BF848494BFA6}"/>
              </a:ext>
            </a:extLst>
          </p:cNvPr>
          <p:cNvSpPr/>
          <p:nvPr/>
        </p:nvSpPr>
        <p:spPr>
          <a:xfrm>
            <a:off x="6286260" y="4155001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Line 118">
            <a:extLst>
              <a:ext uri="{FF2B5EF4-FFF2-40B4-BE49-F238E27FC236}">
                <a16:creationId xmlns:a16="http://schemas.microsoft.com/office/drawing/2014/main" id="{C1E4B36C-286B-7DE2-C948-BB7F09B488D1}"/>
              </a:ext>
            </a:extLst>
          </p:cNvPr>
          <p:cNvSpPr/>
          <p:nvPr/>
        </p:nvSpPr>
        <p:spPr>
          <a:xfrm>
            <a:off x="6502260" y="4155001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8" name="Line 120">
            <a:extLst>
              <a:ext uri="{FF2B5EF4-FFF2-40B4-BE49-F238E27FC236}">
                <a16:creationId xmlns:a16="http://schemas.microsoft.com/office/drawing/2014/main" id="{7B936795-E371-D1B0-1153-DDE321E324B3}"/>
              </a:ext>
            </a:extLst>
          </p:cNvPr>
          <p:cNvSpPr/>
          <p:nvPr/>
        </p:nvSpPr>
        <p:spPr>
          <a:xfrm flipH="1">
            <a:off x="6286260" y="4802641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9" name="Line 121">
            <a:extLst>
              <a:ext uri="{FF2B5EF4-FFF2-40B4-BE49-F238E27FC236}">
                <a16:creationId xmlns:a16="http://schemas.microsoft.com/office/drawing/2014/main" id="{707464AE-8366-9F25-4C32-B50F94C91651}"/>
              </a:ext>
            </a:extLst>
          </p:cNvPr>
          <p:cNvSpPr/>
          <p:nvPr/>
        </p:nvSpPr>
        <p:spPr>
          <a:xfrm flipH="1">
            <a:off x="6502260" y="4730641"/>
            <a:ext cx="216000" cy="0"/>
          </a:xfrm>
          <a:prstGeom prst="line">
            <a:avLst/>
          </a:prstGeom>
          <a:ln w="19080">
            <a:solidFill>
              <a:srgbClr val="99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1" name="TextShape 135">
            <a:extLst>
              <a:ext uri="{FF2B5EF4-FFF2-40B4-BE49-F238E27FC236}">
                <a16:creationId xmlns:a16="http://schemas.microsoft.com/office/drawing/2014/main" id="{5D0C1337-DB34-D394-1B8D-BDB71F72296E}"/>
              </a:ext>
            </a:extLst>
          </p:cNvPr>
          <p:cNvSpPr txBox="1"/>
          <p:nvPr/>
        </p:nvSpPr>
        <p:spPr>
          <a:xfrm>
            <a:off x="449280" y="4956631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962" name="Line 136">
            <a:extLst>
              <a:ext uri="{FF2B5EF4-FFF2-40B4-BE49-F238E27FC236}">
                <a16:creationId xmlns:a16="http://schemas.microsoft.com/office/drawing/2014/main" id="{55AED839-03BA-B092-F306-1B4CB8A9818C}"/>
              </a:ext>
            </a:extLst>
          </p:cNvPr>
          <p:cNvSpPr/>
          <p:nvPr/>
        </p:nvSpPr>
        <p:spPr>
          <a:xfrm flipV="1">
            <a:off x="759900" y="5092557"/>
            <a:ext cx="143070" cy="0"/>
          </a:xfrm>
          <a:prstGeom prst="line">
            <a:avLst/>
          </a:prstGeom>
          <a:ln w="25400">
            <a:solidFill>
              <a:srgbClr val="FF6666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1" name="Rectangle 3130">
            <a:extLst>
              <a:ext uri="{FF2B5EF4-FFF2-40B4-BE49-F238E27FC236}">
                <a16:creationId xmlns:a16="http://schemas.microsoft.com/office/drawing/2014/main" id="{A89C3585-E7EC-0085-D6B9-E915EB072AF0}"/>
              </a:ext>
            </a:extLst>
          </p:cNvPr>
          <p:cNvSpPr/>
          <p:nvPr/>
        </p:nvSpPr>
        <p:spPr>
          <a:xfrm>
            <a:off x="1395440" y="5118761"/>
            <a:ext cx="358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2" name="Rectangle 3131">
            <a:extLst>
              <a:ext uri="{FF2B5EF4-FFF2-40B4-BE49-F238E27FC236}">
                <a16:creationId xmlns:a16="http://schemas.microsoft.com/office/drawing/2014/main" id="{347BA127-97DA-164E-4597-E054C4FF9AE1}"/>
              </a:ext>
            </a:extLst>
          </p:cNvPr>
          <p:cNvSpPr/>
          <p:nvPr/>
        </p:nvSpPr>
        <p:spPr>
          <a:xfrm>
            <a:off x="1409875" y="4970773"/>
            <a:ext cx="316865" cy="20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4" name="Rectangle 3133">
            <a:extLst>
              <a:ext uri="{FF2B5EF4-FFF2-40B4-BE49-F238E27FC236}">
                <a16:creationId xmlns:a16="http://schemas.microsoft.com/office/drawing/2014/main" id="{0B17D614-2292-49C5-AC1A-5255262292D5}"/>
              </a:ext>
            </a:extLst>
          </p:cNvPr>
          <p:cNvSpPr/>
          <p:nvPr/>
        </p:nvSpPr>
        <p:spPr>
          <a:xfrm>
            <a:off x="2220535" y="5121929"/>
            <a:ext cx="358480" cy="1276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5" name="Rectangle 3134">
            <a:extLst>
              <a:ext uri="{FF2B5EF4-FFF2-40B4-BE49-F238E27FC236}">
                <a16:creationId xmlns:a16="http://schemas.microsoft.com/office/drawing/2014/main" id="{3E662CB4-16E0-0BF3-0D73-EEE2403EA7DF}"/>
              </a:ext>
            </a:extLst>
          </p:cNvPr>
          <p:cNvSpPr/>
          <p:nvPr/>
        </p:nvSpPr>
        <p:spPr>
          <a:xfrm>
            <a:off x="2242050" y="4989828"/>
            <a:ext cx="316865" cy="20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Line 1"/>
          <p:cNvSpPr/>
          <p:nvPr/>
        </p:nvSpPr>
        <p:spPr>
          <a:xfrm>
            <a:off x="828000" y="2160000"/>
            <a:ext cx="56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5" name="Line 2"/>
          <p:cNvSpPr/>
          <p:nvPr/>
        </p:nvSpPr>
        <p:spPr>
          <a:xfrm flipV="1">
            <a:off x="936000" y="1188000"/>
            <a:ext cx="0" cy="1080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6" name="Line 3"/>
          <p:cNvSpPr/>
          <p:nvPr/>
        </p:nvSpPr>
        <p:spPr>
          <a:xfrm flipV="1">
            <a:off x="129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7" name="Line 4"/>
          <p:cNvSpPr/>
          <p:nvPr/>
        </p:nvSpPr>
        <p:spPr>
          <a:xfrm flipH="1">
            <a:off x="1296000" y="1764000"/>
            <a:ext cx="1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8" name="Line 5"/>
          <p:cNvSpPr/>
          <p:nvPr/>
        </p:nvSpPr>
        <p:spPr>
          <a:xfrm flipV="1">
            <a:off x="1476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29" name="Line 6"/>
          <p:cNvSpPr/>
          <p:nvPr/>
        </p:nvSpPr>
        <p:spPr>
          <a:xfrm flipV="1">
            <a:off x="1476000" y="2157480"/>
            <a:ext cx="972000" cy="25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0" name="Line 7"/>
          <p:cNvSpPr/>
          <p:nvPr/>
        </p:nvSpPr>
        <p:spPr>
          <a:xfrm>
            <a:off x="936000" y="2160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1" name="TextShape 8"/>
          <p:cNvSpPr txBox="1"/>
          <p:nvPr/>
        </p:nvSpPr>
        <p:spPr>
          <a:xfrm>
            <a:off x="360000" y="1273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2" name="TextShape 9"/>
          <p:cNvSpPr txBox="1"/>
          <p:nvPr/>
        </p:nvSpPr>
        <p:spPr>
          <a:xfrm>
            <a:off x="6084000" y="187200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3" name="Line 10"/>
          <p:cNvSpPr/>
          <p:nvPr/>
        </p:nvSpPr>
        <p:spPr>
          <a:xfrm>
            <a:off x="1296000" y="2196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4" name="Line 11"/>
          <p:cNvSpPr/>
          <p:nvPr/>
        </p:nvSpPr>
        <p:spPr>
          <a:xfrm>
            <a:off x="1296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5" name="TextShape 12"/>
          <p:cNvSpPr txBox="1"/>
          <p:nvPr/>
        </p:nvSpPr>
        <p:spPr>
          <a:xfrm>
            <a:off x="1368000" y="2124000"/>
            <a:ext cx="999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T = 20 ms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6" name="TextShape 13"/>
          <p:cNvSpPr txBox="1"/>
          <p:nvPr/>
        </p:nvSpPr>
        <p:spPr>
          <a:xfrm>
            <a:off x="1368000" y="1278360"/>
            <a:ext cx="83772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37" name="Line 14"/>
          <p:cNvSpPr/>
          <p:nvPr/>
        </p:nvSpPr>
        <p:spPr>
          <a:xfrm>
            <a:off x="1296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8" name="TextShape 15"/>
          <p:cNvSpPr txBox="1"/>
          <p:nvPr/>
        </p:nvSpPr>
        <p:spPr>
          <a:xfrm>
            <a:off x="612000" y="159768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9" name="Line 16"/>
          <p:cNvSpPr/>
          <p:nvPr/>
        </p:nvSpPr>
        <p:spPr>
          <a:xfrm>
            <a:off x="911520" y="1764000"/>
            <a:ext cx="384480" cy="0"/>
          </a:xfrm>
          <a:prstGeom prst="line">
            <a:avLst/>
          </a:prstGeom>
          <a:ln w="19080">
            <a:solidFill>
              <a:srgbClr val="FF6666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0" name="TextShape 17"/>
          <p:cNvSpPr txBox="1"/>
          <p:nvPr/>
        </p:nvSpPr>
        <p:spPr>
          <a:xfrm>
            <a:off x="132120" y="145080"/>
            <a:ext cx="330048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MLI - Servomoteur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141" name="Line 18"/>
          <p:cNvSpPr/>
          <p:nvPr/>
        </p:nvSpPr>
        <p:spPr>
          <a:xfrm>
            <a:off x="2448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2" name="Line 19"/>
          <p:cNvSpPr/>
          <p:nvPr/>
        </p:nvSpPr>
        <p:spPr>
          <a:xfrm flipV="1">
            <a:off x="2448000" y="17614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3" name="Line 20"/>
          <p:cNvSpPr/>
          <p:nvPr/>
        </p:nvSpPr>
        <p:spPr>
          <a:xfrm>
            <a:off x="2448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4" name="Line 21"/>
          <p:cNvSpPr/>
          <p:nvPr/>
        </p:nvSpPr>
        <p:spPr>
          <a:xfrm flipH="1">
            <a:off x="2448000" y="1764000"/>
            <a:ext cx="14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5" name="Line 22"/>
          <p:cNvSpPr/>
          <p:nvPr/>
        </p:nvSpPr>
        <p:spPr>
          <a:xfrm flipV="1">
            <a:off x="259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6" name="Line 23"/>
          <p:cNvSpPr/>
          <p:nvPr/>
        </p:nvSpPr>
        <p:spPr>
          <a:xfrm>
            <a:off x="1476000" y="15120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7" name="Line 24"/>
          <p:cNvSpPr/>
          <p:nvPr/>
        </p:nvSpPr>
        <p:spPr>
          <a:xfrm flipV="1">
            <a:off x="2592000" y="2159640"/>
            <a:ext cx="1008000" cy="3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8" name="Line 25"/>
          <p:cNvSpPr/>
          <p:nvPr/>
        </p:nvSpPr>
        <p:spPr>
          <a:xfrm flipV="1">
            <a:off x="4752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9" name="Line 26"/>
          <p:cNvSpPr/>
          <p:nvPr/>
        </p:nvSpPr>
        <p:spPr>
          <a:xfrm flipH="1">
            <a:off x="4752000" y="1764360"/>
            <a:ext cx="28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0" name="Line 27"/>
          <p:cNvSpPr/>
          <p:nvPr/>
        </p:nvSpPr>
        <p:spPr>
          <a:xfrm flipV="1">
            <a:off x="504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1" name="Line 28"/>
          <p:cNvSpPr/>
          <p:nvPr/>
        </p:nvSpPr>
        <p:spPr>
          <a:xfrm flipV="1">
            <a:off x="5040000" y="2157840"/>
            <a:ext cx="864000" cy="216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2" name="Line 29"/>
          <p:cNvSpPr/>
          <p:nvPr/>
        </p:nvSpPr>
        <p:spPr>
          <a:xfrm>
            <a:off x="3600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3" name="TextShape 30"/>
          <p:cNvSpPr txBox="1"/>
          <p:nvPr/>
        </p:nvSpPr>
        <p:spPr>
          <a:xfrm>
            <a:off x="2448360" y="1283400"/>
            <a:ext cx="9075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1.25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4" name="Line 31"/>
          <p:cNvSpPr/>
          <p:nvPr/>
        </p:nvSpPr>
        <p:spPr>
          <a:xfrm>
            <a:off x="2556360" y="151704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5" name="TextShape 32"/>
          <p:cNvSpPr txBox="1"/>
          <p:nvPr/>
        </p:nvSpPr>
        <p:spPr>
          <a:xfrm>
            <a:off x="4788720" y="1288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2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56" name="Line 33"/>
          <p:cNvSpPr/>
          <p:nvPr/>
        </p:nvSpPr>
        <p:spPr>
          <a:xfrm>
            <a:off x="5076720" y="152208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7" name="Line 34"/>
          <p:cNvSpPr/>
          <p:nvPr/>
        </p:nvSpPr>
        <p:spPr>
          <a:xfrm>
            <a:off x="4752000" y="13680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8" name="CustomShape 35"/>
          <p:cNvSpPr/>
          <p:nvPr/>
        </p:nvSpPr>
        <p:spPr>
          <a:xfrm>
            <a:off x="1368000" y="29520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9" name="Line 36"/>
          <p:cNvSpPr/>
          <p:nvPr/>
        </p:nvSpPr>
        <p:spPr>
          <a:xfrm>
            <a:off x="1476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0" name="TextShape 37"/>
          <p:cNvSpPr txBox="1"/>
          <p:nvPr/>
        </p:nvSpPr>
        <p:spPr>
          <a:xfrm>
            <a:off x="1584360" y="264672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61" name="Line 38"/>
          <p:cNvSpPr/>
          <p:nvPr/>
        </p:nvSpPr>
        <p:spPr>
          <a:xfrm flipV="1">
            <a:off x="1476000" y="2736000"/>
            <a:ext cx="0" cy="396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2" name="Line 39"/>
          <p:cNvSpPr/>
          <p:nvPr/>
        </p:nvSpPr>
        <p:spPr>
          <a:xfrm>
            <a:off x="1476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3" name="Line 40"/>
          <p:cNvSpPr/>
          <p:nvPr/>
        </p:nvSpPr>
        <p:spPr>
          <a:xfrm>
            <a:off x="1152000" y="3132000"/>
            <a:ext cx="32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4" name="Line 41"/>
          <p:cNvSpPr/>
          <p:nvPr/>
        </p:nvSpPr>
        <p:spPr>
          <a:xfrm>
            <a:off x="2448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5" name="Line 42"/>
          <p:cNvSpPr/>
          <p:nvPr/>
        </p:nvSpPr>
        <p:spPr>
          <a:xfrm>
            <a:off x="3600000" y="13755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6" name="Line 43"/>
          <p:cNvSpPr/>
          <p:nvPr/>
        </p:nvSpPr>
        <p:spPr>
          <a:xfrm flipV="1">
            <a:off x="3600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7" name="Line 44"/>
          <p:cNvSpPr/>
          <p:nvPr/>
        </p:nvSpPr>
        <p:spPr>
          <a:xfrm flipH="1">
            <a:off x="3600000" y="176400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8" name="Line 45"/>
          <p:cNvSpPr/>
          <p:nvPr/>
        </p:nvSpPr>
        <p:spPr>
          <a:xfrm flipV="1">
            <a:off x="3672000" y="17640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9" name="Line 46"/>
          <p:cNvSpPr/>
          <p:nvPr/>
        </p:nvSpPr>
        <p:spPr>
          <a:xfrm>
            <a:off x="3672000" y="21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0" name="TextShape 47"/>
          <p:cNvSpPr txBox="1"/>
          <p:nvPr/>
        </p:nvSpPr>
        <p:spPr>
          <a:xfrm>
            <a:off x="3600360" y="129096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th = 1 ms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71" name="Line 48"/>
          <p:cNvSpPr/>
          <p:nvPr/>
        </p:nvSpPr>
        <p:spPr>
          <a:xfrm>
            <a:off x="3708360" y="1524600"/>
            <a:ext cx="0" cy="216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2" name="Line 49"/>
          <p:cNvSpPr/>
          <p:nvPr/>
        </p:nvSpPr>
        <p:spPr>
          <a:xfrm>
            <a:off x="3600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3" name="Line 50"/>
          <p:cNvSpPr/>
          <p:nvPr/>
        </p:nvSpPr>
        <p:spPr>
          <a:xfrm>
            <a:off x="4752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4" name="Line 51"/>
          <p:cNvSpPr/>
          <p:nvPr/>
        </p:nvSpPr>
        <p:spPr>
          <a:xfrm>
            <a:off x="5904000" y="219348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5" name="Line 52"/>
          <p:cNvSpPr/>
          <p:nvPr/>
        </p:nvSpPr>
        <p:spPr>
          <a:xfrm>
            <a:off x="4752000" y="2412000"/>
            <a:ext cx="1152000" cy="0"/>
          </a:xfrm>
          <a:prstGeom prst="line">
            <a:avLst/>
          </a:prstGeom>
          <a:ln w="18000">
            <a:solidFill>
              <a:srgbClr val="666666"/>
            </a:solidFill>
            <a:custDash>
              <a:ds d="100000" sp="5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6" name="Line 53"/>
          <p:cNvSpPr/>
          <p:nvPr/>
        </p:nvSpPr>
        <p:spPr>
          <a:xfrm flipV="1">
            <a:off x="5904000" y="17618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7" name="Line 54"/>
          <p:cNvSpPr/>
          <p:nvPr/>
        </p:nvSpPr>
        <p:spPr>
          <a:xfrm flipH="1">
            <a:off x="5904000" y="1764360"/>
            <a:ext cx="72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8" name="CustomShape 55"/>
          <p:cNvSpPr/>
          <p:nvPr/>
        </p:nvSpPr>
        <p:spPr>
          <a:xfrm>
            <a:off x="2736000" y="294480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9" name="Line 56"/>
          <p:cNvSpPr/>
          <p:nvPr/>
        </p:nvSpPr>
        <p:spPr>
          <a:xfrm>
            <a:off x="2844000" y="272880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80" name="Group 57"/>
          <p:cNvGrpSpPr/>
          <p:nvPr/>
        </p:nvGrpSpPr>
        <p:grpSpPr>
          <a:xfrm>
            <a:off x="2559960" y="2800080"/>
            <a:ext cx="509040" cy="509040"/>
            <a:chOff x="2559960" y="2800080"/>
            <a:chExt cx="509040" cy="509040"/>
          </a:xfrm>
        </p:grpSpPr>
        <p:sp>
          <p:nvSpPr>
            <p:cNvPr id="3181" name="Line 58"/>
            <p:cNvSpPr/>
            <p:nvPr/>
          </p:nvSpPr>
          <p:spPr>
            <a:xfrm flipH="1" flipV="1">
              <a:off x="2559960" y="2800080"/>
              <a:ext cx="280080" cy="2800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2" name="Line 59"/>
            <p:cNvSpPr/>
            <p:nvPr/>
          </p:nvSpPr>
          <p:spPr>
            <a:xfrm flipV="1">
              <a:off x="2840040" y="285084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3" name="Line 60"/>
            <p:cNvSpPr/>
            <p:nvPr/>
          </p:nvSpPr>
          <p:spPr>
            <a:xfrm flipV="1">
              <a:off x="2610720" y="3080160"/>
              <a:ext cx="228960" cy="2289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84" name="TextShape 61"/>
          <p:cNvSpPr txBox="1"/>
          <p:nvPr/>
        </p:nvSpPr>
        <p:spPr>
          <a:xfrm>
            <a:off x="3024720" y="264708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-45°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85" name="CustomShape 62"/>
          <p:cNvSpPr/>
          <p:nvPr/>
        </p:nvSpPr>
        <p:spPr>
          <a:xfrm>
            <a:off x="3952800" y="294516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86" name="Line 63"/>
          <p:cNvSpPr/>
          <p:nvPr/>
        </p:nvSpPr>
        <p:spPr>
          <a:xfrm>
            <a:off x="4060800" y="2729160"/>
            <a:ext cx="0" cy="360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87" name="Group 64"/>
          <p:cNvGrpSpPr/>
          <p:nvPr/>
        </p:nvGrpSpPr>
        <p:grpSpPr>
          <a:xfrm>
            <a:off x="3673440" y="2729160"/>
            <a:ext cx="397080" cy="645840"/>
            <a:chOff x="3673440" y="2729160"/>
            <a:chExt cx="397080" cy="645840"/>
          </a:xfrm>
        </p:grpSpPr>
        <p:sp>
          <p:nvSpPr>
            <p:cNvPr id="3188" name="Line 65"/>
            <p:cNvSpPr/>
            <p:nvPr/>
          </p:nvSpPr>
          <p:spPr>
            <a:xfrm flipH="1">
              <a:off x="3673440" y="305208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89" name="Line 66"/>
            <p:cNvSpPr/>
            <p:nvPr/>
          </p:nvSpPr>
          <p:spPr>
            <a:xfrm flipV="1">
              <a:off x="4068360" y="27291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0" name="Line 67"/>
            <p:cNvSpPr/>
            <p:nvPr/>
          </p:nvSpPr>
          <p:spPr>
            <a:xfrm flipV="1">
              <a:off x="4065840" y="305208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91" name="TextShape 68"/>
          <p:cNvSpPr txBox="1"/>
          <p:nvPr/>
        </p:nvSpPr>
        <p:spPr>
          <a:xfrm>
            <a:off x="4241520" y="264744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-90°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192" name="Line 69"/>
          <p:cNvSpPr/>
          <p:nvPr/>
        </p:nvSpPr>
        <p:spPr>
          <a:xfrm>
            <a:off x="4068000" y="259200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93" name="CustomShape 70"/>
          <p:cNvSpPr/>
          <p:nvPr/>
        </p:nvSpPr>
        <p:spPr>
          <a:xfrm>
            <a:off x="5025600" y="2940840"/>
            <a:ext cx="216000" cy="504000"/>
          </a:xfrm>
          <a:prstGeom prst="rect">
            <a:avLst/>
          </a:prstGeom>
          <a:solidFill>
            <a:srgbClr val="DDDDDD"/>
          </a:solidFill>
          <a:ln w="0">
            <a:solidFill>
              <a:srgbClr val="33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194" name="Group 71"/>
          <p:cNvGrpSpPr/>
          <p:nvPr/>
        </p:nvGrpSpPr>
        <p:grpSpPr>
          <a:xfrm>
            <a:off x="5128200" y="2719440"/>
            <a:ext cx="397440" cy="645840"/>
            <a:chOff x="5128200" y="2719440"/>
            <a:chExt cx="397440" cy="645840"/>
          </a:xfrm>
        </p:grpSpPr>
        <p:sp>
          <p:nvSpPr>
            <p:cNvPr id="3195" name="Line 72"/>
            <p:cNvSpPr/>
            <p:nvPr/>
          </p:nvSpPr>
          <p:spPr>
            <a:xfrm flipV="1">
              <a:off x="5130720" y="3039840"/>
              <a:ext cx="394920" cy="2880"/>
            </a:xfrm>
            <a:prstGeom prst="line">
              <a:avLst/>
            </a:prstGeom>
            <a:ln w="29160">
              <a:solidFill>
                <a:srgbClr val="3333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6" name="Line 73"/>
            <p:cNvSpPr/>
            <p:nvPr/>
          </p:nvSpPr>
          <p:spPr>
            <a:xfrm flipH="1">
              <a:off x="5128200" y="304236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197" name="Line 74"/>
            <p:cNvSpPr/>
            <p:nvPr/>
          </p:nvSpPr>
          <p:spPr>
            <a:xfrm flipH="1">
              <a:off x="5130720" y="2719440"/>
              <a:ext cx="2160" cy="3229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198" name="Line 75"/>
          <p:cNvSpPr/>
          <p:nvPr/>
        </p:nvSpPr>
        <p:spPr>
          <a:xfrm>
            <a:off x="5140800" y="2587680"/>
            <a:ext cx="0" cy="504000"/>
          </a:xfrm>
          <a:prstGeom prst="line">
            <a:avLst/>
          </a:prstGeom>
          <a:ln w="19080">
            <a:solidFill>
              <a:srgbClr val="B2B2B2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99" name="TextShape 76"/>
          <p:cNvSpPr txBox="1"/>
          <p:nvPr/>
        </p:nvSpPr>
        <p:spPr>
          <a:xfrm>
            <a:off x="5357880" y="2647800"/>
            <a:ext cx="75996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1" strike="noStrike" spc="-1">
                <a:solidFill>
                  <a:srgbClr val="999999"/>
                </a:solidFill>
                <a:latin typeface="Arial"/>
              </a:rPr>
              <a:t>+90°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200" name="CustomShape 77"/>
          <p:cNvSpPr/>
          <p:nvPr/>
        </p:nvSpPr>
        <p:spPr>
          <a:xfrm>
            <a:off x="7500960" y="5433840"/>
            <a:ext cx="432000" cy="72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1" name="CustomShape 78"/>
          <p:cNvSpPr/>
          <p:nvPr/>
        </p:nvSpPr>
        <p:spPr>
          <a:xfrm>
            <a:off x="7500960" y="5289840"/>
            <a:ext cx="432000" cy="72000"/>
          </a:xfrm>
          <a:prstGeom prst="rect">
            <a:avLst/>
          </a:prstGeom>
          <a:solidFill>
            <a:srgbClr val="FF33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2" name="CustomShape 79"/>
          <p:cNvSpPr/>
          <p:nvPr/>
        </p:nvSpPr>
        <p:spPr>
          <a:xfrm>
            <a:off x="7500960" y="5145840"/>
            <a:ext cx="432000" cy="72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3" name="TextShape 80"/>
          <p:cNvSpPr txBox="1"/>
          <p:nvPr/>
        </p:nvSpPr>
        <p:spPr>
          <a:xfrm>
            <a:off x="8112960" y="5325840"/>
            <a:ext cx="51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GND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4" name="TextShape 81"/>
          <p:cNvSpPr txBox="1"/>
          <p:nvPr/>
        </p:nvSpPr>
        <p:spPr>
          <a:xfrm>
            <a:off x="8112960" y="5181840"/>
            <a:ext cx="5022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5" name="TextShape 82"/>
          <p:cNvSpPr txBox="1"/>
          <p:nvPr/>
        </p:nvSpPr>
        <p:spPr>
          <a:xfrm>
            <a:off x="8113320" y="5037840"/>
            <a:ext cx="52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CMD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6" name="CustomShape 83"/>
          <p:cNvSpPr/>
          <p:nvPr/>
        </p:nvSpPr>
        <p:spPr>
          <a:xfrm>
            <a:off x="7068960" y="5073840"/>
            <a:ext cx="432000" cy="50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7" name="Line 84"/>
          <p:cNvSpPr/>
          <p:nvPr/>
        </p:nvSpPr>
        <p:spPr>
          <a:xfrm>
            <a:off x="6349680" y="5147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8" name="Line 85"/>
          <p:cNvSpPr/>
          <p:nvPr/>
        </p:nvSpPr>
        <p:spPr>
          <a:xfrm>
            <a:off x="6606000" y="532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09" name="CustomShape 86"/>
          <p:cNvSpPr/>
          <p:nvPr/>
        </p:nvSpPr>
        <p:spPr>
          <a:xfrm>
            <a:off x="5454000" y="4032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10" name="Line 87"/>
          <p:cNvSpPr/>
          <p:nvPr/>
        </p:nvSpPr>
        <p:spPr>
          <a:xfrm flipV="1">
            <a:off x="5994360" y="56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11" name="Group 88"/>
          <p:cNvGrpSpPr/>
          <p:nvPr/>
        </p:nvGrpSpPr>
        <p:grpSpPr>
          <a:xfrm>
            <a:off x="5822640" y="5852520"/>
            <a:ext cx="326520" cy="123480"/>
            <a:chOff x="5822640" y="5852520"/>
            <a:chExt cx="326520" cy="123480"/>
          </a:xfrm>
        </p:grpSpPr>
        <p:sp>
          <p:nvSpPr>
            <p:cNvPr id="3212" name="Line 89"/>
            <p:cNvSpPr/>
            <p:nvPr/>
          </p:nvSpPr>
          <p:spPr>
            <a:xfrm>
              <a:off x="582264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3" name="Line 90"/>
            <p:cNvSpPr/>
            <p:nvPr/>
          </p:nvSpPr>
          <p:spPr>
            <a:xfrm>
              <a:off x="590400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4" name="Line 91"/>
            <p:cNvSpPr/>
            <p:nvPr/>
          </p:nvSpPr>
          <p:spPr>
            <a:xfrm>
              <a:off x="595872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5" name="Line 92"/>
            <p:cNvSpPr/>
            <p:nvPr/>
          </p:nvSpPr>
          <p:spPr>
            <a:xfrm>
              <a:off x="582264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6" name="Line 93"/>
            <p:cNvSpPr/>
            <p:nvPr/>
          </p:nvSpPr>
          <p:spPr>
            <a:xfrm>
              <a:off x="590400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17" name="Line 94"/>
            <p:cNvSpPr/>
            <p:nvPr/>
          </p:nvSpPr>
          <p:spPr>
            <a:xfrm>
              <a:off x="595872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18" name="TextShape 95"/>
          <p:cNvSpPr txBox="1"/>
          <p:nvPr/>
        </p:nvSpPr>
        <p:spPr>
          <a:xfrm>
            <a:off x="6534000" y="51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9" name="Line 96"/>
          <p:cNvSpPr/>
          <p:nvPr/>
        </p:nvSpPr>
        <p:spPr>
          <a:xfrm>
            <a:off x="5814000" y="3887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0" name="TextShape 97"/>
          <p:cNvSpPr txBox="1"/>
          <p:nvPr/>
        </p:nvSpPr>
        <p:spPr>
          <a:xfrm>
            <a:off x="5742000" y="3672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21" name="Line 98"/>
          <p:cNvSpPr/>
          <p:nvPr/>
        </p:nvSpPr>
        <p:spPr>
          <a:xfrm flipV="1">
            <a:off x="5994360" y="388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2" name="CustomShape 99"/>
          <p:cNvSpPr/>
          <p:nvPr/>
        </p:nvSpPr>
        <p:spPr>
          <a:xfrm>
            <a:off x="6138000" y="5076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grpSp>
        <p:nvGrpSpPr>
          <p:cNvPr id="3223" name="Group 100"/>
          <p:cNvGrpSpPr/>
          <p:nvPr/>
        </p:nvGrpSpPr>
        <p:grpSpPr>
          <a:xfrm>
            <a:off x="6585480" y="5852520"/>
            <a:ext cx="326520" cy="123480"/>
            <a:chOff x="6585480" y="5852520"/>
            <a:chExt cx="326520" cy="123480"/>
          </a:xfrm>
        </p:grpSpPr>
        <p:sp>
          <p:nvSpPr>
            <p:cNvPr id="3224" name="Line 101"/>
            <p:cNvSpPr/>
            <p:nvPr/>
          </p:nvSpPr>
          <p:spPr>
            <a:xfrm>
              <a:off x="6585480" y="585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5" name="Line 102"/>
            <p:cNvSpPr/>
            <p:nvPr/>
          </p:nvSpPr>
          <p:spPr>
            <a:xfrm>
              <a:off x="6666840" y="592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6" name="Line 103"/>
            <p:cNvSpPr/>
            <p:nvPr/>
          </p:nvSpPr>
          <p:spPr>
            <a:xfrm>
              <a:off x="6721560" y="597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7" name="Line 104"/>
            <p:cNvSpPr/>
            <p:nvPr/>
          </p:nvSpPr>
          <p:spPr>
            <a:xfrm>
              <a:off x="6585480" y="585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8" name="Line 105"/>
            <p:cNvSpPr/>
            <p:nvPr/>
          </p:nvSpPr>
          <p:spPr>
            <a:xfrm>
              <a:off x="6666840" y="592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29" name="Line 106"/>
            <p:cNvSpPr/>
            <p:nvPr/>
          </p:nvSpPr>
          <p:spPr>
            <a:xfrm>
              <a:off x="6721560" y="597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30" name="Line 107"/>
          <p:cNvSpPr/>
          <p:nvPr/>
        </p:nvSpPr>
        <p:spPr>
          <a:xfrm>
            <a:off x="6768000" y="5471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1" name="Line 108"/>
          <p:cNvSpPr/>
          <p:nvPr/>
        </p:nvSpPr>
        <p:spPr>
          <a:xfrm>
            <a:off x="6768000" y="547128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2" name="Line 109"/>
          <p:cNvSpPr/>
          <p:nvPr/>
        </p:nvSpPr>
        <p:spPr>
          <a:xfrm>
            <a:off x="6768000" y="5327280"/>
            <a:ext cx="30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Line 1"/>
          <p:cNvSpPr/>
          <p:nvPr/>
        </p:nvSpPr>
        <p:spPr>
          <a:xfrm flipH="1" flipV="1">
            <a:off x="2371680" y="1007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4" name="TextShape 2"/>
          <p:cNvSpPr txBox="1"/>
          <p:nvPr/>
        </p:nvSpPr>
        <p:spPr>
          <a:xfrm>
            <a:off x="132120" y="14508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Moteur MCC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3235" name="Group 3"/>
          <p:cNvGrpSpPr/>
          <p:nvPr/>
        </p:nvGrpSpPr>
        <p:grpSpPr>
          <a:xfrm>
            <a:off x="3705480" y="6500160"/>
            <a:ext cx="326520" cy="123480"/>
            <a:chOff x="3705480" y="6500160"/>
            <a:chExt cx="326520" cy="123480"/>
          </a:xfrm>
        </p:grpSpPr>
        <p:sp>
          <p:nvSpPr>
            <p:cNvPr id="3236" name="Line 4"/>
            <p:cNvSpPr/>
            <p:nvPr/>
          </p:nvSpPr>
          <p:spPr>
            <a:xfrm>
              <a:off x="3705480" y="6500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7" name="Line 5"/>
            <p:cNvSpPr/>
            <p:nvPr/>
          </p:nvSpPr>
          <p:spPr>
            <a:xfrm>
              <a:off x="3786840" y="657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8" name="Line 6"/>
            <p:cNvSpPr/>
            <p:nvPr/>
          </p:nvSpPr>
          <p:spPr>
            <a:xfrm>
              <a:off x="3841560" y="662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39" name="Line 7"/>
            <p:cNvSpPr/>
            <p:nvPr/>
          </p:nvSpPr>
          <p:spPr>
            <a:xfrm>
              <a:off x="370548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0" name="Line 8"/>
            <p:cNvSpPr/>
            <p:nvPr/>
          </p:nvSpPr>
          <p:spPr>
            <a:xfrm>
              <a:off x="378684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1" name="Line 9"/>
            <p:cNvSpPr/>
            <p:nvPr/>
          </p:nvSpPr>
          <p:spPr>
            <a:xfrm>
              <a:off x="384156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42" name="Line 10"/>
          <p:cNvSpPr/>
          <p:nvPr/>
        </p:nvSpPr>
        <p:spPr>
          <a:xfrm>
            <a:off x="3888000" y="6011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3" name="Line 11"/>
          <p:cNvSpPr/>
          <p:nvPr/>
        </p:nvSpPr>
        <p:spPr>
          <a:xfrm>
            <a:off x="3888000" y="4586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4" name="Line 12"/>
          <p:cNvSpPr/>
          <p:nvPr/>
        </p:nvSpPr>
        <p:spPr>
          <a:xfrm flipH="1">
            <a:off x="2880000" y="458676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5" name="Line 13"/>
          <p:cNvSpPr/>
          <p:nvPr/>
        </p:nvSpPr>
        <p:spPr>
          <a:xfrm flipV="1">
            <a:off x="3024000" y="467964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6" name="TextShape 14"/>
          <p:cNvSpPr txBox="1"/>
          <p:nvPr/>
        </p:nvSpPr>
        <p:spPr>
          <a:xfrm>
            <a:off x="2664000" y="538848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47" name="Group 15"/>
          <p:cNvGrpSpPr/>
          <p:nvPr/>
        </p:nvGrpSpPr>
        <p:grpSpPr>
          <a:xfrm>
            <a:off x="2841840" y="6500520"/>
            <a:ext cx="326520" cy="123480"/>
            <a:chOff x="2841840" y="6500520"/>
            <a:chExt cx="326520" cy="123480"/>
          </a:xfrm>
        </p:grpSpPr>
        <p:sp>
          <p:nvSpPr>
            <p:cNvPr id="3248" name="Line 16"/>
            <p:cNvSpPr/>
            <p:nvPr/>
          </p:nvSpPr>
          <p:spPr>
            <a:xfrm>
              <a:off x="2841840" y="650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49" name="Line 17"/>
            <p:cNvSpPr/>
            <p:nvPr/>
          </p:nvSpPr>
          <p:spPr>
            <a:xfrm>
              <a:off x="2923200" y="657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0" name="Line 18"/>
            <p:cNvSpPr/>
            <p:nvPr/>
          </p:nvSpPr>
          <p:spPr>
            <a:xfrm>
              <a:off x="2977920" y="662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1" name="Line 19"/>
            <p:cNvSpPr/>
            <p:nvPr/>
          </p:nvSpPr>
          <p:spPr>
            <a:xfrm>
              <a:off x="2841840" y="650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2" name="Line 20"/>
            <p:cNvSpPr/>
            <p:nvPr/>
          </p:nvSpPr>
          <p:spPr>
            <a:xfrm>
              <a:off x="2923200" y="657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3" name="Line 21"/>
            <p:cNvSpPr/>
            <p:nvPr/>
          </p:nvSpPr>
          <p:spPr>
            <a:xfrm>
              <a:off x="2977920" y="662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54" name="CustomShape 22"/>
          <p:cNvSpPr/>
          <p:nvPr/>
        </p:nvSpPr>
        <p:spPr>
          <a:xfrm>
            <a:off x="2178000" y="1224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55" name="CustomShape 23"/>
          <p:cNvSpPr/>
          <p:nvPr/>
        </p:nvSpPr>
        <p:spPr>
          <a:xfrm>
            <a:off x="2178000" y="216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56" name="Group 24"/>
          <p:cNvGrpSpPr/>
          <p:nvPr/>
        </p:nvGrpSpPr>
        <p:grpSpPr>
          <a:xfrm>
            <a:off x="1545480" y="6427800"/>
            <a:ext cx="326520" cy="123480"/>
            <a:chOff x="1545480" y="6427800"/>
            <a:chExt cx="326520" cy="123480"/>
          </a:xfrm>
        </p:grpSpPr>
        <p:sp>
          <p:nvSpPr>
            <p:cNvPr id="3257" name="Line 25"/>
            <p:cNvSpPr/>
            <p:nvPr/>
          </p:nvSpPr>
          <p:spPr>
            <a:xfrm>
              <a:off x="1545480" y="6427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8" name="Line 26"/>
            <p:cNvSpPr/>
            <p:nvPr/>
          </p:nvSpPr>
          <p:spPr>
            <a:xfrm>
              <a:off x="1626840" y="6500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59" name="Line 27"/>
            <p:cNvSpPr/>
            <p:nvPr/>
          </p:nvSpPr>
          <p:spPr>
            <a:xfrm>
              <a:off x="1681560" y="6550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0" name="Line 28"/>
            <p:cNvSpPr/>
            <p:nvPr/>
          </p:nvSpPr>
          <p:spPr>
            <a:xfrm>
              <a:off x="154548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1" name="Line 29"/>
            <p:cNvSpPr/>
            <p:nvPr/>
          </p:nvSpPr>
          <p:spPr>
            <a:xfrm>
              <a:off x="162684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62" name="Line 30"/>
            <p:cNvSpPr/>
            <p:nvPr/>
          </p:nvSpPr>
          <p:spPr>
            <a:xfrm>
              <a:off x="168156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63" name="Line 31"/>
          <p:cNvSpPr/>
          <p:nvPr/>
        </p:nvSpPr>
        <p:spPr>
          <a:xfrm>
            <a:off x="1728000" y="60469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4" name="CustomShape 32"/>
          <p:cNvSpPr/>
          <p:nvPr/>
        </p:nvSpPr>
        <p:spPr>
          <a:xfrm>
            <a:off x="1962000" y="1368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265" name="Line 33"/>
          <p:cNvSpPr/>
          <p:nvPr/>
        </p:nvSpPr>
        <p:spPr>
          <a:xfrm>
            <a:off x="1728000" y="451404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6" name="Line 34"/>
          <p:cNvSpPr/>
          <p:nvPr/>
        </p:nvSpPr>
        <p:spPr>
          <a:xfrm flipH="1">
            <a:off x="720000" y="45144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7" name="Line 35"/>
          <p:cNvSpPr/>
          <p:nvPr/>
        </p:nvSpPr>
        <p:spPr>
          <a:xfrm flipV="1">
            <a:off x="864000" y="460728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8" name="TextShape 36"/>
          <p:cNvSpPr txBox="1"/>
          <p:nvPr/>
        </p:nvSpPr>
        <p:spPr>
          <a:xfrm>
            <a:off x="504000" y="531612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269" name="Group 37"/>
          <p:cNvGrpSpPr/>
          <p:nvPr/>
        </p:nvGrpSpPr>
        <p:grpSpPr>
          <a:xfrm>
            <a:off x="681840" y="6428160"/>
            <a:ext cx="326520" cy="123480"/>
            <a:chOff x="681840" y="6428160"/>
            <a:chExt cx="326520" cy="123480"/>
          </a:xfrm>
        </p:grpSpPr>
        <p:sp>
          <p:nvSpPr>
            <p:cNvPr id="3270" name="Line 38"/>
            <p:cNvSpPr/>
            <p:nvPr/>
          </p:nvSpPr>
          <p:spPr>
            <a:xfrm>
              <a:off x="681840" y="6428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1" name="Line 39"/>
            <p:cNvSpPr/>
            <p:nvPr/>
          </p:nvSpPr>
          <p:spPr>
            <a:xfrm>
              <a:off x="763200" y="6500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2" name="Line 40"/>
            <p:cNvSpPr/>
            <p:nvPr/>
          </p:nvSpPr>
          <p:spPr>
            <a:xfrm>
              <a:off x="817920" y="6551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3" name="Line 41"/>
            <p:cNvSpPr/>
            <p:nvPr/>
          </p:nvSpPr>
          <p:spPr>
            <a:xfrm>
              <a:off x="681840" y="642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4" name="Line 42"/>
            <p:cNvSpPr/>
            <p:nvPr/>
          </p:nvSpPr>
          <p:spPr>
            <a:xfrm>
              <a:off x="763200" y="650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75" name="Line 43"/>
            <p:cNvSpPr/>
            <p:nvPr/>
          </p:nvSpPr>
          <p:spPr>
            <a:xfrm>
              <a:off x="817920" y="655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76" name="CustomShape 44"/>
          <p:cNvSpPr/>
          <p:nvPr/>
        </p:nvSpPr>
        <p:spPr>
          <a:xfrm>
            <a:off x="3780000" y="4931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7" name="Line 45"/>
          <p:cNvSpPr/>
          <p:nvPr/>
        </p:nvSpPr>
        <p:spPr>
          <a:xfrm flipH="1">
            <a:off x="3600000" y="5903640"/>
            <a:ext cx="57600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8" name="Line 46"/>
          <p:cNvSpPr/>
          <p:nvPr/>
        </p:nvSpPr>
        <p:spPr>
          <a:xfrm flipH="1">
            <a:off x="3780000" y="6011640"/>
            <a:ext cx="2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9" name="TextShape 47"/>
          <p:cNvSpPr txBox="1"/>
          <p:nvPr/>
        </p:nvSpPr>
        <p:spPr>
          <a:xfrm>
            <a:off x="4248000" y="5856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0" name="TextShape 48"/>
          <p:cNvSpPr txBox="1"/>
          <p:nvPr/>
        </p:nvSpPr>
        <p:spPr>
          <a:xfrm>
            <a:off x="4248000" y="51732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1" name="Line 49"/>
          <p:cNvSpPr/>
          <p:nvPr/>
        </p:nvSpPr>
        <p:spPr>
          <a:xfrm>
            <a:off x="3888000" y="541476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2" name="Line 50"/>
          <p:cNvSpPr/>
          <p:nvPr/>
        </p:nvSpPr>
        <p:spPr>
          <a:xfrm>
            <a:off x="3024000" y="458676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3" name="Line 51"/>
          <p:cNvSpPr/>
          <p:nvPr/>
        </p:nvSpPr>
        <p:spPr>
          <a:xfrm flipV="1">
            <a:off x="3024000" y="4680000"/>
            <a:ext cx="0" cy="172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4" name="TextShape 52"/>
          <p:cNvSpPr txBox="1"/>
          <p:nvPr/>
        </p:nvSpPr>
        <p:spPr>
          <a:xfrm>
            <a:off x="3096000" y="41756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5" name="Line 53"/>
          <p:cNvSpPr/>
          <p:nvPr/>
        </p:nvSpPr>
        <p:spPr>
          <a:xfrm>
            <a:off x="791640" y="450612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6" name="TextShape 54"/>
          <p:cNvSpPr txBox="1"/>
          <p:nvPr/>
        </p:nvSpPr>
        <p:spPr>
          <a:xfrm>
            <a:off x="2682000" y="237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87" name="Rectangle 55"/>
          <p:cNvSpPr/>
          <p:nvPr/>
        </p:nvSpPr>
        <p:spPr>
          <a:xfrm>
            <a:off x="1677600" y="1912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288" name="Line 56"/>
          <p:cNvSpPr/>
          <p:nvPr/>
        </p:nvSpPr>
        <p:spPr>
          <a:xfrm>
            <a:off x="1399680" y="2879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89" name="Line 57"/>
          <p:cNvSpPr/>
          <p:nvPr/>
        </p:nvSpPr>
        <p:spPr>
          <a:xfrm>
            <a:off x="2196000" y="100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90" name="CustomShape 58"/>
          <p:cNvSpPr/>
          <p:nvPr/>
        </p:nvSpPr>
        <p:spPr>
          <a:xfrm>
            <a:off x="504000" y="1476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91" name="Line 59"/>
          <p:cNvSpPr/>
          <p:nvPr/>
        </p:nvSpPr>
        <p:spPr>
          <a:xfrm flipV="1">
            <a:off x="1044360" y="31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292" name="Group 60"/>
          <p:cNvGrpSpPr/>
          <p:nvPr/>
        </p:nvGrpSpPr>
        <p:grpSpPr>
          <a:xfrm>
            <a:off x="872640" y="3296520"/>
            <a:ext cx="326520" cy="123480"/>
            <a:chOff x="872640" y="3296520"/>
            <a:chExt cx="326520" cy="123480"/>
          </a:xfrm>
        </p:grpSpPr>
        <p:sp>
          <p:nvSpPr>
            <p:cNvPr id="3293" name="Line 61"/>
            <p:cNvSpPr/>
            <p:nvPr/>
          </p:nvSpPr>
          <p:spPr>
            <a:xfrm>
              <a:off x="872640" y="32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4" name="Line 62"/>
            <p:cNvSpPr/>
            <p:nvPr/>
          </p:nvSpPr>
          <p:spPr>
            <a:xfrm>
              <a:off x="954000" y="33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5" name="Line 63"/>
            <p:cNvSpPr/>
            <p:nvPr/>
          </p:nvSpPr>
          <p:spPr>
            <a:xfrm>
              <a:off x="1008720" y="34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6" name="Line 64"/>
            <p:cNvSpPr/>
            <p:nvPr/>
          </p:nvSpPr>
          <p:spPr>
            <a:xfrm>
              <a:off x="872640" y="32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7" name="Line 65"/>
            <p:cNvSpPr/>
            <p:nvPr/>
          </p:nvSpPr>
          <p:spPr>
            <a:xfrm>
              <a:off x="954000" y="33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98" name="Line 66"/>
            <p:cNvSpPr/>
            <p:nvPr/>
          </p:nvSpPr>
          <p:spPr>
            <a:xfrm>
              <a:off x="1008720" y="34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299" name="TextShape 67"/>
          <p:cNvSpPr txBox="1"/>
          <p:nvPr/>
        </p:nvSpPr>
        <p:spPr>
          <a:xfrm>
            <a:off x="2124000" y="79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0" name="Line 68"/>
          <p:cNvSpPr/>
          <p:nvPr/>
        </p:nvSpPr>
        <p:spPr>
          <a:xfrm>
            <a:off x="864000" y="1331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1" name="TextShape 69"/>
          <p:cNvSpPr txBox="1"/>
          <p:nvPr/>
        </p:nvSpPr>
        <p:spPr>
          <a:xfrm>
            <a:off x="792000" y="1116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02" name="Line 70"/>
          <p:cNvSpPr/>
          <p:nvPr/>
        </p:nvSpPr>
        <p:spPr>
          <a:xfrm flipV="1">
            <a:off x="1044360" y="13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3" name="CustomShape 71"/>
          <p:cNvSpPr/>
          <p:nvPr/>
        </p:nvSpPr>
        <p:spPr>
          <a:xfrm>
            <a:off x="1080000" y="2808360"/>
            <a:ext cx="518040" cy="144000"/>
          </a:xfrm>
          <a:custGeom>
            <a:avLst/>
            <a:gdLst/>
            <a:ahLst/>
            <a:cxnLst/>
            <a:rect l="0" t="0" r="r" b="b"/>
            <a:pathLst>
              <a:path w="14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73" y="401"/>
                </a:lnTo>
                <a:lnTo>
                  <a:pt x="1373" y="401"/>
                </a:lnTo>
                <a:cubicBezTo>
                  <a:pt x="1385" y="401"/>
                  <a:pt x="1396" y="398"/>
                  <a:pt x="1407" y="392"/>
                </a:cubicBezTo>
                <a:cubicBezTo>
                  <a:pt x="1417" y="386"/>
                  <a:pt x="1425" y="378"/>
                  <a:pt x="1431" y="368"/>
                </a:cubicBezTo>
                <a:cubicBezTo>
                  <a:pt x="1437" y="357"/>
                  <a:pt x="1440" y="346"/>
                  <a:pt x="1440" y="334"/>
                </a:cubicBezTo>
                <a:lnTo>
                  <a:pt x="1440" y="66"/>
                </a:lnTo>
                <a:lnTo>
                  <a:pt x="1440" y="67"/>
                </a:lnTo>
                <a:lnTo>
                  <a:pt x="1440" y="67"/>
                </a:lnTo>
                <a:cubicBezTo>
                  <a:pt x="1440" y="55"/>
                  <a:pt x="1437" y="44"/>
                  <a:pt x="1431" y="33"/>
                </a:cubicBezTo>
                <a:cubicBezTo>
                  <a:pt x="1425" y="23"/>
                  <a:pt x="1417" y="15"/>
                  <a:pt x="1407" y="9"/>
                </a:cubicBezTo>
                <a:cubicBezTo>
                  <a:pt x="1396" y="3"/>
                  <a:pt x="1385" y="0"/>
                  <a:pt x="1373" y="0"/>
                </a:cubicBezTo>
                <a:lnTo>
                  <a:pt x="66" y="0"/>
                </a:lnTo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304" name="Line 72"/>
          <p:cNvSpPr/>
          <p:nvPr/>
        </p:nvSpPr>
        <p:spPr>
          <a:xfrm flipV="1">
            <a:off x="2124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5" name="Line 73"/>
          <p:cNvSpPr/>
          <p:nvPr/>
        </p:nvSpPr>
        <p:spPr>
          <a:xfrm flipV="1">
            <a:off x="2196000" y="2700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6" name="Line 74"/>
          <p:cNvSpPr/>
          <p:nvPr/>
        </p:nvSpPr>
        <p:spPr>
          <a:xfrm flipH="1" flipV="1">
            <a:off x="2371680" y="298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07" name="Group 75"/>
          <p:cNvGrpSpPr/>
          <p:nvPr/>
        </p:nvGrpSpPr>
        <p:grpSpPr>
          <a:xfrm>
            <a:off x="2205000" y="3728880"/>
            <a:ext cx="326520" cy="123480"/>
            <a:chOff x="2205000" y="3728880"/>
            <a:chExt cx="326520" cy="123480"/>
          </a:xfrm>
        </p:grpSpPr>
        <p:sp>
          <p:nvSpPr>
            <p:cNvPr id="3308" name="Line 76"/>
            <p:cNvSpPr/>
            <p:nvPr/>
          </p:nvSpPr>
          <p:spPr>
            <a:xfrm>
              <a:off x="2205000" y="372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09" name="Line 77"/>
            <p:cNvSpPr/>
            <p:nvPr/>
          </p:nvSpPr>
          <p:spPr>
            <a:xfrm>
              <a:off x="2286360" y="380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0" name="Line 78"/>
            <p:cNvSpPr/>
            <p:nvPr/>
          </p:nvSpPr>
          <p:spPr>
            <a:xfrm>
              <a:off x="2341080" y="385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1" name="Line 79"/>
            <p:cNvSpPr/>
            <p:nvPr/>
          </p:nvSpPr>
          <p:spPr>
            <a:xfrm>
              <a:off x="2205000" y="372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2" name="Line 80"/>
            <p:cNvSpPr/>
            <p:nvPr/>
          </p:nvSpPr>
          <p:spPr>
            <a:xfrm>
              <a:off x="2286360" y="380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13" name="Line 81"/>
            <p:cNvSpPr/>
            <p:nvPr/>
          </p:nvSpPr>
          <p:spPr>
            <a:xfrm>
              <a:off x="2341080" y="385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14" name="Line 82"/>
          <p:cNvSpPr/>
          <p:nvPr/>
        </p:nvSpPr>
        <p:spPr>
          <a:xfrm>
            <a:off x="2196000" y="2988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15" name="Line 83"/>
          <p:cNvSpPr/>
          <p:nvPr/>
        </p:nvSpPr>
        <p:spPr>
          <a:xfrm flipH="1">
            <a:off x="2196000" y="2772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16" name="TextShape 84"/>
          <p:cNvSpPr txBox="1"/>
          <p:nvPr/>
        </p:nvSpPr>
        <p:spPr>
          <a:xfrm>
            <a:off x="2376000" y="252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317" name="TextShape 85"/>
          <p:cNvSpPr txBox="1"/>
          <p:nvPr/>
        </p:nvSpPr>
        <p:spPr>
          <a:xfrm>
            <a:off x="2376000" y="2952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3318" name="TextShape 86"/>
          <p:cNvSpPr txBox="1"/>
          <p:nvPr/>
        </p:nvSpPr>
        <p:spPr>
          <a:xfrm>
            <a:off x="1728000" y="2592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3319" name="Line 87"/>
          <p:cNvSpPr/>
          <p:nvPr/>
        </p:nvSpPr>
        <p:spPr>
          <a:xfrm flipH="1">
            <a:off x="1872000" y="3636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0" name="Line 88"/>
          <p:cNvSpPr/>
          <p:nvPr/>
        </p:nvSpPr>
        <p:spPr>
          <a:xfrm>
            <a:off x="1872000" y="2882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1" name="CustomShape 89"/>
          <p:cNvSpPr/>
          <p:nvPr/>
        </p:nvSpPr>
        <p:spPr>
          <a:xfrm>
            <a:off x="1791720" y="3032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2" name="TextShape 90"/>
          <p:cNvSpPr txBox="1"/>
          <p:nvPr/>
        </p:nvSpPr>
        <p:spPr>
          <a:xfrm>
            <a:off x="1908360" y="3240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  <p:sp>
        <p:nvSpPr>
          <p:cNvPr id="3323" name="Line 91"/>
          <p:cNvSpPr/>
          <p:nvPr/>
        </p:nvSpPr>
        <p:spPr>
          <a:xfrm>
            <a:off x="2371680" y="2520000"/>
            <a:ext cx="0" cy="144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4" name="CustomShape 92"/>
          <p:cNvSpPr/>
          <p:nvPr/>
        </p:nvSpPr>
        <p:spPr>
          <a:xfrm>
            <a:off x="1511640" y="4896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5" name="CustomShape 93"/>
          <p:cNvSpPr/>
          <p:nvPr/>
        </p:nvSpPr>
        <p:spPr>
          <a:xfrm>
            <a:off x="1511640" y="5832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6" name="CustomShape 94"/>
          <p:cNvSpPr/>
          <p:nvPr/>
        </p:nvSpPr>
        <p:spPr>
          <a:xfrm>
            <a:off x="1295640" y="5040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27" name="TextShape 95"/>
          <p:cNvSpPr txBox="1"/>
          <p:nvPr/>
        </p:nvSpPr>
        <p:spPr>
          <a:xfrm>
            <a:off x="827640" y="4104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28" name="Line 96"/>
          <p:cNvSpPr/>
          <p:nvPr/>
        </p:nvSpPr>
        <p:spPr>
          <a:xfrm flipH="1" flipV="1">
            <a:off x="4248000" y="1367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29" name="CustomShape 97"/>
          <p:cNvSpPr/>
          <p:nvPr/>
        </p:nvSpPr>
        <p:spPr>
          <a:xfrm rot="16200000">
            <a:off x="4500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0" name="CustomShape 98"/>
          <p:cNvSpPr/>
          <p:nvPr/>
        </p:nvSpPr>
        <p:spPr>
          <a:xfrm rot="16200000">
            <a:off x="5436000" y="16200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1" name="CustomShape 99"/>
          <p:cNvSpPr/>
          <p:nvPr/>
        </p:nvSpPr>
        <p:spPr>
          <a:xfrm>
            <a:off x="4752000" y="12960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32" name="Line 100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3" name="Line 101"/>
          <p:cNvSpPr/>
          <p:nvPr/>
        </p:nvSpPr>
        <p:spPr>
          <a:xfrm>
            <a:off x="5764320" y="17280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4" name="Line 102"/>
          <p:cNvSpPr/>
          <p:nvPr/>
        </p:nvSpPr>
        <p:spPr>
          <a:xfrm flipH="1" flipV="1">
            <a:off x="6192000" y="13680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5" name="Line 103"/>
          <p:cNvSpPr/>
          <p:nvPr/>
        </p:nvSpPr>
        <p:spPr>
          <a:xfrm flipV="1">
            <a:off x="4248000" y="5760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6" name="Line 104"/>
          <p:cNvSpPr/>
          <p:nvPr/>
        </p:nvSpPr>
        <p:spPr>
          <a:xfrm flipH="1">
            <a:off x="4248000" y="5760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7" name="Line 105"/>
          <p:cNvSpPr/>
          <p:nvPr/>
        </p:nvSpPr>
        <p:spPr>
          <a:xfrm flipV="1">
            <a:off x="6192000" y="576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8" name="Line 106"/>
          <p:cNvSpPr/>
          <p:nvPr/>
        </p:nvSpPr>
        <p:spPr>
          <a:xfrm>
            <a:off x="6192000" y="10090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39" name="Line 107"/>
          <p:cNvSpPr/>
          <p:nvPr/>
        </p:nvSpPr>
        <p:spPr>
          <a:xfrm flipV="1">
            <a:off x="4248000" y="24123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0" name="Line 108"/>
          <p:cNvSpPr/>
          <p:nvPr/>
        </p:nvSpPr>
        <p:spPr>
          <a:xfrm flipH="1">
            <a:off x="4248000" y="28443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1" name="Line 109"/>
          <p:cNvSpPr/>
          <p:nvPr/>
        </p:nvSpPr>
        <p:spPr>
          <a:xfrm flipV="1">
            <a:off x="6192000" y="24127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2" name="Line 110"/>
          <p:cNvSpPr/>
          <p:nvPr/>
        </p:nvSpPr>
        <p:spPr>
          <a:xfrm>
            <a:off x="6228000" y="208836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3" name="Line 111"/>
          <p:cNvSpPr/>
          <p:nvPr/>
        </p:nvSpPr>
        <p:spPr>
          <a:xfrm>
            <a:off x="4248000" y="20898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44" name="Group 112"/>
          <p:cNvGrpSpPr/>
          <p:nvPr/>
        </p:nvGrpSpPr>
        <p:grpSpPr>
          <a:xfrm>
            <a:off x="5040000" y="3044520"/>
            <a:ext cx="326520" cy="123480"/>
            <a:chOff x="5040000" y="3044520"/>
            <a:chExt cx="326520" cy="123480"/>
          </a:xfrm>
        </p:grpSpPr>
        <p:sp>
          <p:nvSpPr>
            <p:cNvPr id="3345" name="Line 113"/>
            <p:cNvSpPr/>
            <p:nvPr/>
          </p:nvSpPr>
          <p:spPr>
            <a:xfrm>
              <a:off x="5040000" y="3044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6" name="Line 114"/>
            <p:cNvSpPr/>
            <p:nvPr/>
          </p:nvSpPr>
          <p:spPr>
            <a:xfrm>
              <a:off x="5121360" y="3117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7" name="Line 115"/>
            <p:cNvSpPr/>
            <p:nvPr/>
          </p:nvSpPr>
          <p:spPr>
            <a:xfrm>
              <a:off x="5176080" y="3167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8" name="Line 116"/>
            <p:cNvSpPr/>
            <p:nvPr/>
          </p:nvSpPr>
          <p:spPr>
            <a:xfrm>
              <a:off x="5040000" y="3044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49" name="Line 117"/>
            <p:cNvSpPr/>
            <p:nvPr/>
          </p:nvSpPr>
          <p:spPr>
            <a:xfrm>
              <a:off x="5121360" y="3117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50" name="Line 118"/>
            <p:cNvSpPr/>
            <p:nvPr/>
          </p:nvSpPr>
          <p:spPr>
            <a:xfrm>
              <a:off x="5176080" y="316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51" name="Line 119"/>
          <p:cNvSpPr/>
          <p:nvPr/>
        </p:nvSpPr>
        <p:spPr>
          <a:xfrm>
            <a:off x="5040000" y="35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2" name="TextShape 120"/>
          <p:cNvSpPr txBox="1"/>
          <p:nvPr/>
        </p:nvSpPr>
        <p:spPr>
          <a:xfrm>
            <a:off x="4968000" y="14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53" name="Line 121"/>
          <p:cNvSpPr/>
          <p:nvPr/>
        </p:nvSpPr>
        <p:spPr>
          <a:xfrm flipV="1">
            <a:off x="5220000" y="3596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4" name="Line 122"/>
          <p:cNvSpPr/>
          <p:nvPr/>
        </p:nvSpPr>
        <p:spPr>
          <a:xfrm flipV="1">
            <a:off x="5184000" y="28443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55" name="TextShape 123"/>
          <p:cNvSpPr txBox="1"/>
          <p:nvPr/>
        </p:nvSpPr>
        <p:spPr>
          <a:xfrm>
            <a:off x="3888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6" name="TextShape 124"/>
          <p:cNvSpPr txBox="1"/>
          <p:nvPr/>
        </p:nvSpPr>
        <p:spPr>
          <a:xfrm>
            <a:off x="3888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357" name="TextShape 125"/>
          <p:cNvSpPr txBox="1"/>
          <p:nvPr/>
        </p:nvSpPr>
        <p:spPr>
          <a:xfrm>
            <a:off x="5832000" y="2197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T4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8" name="TextShape 126"/>
          <p:cNvSpPr txBox="1"/>
          <p:nvPr/>
        </p:nvSpPr>
        <p:spPr>
          <a:xfrm>
            <a:off x="5832000" y="10094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359" name="Line 127"/>
          <p:cNvSpPr/>
          <p:nvPr/>
        </p:nvSpPr>
        <p:spPr>
          <a:xfrm flipH="1" flipV="1">
            <a:off x="7204680" y="13712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0" name="CustomShape 128"/>
          <p:cNvSpPr/>
          <p:nvPr/>
        </p:nvSpPr>
        <p:spPr>
          <a:xfrm rot="16200000">
            <a:off x="7456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1" name="CustomShape 129"/>
          <p:cNvSpPr/>
          <p:nvPr/>
        </p:nvSpPr>
        <p:spPr>
          <a:xfrm rot="16200000">
            <a:off x="8392680" y="16236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2" name="CustomShape 130"/>
          <p:cNvSpPr/>
          <p:nvPr/>
        </p:nvSpPr>
        <p:spPr>
          <a:xfrm>
            <a:off x="7708680" y="12996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63" name="Line 131"/>
          <p:cNvSpPr/>
          <p:nvPr/>
        </p:nvSpPr>
        <p:spPr>
          <a:xfrm>
            <a:off x="7204680" y="17316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4" name="Line 132"/>
          <p:cNvSpPr/>
          <p:nvPr/>
        </p:nvSpPr>
        <p:spPr>
          <a:xfrm>
            <a:off x="8721000" y="17316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5" name="Line 133"/>
          <p:cNvSpPr/>
          <p:nvPr/>
        </p:nvSpPr>
        <p:spPr>
          <a:xfrm flipH="1" flipV="1">
            <a:off x="9148680" y="13716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6" name="Line 134"/>
          <p:cNvSpPr/>
          <p:nvPr/>
        </p:nvSpPr>
        <p:spPr>
          <a:xfrm flipV="1">
            <a:off x="7204680" y="5796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7" name="Line 135"/>
          <p:cNvSpPr/>
          <p:nvPr/>
        </p:nvSpPr>
        <p:spPr>
          <a:xfrm flipH="1">
            <a:off x="7204680" y="5796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8" name="Line 136"/>
          <p:cNvSpPr/>
          <p:nvPr/>
        </p:nvSpPr>
        <p:spPr>
          <a:xfrm flipV="1">
            <a:off x="9148680" y="579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9" name="Line 137"/>
          <p:cNvSpPr/>
          <p:nvPr/>
        </p:nvSpPr>
        <p:spPr>
          <a:xfrm>
            <a:off x="7204680" y="101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0" name="Line 138"/>
          <p:cNvSpPr/>
          <p:nvPr/>
        </p:nvSpPr>
        <p:spPr>
          <a:xfrm flipV="1">
            <a:off x="7204680" y="24159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1" name="Line 139"/>
          <p:cNvSpPr/>
          <p:nvPr/>
        </p:nvSpPr>
        <p:spPr>
          <a:xfrm flipH="1">
            <a:off x="7204680" y="28479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2" name="Line 140"/>
          <p:cNvSpPr/>
          <p:nvPr/>
        </p:nvSpPr>
        <p:spPr>
          <a:xfrm flipV="1">
            <a:off x="9148680" y="24163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3" name="Line 141"/>
          <p:cNvSpPr/>
          <p:nvPr/>
        </p:nvSpPr>
        <p:spPr>
          <a:xfrm>
            <a:off x="9148680" y="20930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374" name="Group 142"/>
          <p:cNvGrpSpPr/>
          <p:nvPr/>
        </p:nvGrpSpPr>
        <p:grpSpPr>
          <a:xfrm>
            <a:off x="7996680" y="3048120"/>
            <a:ext cx="326520" cy="123480"/>
            <a:chOff x="7996680" y="3048120"/>
            <a:chExt cx="326520" cy="123480"/>
          </a:xfrm>
        </p:grpSpPr>
        <p:sp>
          <p:nvSpPr>
            <p:cNvPr id="3375" name="Line 143"/>
            <p:cNvSpPr/>
            <p:nvPr/>
          </p:nvSpPr>
          <p:spPr>
            <a:xfrm>
              <a:off x="7996680" y="3048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6" name="Line 144"/>
            <p:cNvSpPr/>
            <p:nvPr/>
          </p:nvSpPr>
          <p:spPr>
            <a:xfrm>
              <a:off x="8078040" y="3120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7" name="Line 145"/>
            <p:cNvSpPr/>
            <p:nvPr/>
          </p:nvSpPr>
          <p:spPr>
            <a:xfrm>
              <a:off x="8132760" y="3171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8" name="Line 146"/>
            <p:cNvSpPr/>
            <p:nvPr/>
          </p:nvSpPr>
          <p:spPr>
            <a:xfrm>
              <a:off x="7996680" y="3048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79" name="Line 147"/>
            <p:cNvSpPr/>
            <p:nvPr/>
          </p:nvSpPr>
          <p:spPr>
            <a:xfrm>
              <a:off x="8078040" y="31212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80" name="Line 148"/>
            <p:cNvSpPr/>
            <p:nvPr/>
          </p:nvSpPr>
          <p:spPr>
            <a:xfrm>
              <a:off x="8132760" y="31716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381" name="Line 149"/>
          <p:cNvSpPr/>
          <p:nvPr/>
        </p:nvSpPr>
        <p:spPr>
          <a:xfrm>
            <a:off x="7996680" y="362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2" name="TextShape 150"/>
          <p:cNvSpPr txBox="1"/>
          <p:nvPr/>
        </p:nvSpPr>
        <p:spPr>
          <a:xfrm>
            <a:off x="7924680" y="147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83" name="Line 151"/>
          <p:cNvSpPr/>
          <p:nvPr/>
        </p:nvSpPr>
        <p:spPr>
          <a:xfrm flipV="1">
            <a:off x="8176680" y="3632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4" name="Line 152"/>
          <p:cNvSpPr/>
          <p:nvPr/>
        </p:nvSpPr>
        <p:spPr>
          <a:xfrm flipV="1">
            <a:off x="8140680" y="28479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5" name="TextShape 153"/>
          <p:cNvSpPr txBox="1"/>
          <p:nvPr/>
        </p:nvSpPr>
        <p:spPr>
          <a:xfrm>
            <a:off x="6844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386" name="TextShape 154"/>
          <p:cNvSpPr txBox="1"/>
          <p:nvPr/>
        </p:nvSpPr>
        <p:spPr>
          <a:xfrm>
            <a:off x="6844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7" name="TextShape 155"/>
          <p:cNvSpPr txBox="1"/>
          <p:nvPr/>
        </p:nvSpPr>
        <p:spPr>
          <a:xfrm>
            <a:off x="8788680" y="2201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388" name="TextShape 156"/>
          <p:cNvSpPr txBox="1"/>
          <p:nvPr/>
        </p:nvSpPr>
        <p:spPr>
          <a:xfrm>
            <a:off x="8788680" y="10130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9" name="Line 157"/>
          <p:cNvSpPr/>
          <p:nvPr/>
        </p:nvSpPr>
        <p:spPr>
          <a:xfrm flipH="1" flipV="1">
            <a:off x="7209360" y="52988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0" name="CustomShape 158"/>
          <p:cNvSpPr/>
          <p:nvPr/>
        </p:nvSpPr>
        <p:spPr>
          <a:xfrm rot="16200000">
            <a:off x="7461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1" name="CustomShape 159"/>
          <p:cNvSpPr/>
          <p:nvPr/>
        </p:nvSpPr>
        <p:spPr>
          <a:xfrm rot="16200000">
            <a:off x="8397360" y="5551200"/>
            <a:ext cx="432000" cy="21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2" name="CustomShape 160"/>
          <p:cNvSpPr/>
          <p:nvPr/>
        </p:nvSpPr>
        <p:spPr>
          <a:xfrm>
            <a:off x="7713360" y="5227200"/>
            <a:ext cx="864000" cy="86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600" b="0" strike="noStrike" spc="-1">
                <a:latin typeface="Arial"/>
              </a:rPr>
              <a:t>M</a:t>
            </a:r>
          </a:p>
        </p:txBody>
      </p:sp>
      <p:sp>
        <p:nvSpPr>
          <p:cNvPr id="3393" name="Line 161"/>
          <p:cNvSpPr/>
          <p:nvPr/>
        </p:nvSpPr>
        <p:spPr>
          <a:xfrm>
            <a:off x="7209360" y="565920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4" name="Line 162"/>
          <p:cNvSpPr/>
          <p:nvPr/>
        </p:nvSpPr>
        <p:spPr>
          <a:xfrm>
            <a:off x="8725680" y="5659200"/>
            <a:ext cx="427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5" name="Line 163"/>
          <p:cNvSpPr/>
          <p:nvPr/>
        </p:nvSpPr>
        <p:spPr>
          <a:xfrm flipH="1" flipV="1">
            <a:off x="9153360" y="529920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6" name="Line 164"/>
          <p:cNvSpPr/>
          <p:nvPr/>
        </p:nvSpPr>
        <p:spPr>
          <a:xfrm flipV="1">
            <a:off x="7209360" y="450720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7" name="Line 165"/>
          <p:cNvSpPr/>
          <p:nvPr/>
        </p:nvSpPr>
        <p:spPr>
          <a:xfrm flipH="1">
            <a:off x="7209360" y="450720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8" name="Line 166"/>
          <p:cNvSpPr/>
          <p:nvPr/>
        </p:nvSpPr>
        <p:spPr>
          <a:xfrm flipV="1">
            <a:off x="9153360" y="4507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9" name="Line 167"/>
          <p:cNvSpPr/>
          <p:nvPr/>
        </p:nvSpPr>
        <p:spPr>
          <a:xfrm>
            <a:off x="9153360" y="494028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0" name="Line 168"/>
          <p:cNvSpPr/>
          <p:nvPr/>
        </p:nvSpPr>
        <p:spPr>
          <a:xfrm>
            <a:off x="7209360" y="494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1" name="Line 169"/>
          <p:cNvSpPr/>
          <p:nvPr/>
        </p:nvSpPr>
        <p:spPr>
          <a:xfrm flipV="1">
            <a:off x="7209360" y="634356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2" name="Line 170"/>
          <p:cNvSpPr/>
          <p:nvPr/>
        </p:nvSpPr>
        <p:spPr>
          <a:xfrm flipH="1">
            <a:off x="7209360" y="6775560"/>
            <a:ext cx="1944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3" name="Line 171"/>
          <p:cNvSpPr/>
          <p:nvPr/>
        </p:nvSpPr>
        <p:spPr>
          <a:xfrm flipV="1">
            <a:off x="9153360" y="6343920"/>
            <a:ext cx="0" cy="432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4" name="Line 172"/>
          <p:cNvSpPr/>
          <p:nvPr/>
        </p:nvSpPr>
        <p:spPr>
          <a:xfrm>
            <a:off x="9153360" y="602064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5" name="Line 173"/>
          <p:cNvSpPr/>
          <p:nvPr/>
        </p:nvSpPr>
        <p:spPr>
          <a:xfrm>
            <a:off x="7209360" y="6021000"/>
            <a:ext cx="144000" cy="2869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406" name="Group 174"/>
          <p:cNvGrpSpPr/>
          <p:nvPr/>
        </p:nvGrpSpPr>
        <p:grpSpPr>
          <a:xfrm>
            <a:off x="8001360" y="6975720"/>
            <a:ext cx="326520" cy="123480"/>
            <a:chOff x="8001360" y="6975720"/>
            <a:chExt cx="326520" cy="123480"/>
          </a:xfrm>
        </p:grpSpPr>
        <p:sp>
          <p:nvSpPr>
            <p:cNvPr id="3407" name="Line 175"/>
            <p:cNvSpPr/>
            <p:nvPr/>
          </p:nvSpPr>
          <p:spPr>
            <a:xfrm>
              <a:off x="8001360" y="6975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08" name="Line 176"/>
            <p:cNvSpPr/>
            <p:nvPr/>
          </p:nvSpPr>
          <p:spPr>
            <a:xfrm>
              <a:off x="8082720" y="7048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09" name="Line 177"/>
            <p:cNvSpPr/>
            <p:nvPr/>
          </p:nvSpPr>
          <p:spPr>
            <a:xfrm>
              <a:off x="8137440" y="7098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0" name="Line 178"/>
            <p:cNvSpPr/>
            <p:nvPr/>
          </p:nvSpPr>
          <p:spPr>
            <a:xfrm>
              <a:off x="8001360" y="6976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1" name="Line 179"/>
            <p:cNvSpPr/>
            <p:nvPr/>
          </p:nvSpPr>
          <p:spPr>
            <a:xfrm>
              <a:off x="8082720" y="704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12" name="Line 180"/>
            <p:cNvSpPr/>
            <p:nvPr/>
          </p:nvSpPr>
          <p:spPr>
            <a:xfrm>
              <a:off x="8137440" y="709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413" name="Line 181"/>
          <p:cNvSpPr/>
          <p:nvPr/>
        </p:nvSpPr>
        <p:spPr>
          <a:xfrm>
            <a:off x="8001360" y="42904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4" name="TextShape 182"/>
          <p:cNvSpPr txBox="1"/>
          <p:nvPr/>
        </p:nvSpPr>
        <p:spPr>
          <a:xfrm>
            <a:off x="7929360" y="40752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VCC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15" name="Line 183"/>
          <p:cNvSpPr/>
          <p:nvPr/>
        </p:nvSpPr>
        <p:spPr>
          <a:xfrm flipV="1">
            <a:off x="8181360" y="429084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6" name="Line 184"/>
          <p:cNvSpPr/>
          <p:nvPr/>
        </p:nvSpPr>
        <p:spPr>
          <a:xfrm flipV="1">
            <a:off x="8145360" y="6775560"/>
            <a:ext cx="0" cy="216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7" name="TextShape 185"/>
          <p:cNvSpPr txBox="1"/>
          <p:nvPr/>
        </p:nvSpPr>
        <p:spPr>
          <a:xfrm>
            <a:off x="6849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T1</a:t>
            </a:r>
          </a:p>
        </p:txBody>
      </p:sp>
      <p:sp>
        <p:nvSpPr>
          <p:cNvPr id="3418" name="TextShape 186"/>
          <p:cNvSpPr txBox="1"/>
          <p:nvPr/>
        </p:nvSpPr>
        <p:spPr>
          <a:xfrm>
            <a:off x="6849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T2</a:t>
            </a:r>
          </a:p>
        </p:txBody>
      </p:sp>
      <p:sp>
        <p:nvSpPr>
          <p:cNvPr id="3419" name="TextShape 187"/>
          <p:cNvSpPr txBox="1"/>
          <p:nvPr/>
        </p:nvSpPr>
        <p:spPr>
          <a:xfrm>
            <a:off x="8793360" y="6128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T4</a:t>
            </a:r>
          </a:p>
        </p:txBody>
      </p:sp>
      <p:sp>
        <p:nvSpPr>
          <p:cNvPr id="3420" name="TextShape 188"/>
          <p:cNvSpPr txBox="1"/>
          <p:nvPr/>
        </p:nvSpPr>
        <p:spPr>
          <a:xfrm>
            <a:off x="8793360" y="4940640"/>
            <a:ext cx="38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T3</a:t>
            </a:r>
          </a:p>
        </p:txBody>
      </p:sp>
      <p:sp>
        <p:nvSpPr>
          <p:cNvPr id="3421" name="Line 189"/>
          <p:cNvSpPr/>
          <p:nvPr/>
        </p:nvSpPr>
        <p:spPr>
          <a:xfrm flipH="1">
            <a:off x="4608000" y="230400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2" name="Line 190"/>
          <p:cNvSpPr/>
          <p:nvPr/>
        </p:nvSpPr>
        <p:spPr>
          <a:xfrm>
            <a:off x="4276080" y="100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3" name="TextShape 191"/>
          <p:cNvSpPr txBox="1"/>
          <p:nvPr/>
        </p:nvSpPr>
        <p:spPr>
          <a:xfrm>
            <a:off x="5040000" y="2364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4" name="Line 192"/>
          <p:cNvSpPr/>
          <p:nvPr/>
        </p:nvSpPr>
        <p:spPr>
          <a:xfrm>
            <a:off x="4248000" y="1728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5" name="TextShape 193"/>
          <p:cNvSpPr txBox="1"/>
          <p:nvPr/>
        </p:nvSpPr>
        <p:spPr>
          <a:xfrm>
            <a:off x="4392000" y="129600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6" name="Line 194"/>
          <p:cNvSpPr/>
          <p:nvPr/>
        </p:nvSpPr>
        <p:spPr>
          <a:xfrm>
            <a:off x="9176760" y="101304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7" name="Line 195"/>
          <p:cNvSpPr/>
          <p:nvPr/>
        </p:nvSpPr>
        <p:spPr>
          <a:xfrm>
            <a:off x="7236000" y="2088000"/>
            <a:ext cx="0" cy="3596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28" name="TextShape 196"/>
          <p:cNvSpPr txBox="1"/>
          <p:nvPr/>
        </p:nvSpPr>
        <p:spPr>
          <a:xfrm>
            <a:off x="8793000" y="14324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9" name="Line 197"/>
          <p:cNvSpPr/>
          <p:nvPr/>
        </p:nvSpPr>
        <p:spPr>
          <a:xfrm flipH="1" flipV="1">
            <a:off x="8784000" y="1728000"/>
            <a:ext cx="216000" cy="36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0" name="Line 198"/>
          <p:cNvSpPr/>
          <p:nvPr/>
        </p:nvSpPr>
        <p:spPr>
          <a:xfrm>
            <a:off x="7632000" y="2201040"/>
            <a:ext cx="115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1" name="TextShape 199"/>
          <p:cNvSpPr txBox="1"/>
          <p:nvPr/>
        </p:nvSpPr>
        <p:spPr>
          <a:xfrm>
            <a:off x="7992000" y="2292840"/>
            <a:ext cx="360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32" name="TextShape 200"/>
          <p:cNvSpPr txBox="1"/>
          <p:nvPr/>
        </p:nvSpPr>
        <p:spPr>
          <a:xfrm>
            <a:off x="3600000" y="42984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a)</a:t>
            </a:r>
          </a:p>
        </p:txBody>
      </p:sp>
      <p:sp>
        <p:nvSpPr>
          <p:cNvPr id="3433" name="TextShape 201"/>
          <p:cNvSpPr txBox="1"/>
          <p:nvPr/>
        </p:nvSpPr>
        <p:spPr>
          <a:xfrm>
            <a:off x="6480000" y="432000"/>
            <a:ext cx="33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b)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Line 1"/>
          <p:cNvSpPr/>
          <p:nvPr/>
        </p:nvSpPr>
        <p:spPr>
          <a:xfrm>
            <a:off x="936000" y="1584000"/>
            <a:ext cx="864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5" name="Line 2"/>
          <p:cNvSpPr/>
          <p:nvPr/>
        </p:nvSpPr>
        <p:spPr>
          <a:xfrm flipV="1">
            <a:off x="180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6" name="Line 3"/>
          <p:cNvSpPr/>
          <p:nvPr/>
        </p:nvSpPr>
        <p:spPr>
          <a:xfrm flipV="1">
            <a:off x="2520000" y="158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7" name="CustomShape 4"/>
          <p:cNvSpPr/>
          <p:nvPr/>
        </p:nvSpPr>
        <p:spPr>
          <a:xfrm>
            <a:off x="32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AD</a:t>
            </a:r>
          </a:p>
        </p:txBody>
      </p:sp>
      <p:sp>
        <p:nvSpPr>
          <p:cNvPr id="3438" name="Line 5"/>
          <p:cNvSpPr/>
          <p:nvPr/>
        </p:nvSpPr>
        <p:spPr>
          <a:xfrm>
            <a:off x="1806480" y="194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39" name="Line 6"/>
          <p:cNvSpPr/>
          <p:nvPr/>
        </p:nvSpPr>
        <p:spPr>
          <a:xfrm flipV="1">
            <a:off x="288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0" name="Line 7"/>
          <p:cNvSpPr/>
          <p:nvPr/>
        </p:nvSpPr>
        <p:spPr>
          <a:xfrm flipV="1">
            <a:off x="270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1" name="Line 8"/>
          <p:cNvSpPr/>
          <p:nvPr/>
        </p:nvSpPr>
        <p:spPr>
          <a:xfrm flipV="1">
            <a:off x="3060000" y="162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2" name="Line 9"/>
          <p:cNvSpPr/>
          <p:nvPr/>
        </p:nvSpPr>
        <p:spPr>
          <a:xfrm flipV="1">
            <a:off x="21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3" name="Line 10"/>
          <p:cNvSpPr/>
          <p:nvPr/>
        </p:nvSpPr>
        <p:spPr>
          <a:xfrm flipV="1">
            <a:off x="198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4" name="Line 11"/>
          <p:cNvSpPr/>
          <p:nvPr/>
        </p:nvSpPr>
        <p:spPr>
          <a:xfrm flipV="1">
            <a:off x="234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5" name="Line 12"/>
          <p:cNvSpPr/>
          <p:nvPr/>
        </p:nvSpPr>
        <p:spPr>
          <a:xfrm>
            <a:off x="2526480" y="158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6" name="Line 13"/>
          <p:cNvSpPr/>
          <p:nvPr/>
        </p:nvSpPr>
        <p:spPr>
          <a:xfrm flipV="1">
            <a:off x="48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7" name="CustomShape 14"/>
          <p:cNvSpPr/>
          <p:nvPr/>
        </p:nvSpPr>
        <p:spPr>
          <a:xfrm>
            <a:off x="5040000" y="158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NB</a:t>
            </a:r>
          </a:p>
        </p:txBody>
      </p:sp>
      <p:sp>
        <p:nvSpPr>
          <p:cNvPr id="3448" name="Line 15"/>
          <p:cNvSpPr/>
          <p:nvPr/>
        </p:nvSpPr>
        <p:spPr>
          <a:xfrm>
            <a:off x="46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9" name="Line 16"/>
          <p:cNvSpPr/>
          <p:nvPr/>
        </p:nvSpPr>
        <p:spPr>
          <a:xfrm>
            <a:off x="4680000" y="151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0" name="TextShape 17"/>
          <p:cNvSpPr txBox="1"/>
          <p:nvPr/>
        </p:nvSpPr>
        <p:spPr>
          <a:xfrm>
            <a:off x="4579560" y="1260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51" name="Line 18"/>
          <p:cNvSpPr/>
          <p:nvPr/>
        </p:nvSpPr>
        <p:spPr>
          <a:xfrm>
            <a:off x="252036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2" name="TextShape 19"/>
          <p:cNvSpPr txBox="1"/>
          <p:nvPr/>
        </p:nvSpPr>
        <p:spPr>
          <a:xfrm>
            <a:off x="256392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3" name="Line 20"/>
          <p:cNvSpPr/>
          <p:nvPr/>
        </p:nvSpPr>
        <p:spPr>
          <a:xfrm>
            <a:off x="1800720" y="151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4" name="TextShape 21"/>
          <p:cNvSpPr txBox="1"/>
          <p:nvPr/>
        </p:nvSpPr>
        <p:spPr>
          <a:xfrm>
            <a:off x="1844280" y="124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55" name="TextShape 22"/>
          <p:cNvSpPr txBox="1"/>
          <p:nvPr/>
        </p:nvSpPr>
        <p:spPr>
          <a:xfrm>
            <a:off x="900000" y="1584000"/>
            <a:ext cx="6883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IDLE</a:t>
            </a:r>
          </a:p>
        </p:txBody>
      </p:sp>
      <p:sp>
        <p:nvSpPr>
          <p:cNvPr id="3456" name="CustomShape 23"/>
          <p:cNvSpPr/>
          <p:nvPr/>
        </p:nvSpPr>
        <p:spPr>
          <a:xfrm>
            <a:off x="13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DATA_1</a:t>
            </a:r>
          </a:p>
        </p:txBody>
      </p:sp>
      <p:sp>
        <p:nvSpPr>
          <p:cNvPr id="3457" name="Line 24"/>
          <p:cNvSpPr/>
          <p:nvPr/>
        </p:nvSpPr>
        <p:spPr>
          <a:xfrm flipV="1">
            <a:off x="6660000" y="18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8" name="Line 25"/>
          <p:cNvSpPr/>
          <p:nvPr/>
        </p:nvSpPr>
        <p:spPr>
          <a:xfrm>
            <a:off x="6480000" y="194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59" name="Line 26"/>
          <p:cNvSpPr/>
          <p:nvPr/>
        </p:nvSpPr>
        <p:spPr>
          <a:xfrm flipV="1">
            <a:off x="29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0" name="Line 27"/>
          <p:cNvSpPr/>
          <p:nvPr/>
        </p:nvSpPr>
        <p:spPr>
          <a:xfrm>
            <a:off x="27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1" name="TextShape 28"/>
          <p:cNvSpPr txBox="1"/>
          <p:nvPr/>
        </p:nvSpPr>
        <p:spPr>
          <a:xfrm>
            <a:off x="2088000" y="1980000"/>
            <a:ext cx="9093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START</a:t>
            </a:r>
          </a:p>
        </p:txBody>
      </p:sp>
      <p:sp>
        <p:nvSpPr>
          <p:cNvPr id="3462" name="CustomShape 29"/>
          <p:cNvSpPr/>
          <p:nvPr/>
        </p:nvSpPr>
        <p:spPr>
          <a:xfrm>
            <a:off x="3132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DATA_2</a:t>
            </a:r>
          </a:p>
        </p:txBody>
      </p:sp>
      <p:sp>
        <p:nvSpPr>
          <p:cNvPr id="3463" name="Line 30"/>
          <p:cNvSpPr/>
          <p:nvPr/>
        </p:nvSpPr>
        <p:spPr>
          <a:xfrm flipV="1">
            <a:off x="4752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4" name="Line 31"/>
          <p:cNvSpPr/>
          <p:nvPr/>
        </p:nvSpPr>
        <p:spPr>
          <a:xfrm>
            <a:off x="4572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5" name="CustomShape 32"/>
          <p:cNvSpPr/>
          <p:nvPr/>
        </p:nvSpPr>
        <p:spPr>
          <a:xfrm>
            <a:off x="5256000" y="2664000"/>
            <a:ext cx="1440000" cy="36000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59400" rIns="104400" bIns="594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DATA_N</a:t>
            </a:r>
          </a:p>
        </p:txBody>
      </p:sp>
      <p:sp>
        <p:nvSpPr>
          <p:cNvPr id="3466" name="Line 33"/>
          <p:cNvSpPr/>
          <p:nvPr/>
        </p:nvSpPr>
        <p:spPr>
          <a:xfrm flipV="1">
            <a:off x="687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7" name="Line 34"/>
          <p:cNvSpPr/>
          <p:nvPr/>
        </p:nvSpPr>
        <p:spPr>
          <a:xfrm>
            <a:off x="6696000" y="3024000"/>
            <a:ext cx="36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8" name="Line 35"/>
          <p:cNvSpPr/>
          <p:nvPr/>
        </p:nvSpPr>
        <p:spPr>
          <a:xfrm flipV="1">
            <a:off x="7776000" y="2664000"/>
            <a:ext cx="0" cy="360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69" name="Line 36"/>
          <p:cNvSpPr/>
          <p:nvPr/>
        </p:nvSpPr>
        <p:spPr>
          <a:xfrm>
            <a:off x="7062480" y="302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0" name="Line 37"/>
          <p:cNvSpPr/>
          <p:nvPr/>
        </p:nvSpPr>
        <p:spPr>
          <a:xfrm flipV="1">
            <a:off x="813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1" name="Line 38"/>
          <p:cNvSpPr/>
          <p:nvPr/>
        </p:nvSpPr>
        <p:spPr>
          <a:xfrm flipV="1">
            <a:off x="795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2" name="Line 39"/>
          <p:cNvSpPr/>
          <p:nvPr/>
        </p:nvSpPr>
        <p:spPr>
          <a:xfrm flipV="1">
            <a:off x="8316000" y="270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3" name="Line 40"/>
          <p:cNvSpPr/>
          <p:nvPr/>
        </p:nvSpPr>
        <p:spPr>
          <a:xfrm flipV="1">
            <a:off x="741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4" name="Line 41"/>
          <p:cNvSpPr/>
          <p:nvPr/>
        </p:nvSpPr>
        <p:spPr>
          <a:xfrm flipV="1">
            <a:off x="723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5" name="Line 42"/>
          <p:cNvSpPr/>
          <p:nvPr/>
        </p:nvSpPr>
        <p:spPr>
          <a:xfrm flipV="1">
            <a:off x="759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6" name="Line 43"/>
          <p:cNvSpPr/>
          <p:nvPr/>
        </p:nvSpPr>
        <p:spPr>
          <a:xfrm>
            <a:off x="7782480" y="2664000"/>
            <a:ext cx="7135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7" name="Line 44"/>
          <p:cNvSpPr/>
          <p:nvPr/>
        </p:nvSpPr>
        <p:spPr>
          <a:xfrm>
            <a:off x="7776360" y="2592000"/>
            <a:ext cx="71964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78" name="TextShape 45"/>
          <p:cNvSpPr txBox="1"/>
          <p:nvPr/>
        </p:nvSpPr>
        <p:spPr>
          <a:xfrm>
            <a:off x="781992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4 bits</a:t>
            </a:r>
          </a:p>
        </p:txBody>
      </p:sp>
      <p:sp>
        <p:nvSpPr>
          <p:cNvPr id="3479" name="Line 46"/>
          <p:cNvSpPr/>
          <p:nvPr/>
        </p:nvSpPr>
        <p:spPr>
          <a:xfrm>
            <a:off x="6696000" y="2592000"/>
            <a:ext cx="108036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0" name="TextShape 47"/>
          <p:cNvSpPr txBox="1"/>
          <p:nvPr/>
        </p:nvSpPr>
        <p:spPr>
          <a:xfrm>
            <a:off x="6920280" y="2322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6 bits</a:t>
            </a:r>
          </a:p>
        </p:txBody>
      </p:sp>
      <p:sp>
        <p:nvSpPr>
          <p:cNvPr id="3481" name="TextShape 48"/>
          <p:cNvSpPr txBox="1"/>
          <p:nvPr/>
        </p:nvSpPr>
        <p:spPr>
          <a:xfrm>
            <a:off x="7344000" y="3060000"/>
            <a:ext cx="799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STOP</a:t>
            </a:r>
          </a:p>
        </p:txBody>
      </p:sp>
      <p:sp>
        <p:nvSpPr>
          <p:cNvPr id="3482" name="Line 49"/>
          <p:cNvSpPr/>
          <p:nvPr/>
        </p:nvSpPr>
        <p:spPr>
          <a:xfrm>
            <a:off x="6516360" y="1530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3" name="TextShape 50"/>
          <p:cNvSpPr txBox="1"/>
          <p:nvPr/>
        </p:nvSpPr>
        <p:spPr>
          <a:xfrm>
            <a:off x="6415920" y="1278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4" name="Line 51"/>
          <p:cNvSpPr/>
          <p:nvPr/>
        </p:nvSpPr>
        <p:spPr>
          <a:xfrm>
            <a:off x="4572720" y="2592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5" name="TextShape 52"/>
          <p:cNvSpPr txBox="1"/>
          <p:nvPr/>
        </p:nvSpPr>
        <p:spPr>
          <a:xfrm>
            <a:off x="4472280" y="2304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6" name="Line 53"/>
          <p:cNvSpPr/>
          <p:nvPr/>
        </p:nvSpPr>
        <p:spPr>
          <a:xfrm>
            <a:off x="2773080" y="2574000"/>
            <a:ext cx="36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7" name="TextShape 54"/>
          <p:cNvSpPr txBox="1"/>
          <p:nvPr/>
        </p:nvSpPr>
        <p:spPr>
          <a:xfrm>
            <a:off x="2672640" y="2286000"/>
            <a:ext cx="609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2 bits</a:t>
            </a:r>
          </a:p>
        </p:txBody>
      </p:sp>
      <p:sp>
        <p:nvSpPr>
          <p:cNvPr id="3488" name="Line 55"/>
          <p:cNvSpPr/>
          <p:nvPr/>
        </p:nvSpPr>
        <p:spPr>
          <a:xfrm flipV="1">
            <a:off x="7056000" y="2880000"/>
            <a:ext cx="0" cy="108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89" name="Line 56"/>
          <p:cNvSpPr/>
          <p:nvPr/>
        </p:nvSpPr>
        <p:spPr>
          <a:xfrm flipV="1">
            <a:off x="792000" y="457272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0" name="Line 57"/>
          <p:cNvSpPr/>
          <p:nvPr/>
        </p:nvSpPr>
        <p:spPr>
          <a:xfrm>
            <a:off x="648000" y="500472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1" name="TextShape 58"/>
          <p:cNvSpPr txBox="1"/>
          <p:nvPr/>
        </p:nvSpPr>
        <p:spPr>
          <a:xfrm>
            <a:off x="252720" y="47527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CLK</a:t>
            </a:r>
          </a:p>
        </p:txBody>
      </p:sp>
      <p:sp>
        <p:nvSpPr>
          <p:cNvPr id="3492" name="Line 59"/>
          <p:cNvSpPr/>
          <p:nvPr/>
        </p:nvSpPr>
        <p:spPr>
          <a:xfrm>
            <a:off x="79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3" name="Line 60"/>
          <p:cNvSpPr/>
          <p:nvPr/>
        </p:nvSpPr>
        <p:spPr>
          <a:xfrm>
            <a:off x="100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4" name="Line 61"/>
          <p:cNvSpPr/>
          <p:nvPr/>
        </p:nvSpPr>
        <p:spPr>
          <a:xfrm flipV="1">
            <a:off x="122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5" name="Line 62"/>
          <p:cNvSpPr/>
          <p:nvPr/>
        </p:nvSpPr>
        <p:spPr>
          <a:xfrm flipV="1">
            <a:off x="100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6" name="Line 63"/>
          <p:cNvSpPr/>
          <p:nvPr/>
        </p:nvSpPr>
        <p:spPr>
          <a:xfrm>
            <a:off x="1224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7" name="Line 64"/>
          <p:cNvSpPr/>
          <p:nvPr/>
        </p:nvSpPr>
        <p:spPr>
          <a:xfrm>
            <a:off x="1440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8" name="Line 65"/>
          <p:cNvSpPr/>
          <p:nvPr/>
        </p:nvSpPr>
        <p:spPr>
          <a:xfrm flipV="1">
            <a:off x="165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99" name="Line 66"/>
          <p:cNvSpPr/>
          <p:nvPr/>
        </p:nvSpPr>
        <p:spPr>
          <a:xfrm flipV="1">
            <a:off x="144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0" name="Line 67"/>
          <p:cNvSpPr/>
          <p:nvPr/>
        </p:nvSpPr>
        <p:spPr>
          <a:xfrm>
            <a:off x="1656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1" name="Line 68"/>
          <p:cNvSpPr/>
          <p:nvPr/>
        </p:nvSpPr>
        <p:spPr>
          <a:xfrm>
            <a:off x="1872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2" name="Line 69"/>
          <p:cNvSpPr/>
          <p:nvPr/>
        </p:nvSpPr>
        <p:spPr>
          <a:xfrm flipV="1">
            <a:off x="208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3" name="Line 70"/>
          <p:cNvSpPr/>
          <p:nvPr/>
        </p:nvSpPr>
        <p:spPr>
          <a:xfrm flipV="1">
            <a:off x="187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4" name="Line 71"/>
          <p:cNvSpPr/>
          <p:nvPr/>
        </p:nvSpPr>
        <p:spPr>
          <a:xfrm>
            <a:off x="2088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5" name="Line 72"/>
          <p:cNvSpPr/>
          <p:nvPr/>
        </p:nvSpPr>
        <p:spPr>
          <a:xfrm>
            <a:off x="2304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6" name="Line 73"/>
          <p:cNvSpPr/>
          <p:nvPr/>
        </p:nvSpPr>
        <p:spPr>
          <a:xfrm flipV="1">
            <a:off x="2520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7" name="Line 74"/>
          <p:cNvSpPr/>
          <p:nvPr/>
        </p:nvSpPr>
        <p:spPr>
          <a:xfrm flipV="1">
            <a:off x="230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8" name="Line 75"/>
          <p:cNvSpPr/>
          <p:nvPr/>
        </p:nvSpPr>
        <p:spPr>
          <a:xfrm>
            <a:off x="2520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9" name="Line 76"/>
          <p:cNvSpPr/>
          <p:nvPr/>
        </p:nvSpPr>
        <p:spPr>
          <a:xfrm>
            <a:off x="2736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0" name="Line 77"/>
          <p:cNvSpPr/>
          <p:nvPr/>
        </p:nvSpPr>
        <p:spPr>
          <a:xfrm flipV="1">
            <a:off x="2952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1" name="Line 78"/>
          <p:cNvSpPr/>
          <p:nvPr/>
        </p:nvSpPr>
        <p:spPr>
          <a:xfrm flipV="1">
            <a:off x="2736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2" name="Line 79"/>
          <p:cNvSpPr/>
          <p:nvPr/>
        </p:nvSpPr>
        <p:spPr>
          <a:xfrm>
            <a:off x="2952000" y="5004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3" name="Line 80"/>
          <p:cNvSpPr/>
          <p:nvPr/>
        </p:nvSpPr>
        <p:spPr>
          <a:xfrm>
            <a:off x="3168000" y="4788720"/>
            <a:ext cx="21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4" name="Line 81"/>
          <p:cNvSpPr/>
          <p:nvPr/>
        </p:nvSpPr>
        <p:spPr>
          <a:xfrm flipV="1">
            <a:off x="3384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5" name="Line 82"/>
          <p:cNvSpPr/>
          <p:nvPr/>
        </p:nvSpPr>
        <p:spPr>
          <a:xfrm flipV="1">
            <a:off x="3168000" y="478872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6" name="Line 83"/>
          <p:cNvSpPr/>
          <p:nvPr/>
        </p:nvSpPr>
        <p:spPr>
          <a:xfrm flipV="1">
            <a:off x="792000" y="504108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7" name="Line 84"/>
          <p:cNvSpPr/>
          <p:nvPr/>
        </p:nvSpPr>
        <p:spPr>
          <a:xfrm>
            <a:off x="648000" y="5473080"/>
            <a:ext cx="309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8" name="TextShape 85"/>
          <p:cNvSpPr txBox="1"/>
          <p:nvPr/>
        </p:nvSpPr>
        <p:spPr>
          <a:xfrm>
            <a:off x="504720" y="522108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3519" name="Line 86"/>
          <p:cNvSpPr/>
          <p:nvPr/>
        </p:nvSpPr>
        <p:spPr>
          <a:xfrm>
            <a:off x="792000" y="5473080"/>
            <a:ext cx="50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0" name="Line 87"/>
          <p:cNvSpPr/>
          <p:nvPr/>
        </p:nvSpPr>
        <p:spPr>
          <a:xfrm>
            <a:off x="1296000" y="525708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1" name="Line 88"/>
          <p:cNvSpPr/>
          <p:nvPr/>
        </p:nvSpPr>
        <p:spPr>
          <a:xfrm flipV="1">
            <a:off x="165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2" name="Line 89"/>
          <p:cNvSpPr/>
          <p:nvPr/>
        </p:nvSpPr>
        <p:spPr>
          <a:xfrm flipV="1">
            <a:off x="1296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3" name="Line 90"/>
          <p:cNvSpPr/>
          <p:nvPr/>
        </p:nvSpPr>
        <p:spPr>
          <a:xfrm>
            <a:off x="1656000" y="5473080"/>
            <a:ext cx="79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4" name="Line 91"/>
          <p:cNvSpPr/>
          <p:nvPr/>
        </p:nvSpPr>
        <p:spPr>
          <a:xfrm flipV="1">
            <a:off x="2448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5" name="Line 92"/>
          <p:cNvSpPr/>
          <p:nvPr/>
        </p:nvSpPr>
        <p:spPr>
          <a:xfrm flipV="1">
            <a:off x="2448000" y="5256720"/>
            <a:ext cx="792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6" name="Line 93"/>
          <p:cNvSpPr/>
          <p:nvPr/>
        </p:nvSpPr>
        <p:spPr>
          <a:xfrm flipV="1">
            <a:off x="3240000" y="525708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7" name="Line 94"/>
          <p:cNvSpPr/>
          <p:nvPr/>
        </p:nvSpPr>
        <p:spPr>
          <a:xfrm flipV="1">
            <a:off x="792000" y="550944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8" name="Line 95"/>
          <p:cNvSpPr/>
          <p:nvPr/>
        </p:nvSpPr>
        <p:spPr>
          <a:xfrm>
            <a:off x="360000" y="5941440"/>
            <a:ext cx="33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9" name="TextShape 96"/>
          <p:cNvSpPr txBox="1"/>
          <p:nvPr/>
        </p:nvSpPr>
        <p:spPr>
          <a:xfrm>
            <a:off x="504720" y="568944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Q</a:t>
            </a:r>
          </a:p>
        </p:txBody>
      </p:sp>
      <p:sp>
        <p:nvSpPr>
          <p:cNvPr id="3530" name="Line 97"/>
          <p:cNvSpPr/>
          <p:nvPr/>
        </p:nvSpPr>
        <p:spPr>
          <a:xfrm>
            <a:off x="792000" y="5941440"/>
            <a:ext cx="648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1" name="Line 98"/>
          <p:cNvSpPr/>
          <p:nvPr/>
        </p:nvSpPr>
        <p:spPr>
          <a:xfrm>
            <a:off x="1440000" y="572544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2" name="Line 99"/>
          <p:cNvSpPr/>
          <p:nvPr/>
        </p:nvSpPr>
        <p:spPr>
          <a:xfrm flipV="1">
            <a:off x="1440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3" name="Line 100"/>
          <p:cNvSpPr/>
          <p:nvPr/>
        </p:nvSpPr>
        <p:spPr>
          <a:xfrm flipV="1">
            <a:off x="1872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4" name="Line 101"/>
          <p:cNvSpPr/>
          <p:nvPr/>
        </p:nvSpPr>
        <p:spPr>
          <a:xfrm>
            <a:off x="100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5" name="Line 102"/>
          <p:cNvSpPr/>
          <p:nvPr/>
        </p:nvSpPr>
        <p:spPr>
          <a:xfrm>
            <a:off x="1440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6" name="Line 103"/>
          <p:cNvSpPr/>
          <p:nvPr/>
        </p:nvSpPr>
        <p:spPr>
          <a:xfrm>
            <a:off x="1872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7" name="Line 104"/>
          <p:cNvSpPr/>
          <p:nvPr/>
        </p:nvSpPr>
        <p:spPr>
          <a:xfrm>
            <a:off x="2304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8" name="Line 105"/>
          <p:cNvSpPr/>
          <p:nvPr/>
        </p:nvSpPr>
        <p:spPr>
          <a:xfrm>
            <a:off x="2736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9" name="Line 106"/>
          <p:cNvSpPr/>
          <p:nvPr/>
        </p:nvSpPr>
        <p:spPr>
          <a:xfrm>
            <a:off x="3168000" y="5040720"/>
            <a:ext cx="0" cy="93600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0" name="Line 107"/>
          <p:cNvSpPr/>
          <p:nvPr/>
        </p:nvSpPr>
        <p:spPr>
          <a:xfrm>
            <a:off x="3240000" y="5473080"/>
            <a:ext cx="14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1" name="Line 108"/>
          <p:cNvSpPr/>
          <p:nvPr/>
        </p:nvSpPr>
        <p:spPr>
          <a:xfrm flipV="1">
            <a:off x="2736000" y="5725440"/>
            <a:ext cx="0" cy="21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2" name="Line 109"/>
          <p:cNvSpPr/>
          <p:nvPr/>
        </p:nvSpPr>
        <p:spPr>
          <a:xfrm>
            <a:off x="1872000" y="594144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3" name="Line 110"/>
          <p:cNvSpPr/>
          <p:nvPr/>
        </p:nvSpPr>
        <p:spPr>
          <a:xfrm>
            <a:off x="2736000" y="5724720"/>
            <a:ext cx="576000" cy="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44" name="TextShape 111"/>
          <p:cNvSpPr txBox="1"/>
          <p:nvPr/>
        </p:nvSpPr>
        <p:spPr>
          <a:xfrm>
            <a:off x="132480" y="1454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545" name="TextShape 112"/>
          <p:cNvSpPr txBox="1"/>
          <p:nvPr/>
        </p:nvSpPr>
        <p:spPr>
          <a:xfrm>
            <a:off x="132840" y="3709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Bascule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CustomShape 1"/>
          <p:cNvSpPr/>
          <p:nvPr/>
        </p:nvSpPr>
        <p:spPr>
          <a:xfrm>
            <a:off x="108000" y="1404000"/>
            <a:ext cx="2376000" cy="432000"/>
          </a:xfrm>
          <a:custGeom>
            <a:avLst/>
            <a:gdLst/>
            <a:ahLst/>
            <a:cxnLst/>
            <a:rect l="0" t="0" r="r" b="b"/>
            <a:pathLst>
              <a:path w="66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6225" y="1201"/>
                </a:lnTo>
                <a:lnTo>
                  <a:pt x="6225" y="1201"/>
                </a:lnTo>
                <a:cubicBezTo>
                  <a:pt x="6291" y="1201"/>
                  <a:pt x="6356" y="1184"/>
                  <a:pt x="6413" y="1151"/>
                </a:cubicBezTo>
                <a:cubicBezTo>
                  <a:pt x="6470" y="1118"/>
                  <a:pt x="6518" y="1070"/>
                  <a:pt x="6551" y="1013"/>
                </a:cubicBezTo>
                <a:cubicBezTo>
                  <a:pt x="6584" y="956"/>
                  <a:pt x="6601" y="891"/>
                  <a:pt x="6601" y="825"/>
                </a:cubicBezTo>
                <a:lnTo>
                  <a:pt x="6601" y="375"/>
                </a:lnTo>
                <a:lnTo>
                  <a:pt x="6601" y="376"/>
                </a:lnTo>
                <a:lnTo>
                  <a:pt x="6601" y="376"/>
                </a:lnTo>
                <a:cubicBezTo>
                  <a:pt x="6601" y="310"/>
                  <a:pt x="6584" y="245"/>
                  <a:pt x="6551" y="188"/>
                </a:cubicBezTo>
                <a:cubicBezTo>
                  <a:pt x="6518" y="131"/>
                  <a:pt x="6470" y="83"/>
                  <a:pt x="6413" y="50"/>
                </a:cubicBezTo>
                <a:cubicBezTo>
                  <a:pt x="6356" y="17"/>
                  <a:pt x="6291" y="0"/>
                  <a:pt x="62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7" name="CustomShape 2"/>
          <p:cNvSpPr/>
          <p:nvPr/>
        </p:nvSpPr>
        <p:spPr>
          <a:xfrm>
            <a:off x="3852000" y="1440000"/>
            <a:ext cx="2232000" cy="432000"/>
          </a:xfrm>
          <a:custGeom>
            <a:avLst/>
            <a:gdLst/>
            <a:ahLst/>
            <a:cxnLst/>
            <a:rect l="0" t="0" r="r" b="b"/>
            <a:pathLst>
              <a:path w="62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6000" y="1201"/>
                </a:lnTo>
                <a:lnTo>
                  <a:pt x="6001" y="1201"/>
                </a:lnTo>
                <a:cubicBezTo>
                  <a:pt x="6036" y="1201"/>
                  <a:pt x="6070" y="1192"/>
                  <a:pt x="6101" y="1174"/>
                </a:cubicBezTo>
                <a:cubicBezTo>
                  <a:pt x="6131" y="1157"/>
                  <a:pt x="6157" y="1131"/>
                  <a:pt x="6174" y="1101"/>
                </a:cubicBezTo>
                <a:cubicBezTo>
                  <a:pt x="6192" y="1070"/>
                  <a:pt x="6201" y="1036"/>
                  <a:pt x="6201" y="1001"/>
                </a:cubicBezTo>
                <a:lnTo>
                  <a:pt x="6201" y="200"/>
                </a:lnTo>
                <a:lnTo>
                  <a:pt x="6201" y="200"/>
                </a:lnTo>
                <a:lnTo>
                  <a:pt x="6201" y="200"/>
                </a:lnTo>
                <a:cubicBezTo>
                  <a:pt x="6201" y="165"/>
                  <a:pt x="6192" y="131"/>
                  <a:pt x="6174" y="100"/>
                </a:cubicBezTo>
                <a:cubicBezTo>
                  <a:pt x="6157" y="70"/>
                  <a:pt x="6131" y="44"/>
                  <a:pt x="6101" y="27"/>
                </a:cubicBezTo>
                <a:cubicBezTo>
                  <a:pt x="6070" y="9"/>
                  <a:pt x="6036" y="0"/>
                  <a:pt x="6001" y="0"/>
                </a:cubicBezTo>
                <a:lnTo>
                  <a:pt x="200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ASSEMBLEUR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48" name="CustomShape 3"/>
          <p:cNvSpPr/>
          <p:nvPr/>
        </p:nvSpPr>
        <p:spPr>
          <a:xfrm>
            <a:off x="7452000" y="1440000"/>
            <a:ext cx="2520000" cy="1080000"/>
          </a:xfrm>
          <a:custGeom>
            <a:avLst/>
            <a:gdLst/>
            <a:ahLst/>
            <a:cxnLst/>
            <a:rect l="0" t="0" r="r" b="b"/>
            <a:pathLst>
              <a:path w="7002" h="3002">
                <a:moveTo>
                  <a:pt x="500" y="0"/>
                </a:moveTo>
                <a:lnTo>
                  <a:pt x="500" y="0"/>
                </a:lnTo>
                <a:cubicBezTo>
                  <a:pt x="412" y="0"/>
                  <a:pt x="326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6"/>
                  <a:pt x="0" y="412"/>
                  <a:pt x="0" y="500"/>
                </a:cubicBezTo>
                <a:lnTo>
                  <a:pt x="0" y="2500"/>
                </a:lnTo>
                <a:lnTo>
                  <a:pt x="0" y="2501"/>
                </a:lnTo>
                <a:cubicBezTo>
                  <a:pt x="0" y="2589"/>
                  <a:pt x="23" y="2675"/>
                  <a:pt x="67" y="2751"/>
                </a:cubicBezTo>
                <a:cubicBezTo>
                  <a:pt x="111" y="2827"/>
                  <a:pt x="174" y="2890"/>
                  <a:pt x="250" y="2934"/>
                </a:cubicBezTo>
                <a:cubicBezTo>
                  <a:pt x="326" y="2978"/>
                  <a:pt x="412" y="3001"/>
                  <a:pt x="500" y="3001"/>
                </a:cubicBezTo>
                <a:lnTo>
                  <a:pt x="6500" y="3001"/>
                </a:lnTo>
                <a:lnTo>
                  <a:pt x="6501" y="3001"/>
                </a:lnTo>
                <a:cubicBezTo>
                  <a:pt x="6589" y="3001"/>
                  <a:pt x="6675" y="2978"/>
                  <a:pt x="6751" y="2934"/>
                </a:cubicBezTo>
                <a:cubicBezTo>
                  <a:pt x="6827" y="2890"/>
                  <a:pt x="6890" y="2827"/>
                  <a:pt x="6934" y="2751"/>
                </a:cubicBezTo>
                <a:cubicBezTo>
                  <a:pt x="6978" y="2675"/>
                  <a:pt x="7001" y="2589"/>
                  <a:pt x="7001" y="2501"/>
                </a:cubicBezTo>
                <a:lnTo>
                  <a:pt x="7001" y="500"/>
                </a:lnTo>
                <a:lnTo>
                  <a:pt x="7001" y="500"/>
                </a:lnTo>
                <a:lnTo>
                  <a:pt x="7001" y="500"/>
                </a:lnTo>
                <a:cubicBezTo>
                  <a:pt x="7001" y="412"/>
                  <a:pt x="6978" y="326"/>
                  <a:pt x="6934" y="250"/>
                </a:cubicBezTo>
                <a:cubicBezTo>
                  <a:pt x="6890" y="174"/>
                  <a:pt x="6827" y="111"/>
                  <a:pt x="6751" y="67"/>
                </a:cubicBezTo>
                <a:cubicBezTo>
                  <a:pt x="6675" y="23"/>
                  <a:pt x="6589" y="0"/>
                  <a:pt x="6501" y="0"/>
                </a:cubicBezTo>
                <a:lnTo>
                  <a:pt x="500" y="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3549" name="CustomShape 4"/>
          <p:cNvSpPr/>
          <p:nvPr/>
        </p:nvSpPr>
        <p:spPr>
          <a:xfrm>
            <a:off x="7452000" y="1944000"/>
            <a:ext cx="1213200" cy="590400"/>
          </a:xfrm>
          <a:custGeom>
            <a:avLst/>
            <a:gdLst/>
            <a:ahLst/>
            <a:cxnLst/>
            <a:rect l="0" t="0" r="r" b="b"/>
            <a:pathLst>
              <a:path w="33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3097" y="1641"/>
                </a:lnTo>
                <a:lnTo>
                  <a:pt x="3098" y="1641"/>
                </a:lnTo>
                <a:cubicBezTo>
                  <a:pt x="3146" y="1641"/>
                  <a:pt x="3193" y="1628"/>
                  <a:pt x="3234" y="1604"/>
                </a:cubicBezTo>
                <a:cubicBezTo>
                  <a:pt x="3276" y="1580"/>
                  <a:pt x="3310" y="1546"/>
                  <a:pt x="3334" y="1504"/>
                </a:cubicBezTo>
                <a:cubicBezTo>
                  <a:pt x="3358" y="1463"/>
                  <a:pt x="3371" y="1416"/>
                  <a:pt x="3371" y="1368"/>
                </a:cubicBezTo>
                <a:lnTo>
                  <a:pt x="3371" y="273"/>
                </a:lnTo>
                <a:lnTo>
                  <a:pt x="3371" y="274"/>
                </a:lnTo>
                <a:lnTo>
                  <a:pt x="3371" y="274"/>
                </a:lnTo>
                <a:cubicBezTo>
                  <a:pt x="3371" y="225"/>
                  <a:pt x="3358" y="178"/>
                  <a:pt x="3334" y="137"/>
                </a:cubicBezTo>
                <a:cubicBezTo>
                  <a:pt x="3310" y="95"/>
                  <a:pt x="3276" y="61"/>
                  <a:pt x="3234" y="37"/>
                </a:cubicBezTo>
                <a:cubicBezTo>
                  <a:pt x="3193" y="13"/>
                  <a:pt x="3146" y="0"/>
                  <a:pt x="30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0" name="CustomShape 5"/>
          <p:cNvSpPr/>
          <p:nvPr/>
        </p:nvSpPr>
        <p:spPr>
          <a:xfrm>
            <a:off x="8856000" y="1929600"/>
            <a:ext cx="1141200" cy="590400"/>
          </a:xfrm>
          <a:custGeom>
            <a:avLst/>
            <a:gdLst/>
            <a:ahLst/>
            <a:cxnLst/>
            <a:rect l="0" t="0" r="r" b="b"/>
            <a:pathLst>
              <a:path w="3172" h="1642">
                <a:moveTo>
                  <a:pt x="273" y="0"/>
                </a:moveTo>
                <a:lnTo>
                  <a:pt x="274" y="0"/>
                </a:lnTo>
                <a:cubicBezTo>
                  <a:pt x="225" y="0"/>
                  <a:pt x="178" y="13"/>
                  <a:pt x="137" y="37"/>
                </a:cubicBezTo>
                <a:cubicBezTo>
                  <a:pt x="95" y="61"/>
                  <a:pt x="61" y="95"/>
                  <a:pt x="37" y="137"/>
                </a:cubicBezTo>
                <a:cubicBezTo>
                  <a:pt x="13" y="178"/>
                  <a:pt x="0" y="225"/>
                  <a:pt x="0" y="274"/>
                </a:cubicBezTo>
                <a:lnTo>
                  <a:pt x="0" y="1367"/>
                </a:lnTo>
                <a:lnTo>
                  <a:pt x="0" y="1368"/>
                </a:lnTo>
                <a:cubicBezTo>
                  <a:pt x="0" y="1416"/>
                  <a:pt x="13" y="1463"/>
                  <a:pt x="37" y="1504"/>
                </a:cubicBezTo>
                <a:cubicBezTo>
                  <a:pt x="61" y="1546"/>
                  <a:pt x="95" y="1580"/>
                  <a:pt x="137" y="1604"/>
                </a:cubicBezTo>
                <a:cubicBezTo>
                  <a:pt x="178" y="1628"/>
                  <a:pt x="225" y="1641"/>
                  <a:pt x="274" y="1641"/>
                </a:cubicBezTo>
                <a:lnTo>
                  <a:pt x="2897" y="1641"/>
                </a:lnTo>
                <a:lnTo>
                  <a:pt x="2898" y="1641"/>
                </a:lnTo>
                <a:cubicBezTo>
                  <a:pt x="2946" y="1641"/>
                  <a:pt x="2993" y="1628"/>
                  <a:pt x="3034" y="1604"/>
                </a:cubicBezTo>
                <a:cubicBezTo>
                  <a:pt x="3076" y="1580"/>
                  <a:pt x="3110" y="1546"/>
                  <a:pt x="3134" y="1504"/>
                </a:cubicBezTo>
                <a:cubicBezTo>
                  <a:pt x="3158" y="1463"/>
                  <a:pt x="3171" y="1416"/>
                  <a:pt x="3171" y="1368"/>
                </a:cubicBezTo>
                <a:lnTo>
                  <a:pt x="3170" y="273"/>
                </a:lnTo>
                <a:lnTo>
                  <a:pt x="3171" y="274"/>
                </a:lnTo>
                <a:lnTo>
                  <a:pt x="3171" y="274"/>
                </a:lnTo>
                <a:cubicBezTo>
                  <a:pt x="3171" y="225"/>
                  <a:pt x="3158" y="178"/>
                  <a:pt x="3134" y="137"/>
                </a:cubicBezTo>
                <a:cubicBezTo>
                  <a:pt x="3110" y="95"/>
                  <a:pt x="3076" y="61"/>
                  <a:pt x="3034" y="37"/>
                </a:cubicBezTo>
                <a:cubicBezTo>
                  <a:pt x="2993" y="13"/>
                  <a:pt x="2946" y="0"/>
                  <a:pt x="2898" y="0"/>
                </a:cubicBezTo>
                <a:lnTo>
                  <a:pt x="273" y="0"/>
                </a:lnTo>
              </a:path>
            </a:pathLst>
          </a:custGeom>
          <a:solidFill>
            <a:srgbClr val="004A4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Arial"/>
              </a:rPr>
              <a:t>VARIABLES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51" name="Line 6"/>
          <p:cNvSpPr/>
          <p:nvPr/>
        </p:nvSpPr>
        <p:spPr>
          <a:xfrm>
            <a:off x="25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2" name="Line 7"/>
          <p:cNvSpPr/>
          <p:nvPr/>
        </p:nvSpPr>
        <p:spPr>
          <a:xfrm>
            <a:off x="6156000" y="1656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3" name="TextShape 8"/>
          <p:cNvSpPr txBox="1"/>
          <p:nvPr/>
        </p:nvSpPr>
        <p:spPr>
          <a:xfrm>
            <a:off x="2232000" y="1008000"/>
            <a:ext cx="176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COMPILATION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4" name="TextShape 9"/>
          <p:cNvSpPr txBox="1"/>
          <p:nvPr/>
        </p:nvSpPr>
        <p:spPr>
          <a:xfrm>
            <a:off x="5976000" y="1021680"/>
            <a:ext cx="1564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strike="noStrike" spc="-1">
                <a:latin typeface="Arial"/>
              </a:rPr>
              <a:t>TRANSFERT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555" name="TextShape 10"/>
          <p:cNvSpPr txBox="1"/>
          <p:nvPr/>
        </p:nvSpPr>
        <p:spPr>
          <a:xfrm>
            <a:off x="383400" y="2281680"/>
            <a:ext cx="171252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HAUT NIVEAU</a:t>
            </a:r>
          </a:p>
        </p:txBody>
      </p:sp>
      <p:sp>
        <p:nvSpPr>
          <p:cNvPr id="3556" name="TextShape 11"/>
          <p:cNvSpPr txBox="1"/>
          <p:nvPr/>
        </p:nvSpPr>
        <p:spPr>
          <a:xfrm>
            <a:off x="468000" y="3253680"/>
            <a:ext cx="14335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VARIABLES</a:t>
            </a:r>
          </a:p>
        </p:txBody>
      </p:sp>
      <p:sp>
        <p:nvSpPr>
          <p:cNvPr id="3557" name="Line 12"/>
          <p:cNvSpPr/>
          <p:nvPr/>
        </p:nvSpPr>
        <p:spPr>
          <a:xfrm>
            <a:off x="2555640" y="257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58" name="TextShape 13"/>
          <p:cNvSpPr txBox="1"/>
          <p:nvPr/>
        </p:nvSpPr>
        <p:spPr>
          <a:xfrm>
            <a:off x="2436120" y="2245680"/>
            <a:ext cx="1363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TRADUCTION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59" name="TextShape 14"/>
          <p:cNvSpPr txBox="1"/>
          <p:nvPr/>
        </p:nvSpPr>
        <p:spPr>
          <a:xfrm>
            <a:off x="4140000" y="2281680"/>
            <a:ext cx="1704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PROGRAMME</a:t>
            </a:r>
          </a:p>
          <a:p>
            <a:pPr algn="ctr"/>
            <a:r>
              <a:rPr lang="fr-FR" sz="1800" b="0" strike="noStrike" spc="-1">
                <a:latin typeface="Arial"/>
              </a:rPr>
              <a:t>BAS NIVEAU</a:t>
            </a:r>
          </a:p>
        </p:txBody>
      </p:sp>
      <p:sp>
        <p:nvSpPr>
          <p:cNvPr id="3560" name="TextShape 15"/>
          <p:cNvSpPr txBox="1"/>
          <p:nvPr/>
        </p:nvSpPr>
        <p:spPr>
          <a:xfrm>
            <a:off x="3960360" y="3254040"/>
            <a:ext cx="21117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CASES MEMOIRE</a:t>
            </a:r>
          </a:p>
        </p:txBody>
      </p:sp>
      <p:sp>
        <p:nvSpPr>
          <p:cNvPr id="3561" name="Line 16"/>
          <p:cNvSpPr/>
          <p:nvPr/>
        </p:nvSpPr>
        <p:spPr>
          <a:xfrm>
            <a:off x="2555280" y="3384000"/>
            <a:ext cx="122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2" name="TextShape 17"/>
          <p:cNvSpPr txBox="1"/>
          <p:nvPr/>
        </p:nvSpPr>
        <p:spPr>
          <a:xfrm>
            <a:off x="2436480" y="3037680"/>
            <a:ext cx="1378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ATTRIBUTION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63" name="Line 18"/>
          <p:cNvSpPr/>
          <p:nvPr/>
        </p:nvSpPr>
        <p:spPr>
          <a:xfrm flipV="1">
            <a:off x="6192000" y="2304000"/>
            <a:ext cx="1152000" cy="288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4" name="Line 19"/>
          <p:cNvSpPr/>
          <p:nvPr/>
        </p:nvSpPr>
        <p:spPr>
          <a:xfrm flipV="1">
            <a:off x="6192000" y="2664000"/>
            <a:ext cx="3024000" cy="792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65" name="TextShape 20"/>
          <p:cNvSpPr txBox="1"/>
          <p:nvPr/>
        </p:nvSpPr>
        <p:spPr>
          <a:xfrm>
            <a:off x="7128000" y="282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sp>
        <p:nvSpPr>
          <p:cNvPr id="3566" name="TextShape 21"/>
          <p:cNvSpPr txBox="1"/>
          <p:nvPr/>
        </p:nvSpPr>
        <p:spPr>
          <a:xfrm>
            <a:off x="6427800" y="2101680"/>
            <a:ext cx="41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@</a:t>
            </a:r>
          </a:p>
        </p:txBody>
      </p:sp>
      <p:pic>
        <p:nvPicPr>
          <p:cNvPr id="3567" name="Image 3566"/>
          <p:cNvPicPr/>
          <p:nvPr/>
        </p:nvPicPr>
        <p:blipFill>
          <a:blip r:embed="rId2"/>
          <a:stretch/>
        </p:blipFill>
        <p:spPr>
          <a:xfrm>
            <a:off x="2376000" y="3798000"/>
            <a:ext cx="5400000" cy="2970000"/>
          </a:xfrm>
          <a:prstGeom prst="rect">
            <a:avLst/>
          </a:prstGeom>
          <a:ln w="0">
            <a:noFill/>
          </a:ln>
        </p:spPr>
      </p:pic>
      <p:sp>
        <p:nvSpPr>
          <p:cNvPr id="3568" name="TextShape 2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Chaîne 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CustomShape 1"/>
          <p:cNvSpPr/>
          <p:nvPr/>
        </p:nvSpPr>
        <p:spPr>
          <a:xfrm>
            <a:off x="576000" y="395640"/>
            <a:ext cx="1584000" cy="1188360"/>
          </a:xfrm>
          <a:custGeom>
            <a:avLst/>
            <a:gdLst/>
            <a:ahLst/>
            <a:cxnLst/>
            <a:rect l="0" t="0" r="r" b="b"/>
            <a:pathLst>
              <a:path w="4402" h="3303">
                <a:moveTo>
                  <a:pt x="256" y="0"/>
                </a:moveTo>
                <a:lnTo>
                  <a:pt x="257" y="0"/>
                </a:lnTo>
                <a:cubicBezTo>
                  <a:pt x="212" y="0"/>
                  <a:pt x="168" y="12"/>
                  <a:pt x="128" y="34"/>
                </a:cubicBezTo>
                <a:cubicBezTo>
                  <a:pt x="89" y="57"/>
                  <a:pt x="57" y="89"/>
                  <a:pt x="34" y="129"/>
                </a:cubicBezTo>
                <a:cubicBezTo>
                  <a:pt x="12" y="168"/>
                  <a:pt x="0" y="212"/>
                  <a:pt x="0" y="257"/>
                </a:cubicBezTo>
                <a:lnTo>
                  <a:pt x="0" y="3045"/>
                </a:lnTo>
                <a:lnTo>
                  <a:pt x="0" y="3045"/>
                </a:lnTo>
                <a:cubicBezTo>
                  <a:pt x="0" y="3090"/>
                  <a:pt x="12" y="3134"/>
                  <a:pt x="34" y="3174"/>
                </a:cubicBezTo>
                <a:cubicBezTo>
                  <a:pt x="57" y="3213"/>
                  <a:pt x="89" y="3245"/>
                  <a:pt x="129" y="3268"/>
                </a:cubicBezTo>
                <a:cubicBezTo>
                  <a:pt x="168" y="3290"/>
                  <a:pt x="212" y="3302"/>
                  <a:pt x="257" y="3302"/>
                </a:cubicBezTo>
                <a:lnTo>
                  <a:pt x="4144" y="3302"/>
                </a:lnTo>
                <a:lnTo>
                  <a:pt x="4144" y="3302"/>
                </a:lnTo>
                <a:cubicBezTo>
                  <a:pt x="4189" y="3302"/>
                  <a:pt x="4233" y="3290"/>
                  <a:pt x="4273" y="3268"/>
                </a:cubicBezTo>
                <a:cubicBezTo>
                  <a:pt x="4312" y="3245"/>
                  <a:pt x="4344" y="3213"/>
                  <a:pt x="4367" y="3174"/>
                </a:cubicBezTo>
                <a:cubicBezTo>
                  <a:pt x="4389" y="3134"/>
                  <a:pt x="4401" y="3090"/>
                  <a:pt x="4401" y="3045"/>
                </a:cubicBezTo>
                <a:lnTo>
                  <a:pt x="4401" y="256"/>
                </a:lnTo>
                <a:lnTo>
                  <a:pt x="4401" y="257"/>
                </a:lnTo>
                <a:lnTo>
                  <a:pt x="4401" y="257"/>
                </a:lnTo>
                <a:cubicBezTo>
                  <a:pt x="4401" y="212"/>
                  <a:pt x="4389" y="168"/>
                  <a:pt x="4367" y="128"/>
                </a:cubicBezTo>
                <a:cubicBezTo>
                  <a:pt x="4344" y="89"/>
                  <a:pt x="4312" y="57"/>
                  <a:pt x="4273" y="34"/>
                </a:cubicBezTo>
                <a:cubicBezTo>
                  <a:pt x="4233" y="12"/>
                  <a:pt x="4189" y="0"/>
                  <a:pt x="4144" y="0"/>
                </a:cubicBezTo>
                <a:lnTo>
                  <a:pt x="256" y="0"/>
                </a:lnTo>
              </a:path>
            </a:pathLst>
          </a:custGeom>
          <a:solidFill>
            <a:srgbClr val="FFFFFF">
              <a:alpha val="40000"/>
            </a:srgbClr>
          </a:solidFill>
          <a:ln w="1908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0" name="CustomShape 2"/>
          <p:cNvSpPr/>
          <p:nvPr/>
        </p:nvSpPr>
        <p:spPr>
          <a:xfrm>
            <a:off x="2880000" y="360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1" name="CustomShape 3"/>
          <p:cNvSpPr/>
          <p:nvPr/>
        </p:nvSpPr>
        <p:spPr>
          <a:xfrm>
            <a:off x="2880000" y="194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2" name="CustomShape 4"/>
          <p:cNvSpPr/>
          <p:nvPr/>
        </p:nvSpPr>
        <p:spPr>
          <a:xfrm>
            <a:off x="2880000" y="154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573" name="CustomShape 5"/>
          <p:cNvSpPr/>
          <p:nvPr/>
        </p:nvSpPr>
        <p:spPr>
          <a:xfrm>
            <a:off x="792000" y="720000"/>
            <a:ext cx="720000" cy="43200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4" name="CustomShape 6"/>
          <p:cNvSpPr/>
          <p:nvPr/>
        </p:nvSpPr>
        <p:spPr>
          <a:xfrm>
            <a:off x="792000" y="1224000"/>
            <a:ext cx="288000" cy="288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5" name="CustomShape 7"/>
          <p:cNvSpPr/>
          <p:nvPr/>
        </p:nvSpPr>
        <p:spPr>
          <a:xfrm>
            <a:off x="864000" y="129600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6" name="CustomShape 8"/>
          <p:cNvSpPr/>
          <p:nvPr/>
        </p:nvSpPr>
        <p:spPr>
          <a:xfrm>
            <a:off x="1188360" y="1224360"/>
            <a:ext cx="288000" cy="288000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7" name="CustomShape 9"/>
          <p:cNvSpPr/>
          <p:nvPr/>
        </p:nvSpPr>
        <p:spPr>
          <a:xfrm>
            <a:off x="1260360" y="1296360"/>
            <a:ext cx="144000" cy="144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78" name="TextShape 10"/>
          <p:cNvSpPr txBox="1"/>
          <p:nvPr/>
        </p:nvSpPr>
        <p:spPr>
          <a:xfrm>
            <a:off x="3188160" y="37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sp>
        <p:nvSpPr>
          <p:cNvPr id="3579" name="TextShape 11"/>
          <p:cNvSpPr txBox="1"/>
          <p:nvPr/>
        </p:nvSpPr>
        <p:spPr>
          <a:xfrm>
            <a:off x="596160" y="373680"/>
            <a:ext cx="15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ALIMENTATION</a:t>
            </a:r>
          </a:p>
        </p:txBody>
      </p:sp>
      <p:pic>
        <p:nvPicPr>
          <p:cNvPr id="3580" name="Image 3579"/>
          <p:cNvPicPr/>
          <p:nvPr/>
        </p:nvPicPr>
        <p:blipFill>
          <a:blip r:embed="rId2"/>
          <a:stretch/>
        </p:blipFill>
        <p:spPr>
          <a:xfrm>
            <a:off x="834120" y="792000"/>
            <a:ext cx="192960" cy="334080"/>
          </a:xfrm>
          <a:prstGeom prst="rect">
            <a:avLst/>
          </a:prstGeom>
          <a:ln w="0">
            <a:noFill/>
          </a:ln>
        </p:spPr>
      </p:pic>
      <p:pic>
        <p:nvPicPr>
          <p:cNvPr id="3581" name="Image 3580"/>
          <p:cNvPicPr/>
          <p:nvPr/>
        </p:nvPicPr>
        <p:blipFill>
          <a:blip r:embed="rId2"/>
          <a:stretch/>
        </p:blipFill>
        <p:spPr>
          <a:xfrm>
            <a:off x="1086120" y="792000"/>
            <a:ext cx="192960" cy="334080"/>
          </a:xfrm>
          <a:prstGeom prst="rect">
            <a:avLst/>
          </a:prstGeom>
          <a:ln w="0">
            <a:noFill/>
          </a:ln>
        </p:spPr>
      </p:pic>
      <p:sp>
        <p:nvSpPr>
          <p:cNvPr id="3582" name="TextShape 12"/>
          <p:cNvSpPr txBox="1"/>
          <p:nvPr/>
        </p:nvSpPr>
        <p:spPr>
          <a:xfrm>
            <a:off x="848160" y="792000"/>
            <a:ext cx="394920" cy="40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200" b="0" strike="noStrike" spc="-1">
                <a:latin typeface="Arial"/>
              </a:rPr>
              <a:t>.</a:t>
            </a:r>
          </a:p>
        </p:txBody>
      </p:sp>
      <p:sp>
        <p:nvSpPr>
          <p:cNvPr id="3583" name="TextShape 13"/>
          <p:cNvSpPr txBox="1"/>
          <p:nvPr/>
        </p:nvSpPr>
        <p:spPr>
          <a:xfrm>
            <a:off x="1582920" y="789840"/>
            <a:ext cx="577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3333"/>
                </a:solidFill>
                <a:latin typeface="Arial"/>
              </a:rPr>
              <a:t>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84" name="TextShape 14"/>
          <p:cNvSpPr txBox="1"/>
          <p:nvPr/>
        </p:nvSpPr>
        <p:spPr>
          <a:xfrm>
            <a:off x="1244160" y="877680"/>
            <a:ext cx="339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V</a:t>
            </a:r>
          </a:p>
        </p:txBody>
      </p:sp>
      <p:pic>
        <p:nvPicPr>
          <p:cNvPr id="3585" name="Image 3584"/>
          <p:cNvPicPr/>
          <p:nvPr/>
        </p:nvPicPr>
        <p:blipFill>
          <a:blip r:embed="rId3"/>
          <a:stretch/>
        </p:blipFill>
        <p:spPr>
          <a:xfrm>
            <a:off x="1663920" y="1120680"/>
            <a:ext cx="280080" cy="319320"/>
          </a:xfrm>
          <a:prstGeom prst="rect">
            <a:avLst/>
          </a:prstGeom>
          <a:ln w="0">
            <a:noFill/>
          </a:ln>
        </p:spPr>
      </p:pic>
      <p:sp>
        <p:nvSpPr>
          <p:cNvPr id="3586" name="Freeform 15"/>
          <p:cNvSpPr/>
          <p:nvPr/>
        </p:nvSpPr>
        <p:spPr>
          <a:xfrm>
            <a:off x="914040" y="1392480"/>
            <a:ext cx="1974240" cy="621720"/>
          </a:xfrm>
          <a:custGeom>
            <a:avLst/>
            <a:gdLst/>
            <a:ahLst/>
            <a:cxnLst/>
            <a:rect l="0" t="0" r="r" b="b"/>
            <a:pathLst>
              <a:path w="5484" h="1727">
                <a:moveTo>
                  <a:pt x="74" y="0"/>
                </a:moveTo>
                <a:cubicBezTo>
                  <a:pt x="13" y="230"/>
                  <a:pt x="0" y="470"/>
                  <a:pt x="3" y="709"/>
                </a:cubicBezTo>
                <a:cubicBezTo>
                  <a:pt x="7" y="964"/>
                  <a:pt x="100" y="1232"/>
                  <a:pt x="357" y="1370"/>
                </a:cubicBezTo>
                <a:cubicBezTo>
                  <a:pt x="577" y="1488"/>
                  <a:pt x="809" y="1603"/>
                  <a:pt x="1066" y="1583"/>
                </a:cubicBezTo>
                <a:cubicBezTo>
                  <a:pt x="1317" y="1564"/>
                  <a:pt x="1570" y="1574"/>
                  <a:pt x="1822" y="1583"/>
                </a:cubicBezTo>
                <a:cubicBezTo>
                  <a:pt x="2064" y="1592"/>
                  <a:pt x="2309" y="1647"/>
                  <a:pt x="2554" y="1630"/>
                </a:cubicBezTo>
                <a:cubicBezTo>
                  <a:pt x="2804" y="1613"/>
                  <a:pt x="3032" y="1725"/>
                  <a:pt x="3287" y="1701"/>
                </a:cubicBezTo>
                <a:cubicBezTo>
                  <a:pt x="3528" y="1678"/>
                  <a:pt x="3777" y="1726"/>
                  <a:pt x="4019" y="1701"/>
                </a:cubicBezTo>
                <a:cubicBezTo>
                  <a:pt x="4280" y="1674"/>
                  <a:pt x="4540" y="1705"/>
                  <a:pt x="4798" y="1654"/>
                </a:cubicBezTo>
                <a:lnTo>
                  <a:pt x="5035" y="1654"/>
                </a:lnTo>
                <a:lnTo>
                  <a:pt x="5271" y="1701"/>
                </a:lnTo>
                <a:lnTo>
                  <a:pt x="5483" y="1724"/>
                </a:lnTo>
              </a:path>
            </a:pathLst>
          </a:custGeom>
          <a:ln w="38160">
            <a:solidFill>
              <a:srgbClr val="00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587" name="Freeform 16"/>
          <p:cNvSpPr/>
          <p:nvPr/>
        </p:nvSpPr>
        <p:spPr>
          <a:xfrm>
            <a:off x="1319040" y="1401120"/>
            <a:ext cx="1603440" cy="388440"/>
          </a:xfrm>
          <a:custGeom>
            <a:avLst/>
            <a:gdLst/>
            <a:ahLst/>
            <a:cxnLst/>
            <a:rect l="0" t="0" r="r" b="b"/>
            <a:pathLst>
              <a:path w="4454" h="1079">
                <a:moveTo>
                  <a:pt x="83" y="0"/>
                </a:moveTo>
                <a:cubicBezTo>
                  <a:pt x="105" y="236"/>
                  <a:pt x="0" y="505"/>
                  <a:pt x="154" y="708"/>
                </a:cubicBezTo>
                <a:cubicBezTo>
                  <a:pt x="321" y="928"/>
                  <a:pt x="610" y="1049"/>
                  <a:pt x="886" y="1063"/>
                </a:cubicBezTo>
                <a:cubicBezTo>
                  <a:pt x="1137" y="1075"/>
                  <a:pt x="1389" y="1063"/>
                  <a:pt x="1642" y="1063"/>
                </a:cubicBezTo>
                <a:cubicBezTo>
                  <a:pt x="1893" y="1063"/>
                  <a:pt x="2147" y="1078"/>
                  <a:pt x="2398" y="1063"/>
                </a:cubicBezTo>
                <a:cubicBezTo>
                  <a:pt x="2643" y="1049"/>
                  <a:pt x="2892" y="1034"/>
                  <a:pt x="3130" y="968"/>
                </a:cubicBezTo>
                <a:cubicBezTo>
                  <a:pt x="3367" y="903"/>
                  <a:pt x="3602" y="825"/>
                  <a:pt x="3839" y="756"/>
                </a:cubicBezTo>
                <a:lnTo>
                  <a:pt x="4075" y="708"/>
                </a:lnTo>
                <a:lnTo>
                  <a:pt x="4311" y="685"/>
                </a:lnTo>
                <a:lnTo>
                  <a:pt x="4453" y="637"/>
                </a:lnTo>
              </a:path>
            </a:pathLst>
          </a:custGeom>
          <a:ln w="38160">
            <a:solidFill>
              <a:srgbClr val="FF3333"/>
            </a:solidFill>
            <a:round/>
          </a:ln>
        </p:spPr>
        <p:txBody>
          <a:bodyPr/>
          <a:lstStyle/>
          <a:p>
            <a:endParaRPr lang="fr-FR"/>
          </a:p>
        </p:txBody>
      </p:sp>
      <p:pic>
        <p:nvPicPr>
          <p:cNvPr id="3588" name="Image 3587"/>
          <p:cNvPicPr/>
          <p:nvPr/>
        </p:nvPicPr>
        <p:blipFill>
          <a:blip r:embed="rId4"/>
          <a:stretch/>
        </p:blipFill>
        <p:spPr>
          <a:xfrm rot="16200000">
            <a:off x="3184200" y="75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589" name="Line 17"/>
          <p:cNvSpPr/>
          <p:nvPr/>
        </p:nvSpPr>
        <p:spPr>
          <a:xfrm>
            <a:off x="7128000" y="64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0" name="CustomShape 18"/>
          <p:cNvSpPr/>
          <p:nvPr/>
        </p:nvSpPr>
        <p:spPr>
          <a:xfrm>
            <a:off x="7056000" y="82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1" name="CustomShape 19"/>
          <p:cNvSpPr/>
          <p:nvPr/>
        </p:nvSpPr>
        <p:spPr>
          <a:xfrm>
            <a:off x="7056360" y="147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2" name="Line 20"/>
          <p:cNvSpPr/>
          <p:nvPr/>
        </p:nvSpPr>
        <p:spPr>
          <a:xfrm>
            <a:off x="7128000" y="136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3" name="Line 21"/>
          <p:cNvSpPr/>
          <p:nvPr/>
        </p:nvSpPr>
        <p:spPr>
          <a:xfrm flipH="1">
            <a:off x="5688000" y="20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94" name="TextShape 22"/>
          <p:cNvSpPr txBox="1"/>
          <p:nvPr/>
        </p:nvSpPr>
        <p:spPr>
          <a:xfrm>
            <a:off x="6753960" y="38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5" name="TextShape 23"/>
          <p:cNvSpPr txBox="1"/>
          <p:nvPr/>
        </p:nvSpPr>
        <p:spPr>
          <a:xfrm>
            <a:off x="7294320" y="110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6" name="TextShape 24"/>
          <p:cNvSpPr txBox="1"/>
          <p:nvPr/>
        </p:nvSpPr>
        <p:spPr>
          <a:xfrm>
            <a:off x="6754680" y="186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7" name="TextShape 25"/>
          <p:cNvSpPr txBox="1"/>
          <p:nvPr/>
        </p:nvSpPr>
        <p:spPr>
          <a:xfrm>
            <a:off x="6502680" y="154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8" name="TextShape 26"/>
          <p:cNvSpPr txBox="1"/>
          <p:nvPr/>
        </p:nvSpPr>
        <p:spPr>
          <a:xfrm>
            <a:off x="6251040" y="86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599" name="Line 27"/>
          <p:cNvSpPr/>
          <p:nvPr/>
        </p:nvSpPr>
        <p:spPr>
          <a:xfrm flipH="1">
            <a:off x="5688000" y="64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0" name="CustomShape 28"/>
          <p:cNvSpPr/>
          <p:nvPr/>
        </p:nvSpPr>
        <p:spPr>
          <a:xfrm>
            <a:off x="6696000" y="61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1" name="CustomShape 29"/>
          <p:cNvSpPr/>
          <p:nvPr/>
        </p:nvSpPr>
        <p:spPr>
          <a:xfrm>
            <a:off x="6696000" y="205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2" name="CustomShape 30"/>
          <p:cNvSpPr/>
          <p:nvPr/>
        </p:nvSpPr>
        <p:spPr>
          <a:xfrm>
            <a:off x="7452000" y="133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3" name="Line 31"/>
          <p:cNvSpPr/>
          <p:nvPr/>
        </p:nvSpPr>
        <p:spPr>
          <a:xfrm>
            <a:off x="1596960" y="270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4" name="CustomShape 32"/>
          <p:cNvSpPr/>
          <p:nvPr/>
        </p:nvSpPr>
        <p:spPr>
          <a:xfrm>
            <a:off x="1524960" y="289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5" name="CustomShape 33"/>
          <p:cNvSpPr/>
          <p:nvPr/>
        </p:nvSpPr>
        <p:spPr>
          <a:xfrm>
            <a:off x="1525320" y="353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6" name="Line 34"/>
          <p:cNvSpPr/>
          <p:nvPr/>
        </p:nvSpPr>
        <p:spPr>
          <a:xfrm>
            <a:off x="1596960" y="342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07" name="TextShape 35"/>
          <p:cNvSpPr txBox="1"/>
          <p:nvPr/>
        </p:nvSpPr>
        <p:spPr>
          <a:xfrm>
            <a:off x="1762920" y="244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8" name="TextShape 36"/>
          <p:cNvSpPr txBox="1"/>
          <p:nvPr/>
        </p:nvSpPr>
        <p:spPr>
          <a:xfrm>
            <a:off x="1763280" y="316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9" name="TextShape 37"/>
          <p:cNvSpPr txBox="1"/>
          <p:nvPr/>
        </p:nvSpPr>
        <p:spPr>
          <a:xfrm>
            <a:off x="1763640" y="388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0" name="TextShape 38"/>
          <p:cNvSpPr txBox="1"/>
          <p:nvPr/>
        </p:nvSpPr>
        <p:spPr>
          <a:xfrm>
            <a:off x="971640" y="360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1" name="TextShape 39"/>
          <p:cNvSpPr txBox="1"/>
          <p:nvPr/>
        </p:nvSpPr>
        <p:spPr>
          <a:xfrm>
            <a:off x="720000" y="292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2" name="TextShape 40"/>
          <p:cNvSpPr txBox="1"/>
          <p:nvPr/>
        </p:nvSpPr>
        <p:spPr>
          <a:xfrm>
            <a:off x="9103680" y="6264360"/>
            <a:ext cx="290520" cy="29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13" name="Line 41"/>
          <p:cNvSpPr/>
          <p:nvPr/>
        </p:nvSpPr>
        <p:spPr>
          <a:xfrm flipV="1">
            <a:off x="9103680" y="6156360"/>
            <a:ext cx="0" cy="432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4" name="Line 42"/>
          <p:cNvSpPr/>
          <p:nvPr/>
        </p:nvSpPr>
        <p:spPr>
          <a:xfrm>
            <a:off x="9391680" y="5292360"/>
            <a:ext cx="0" cy="129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5" name="TextShape 43"/>
          <p:cNvSpPr txBox="1"/>
          <p:nvPr/>
        </p:nvSpPr>
        <p:spPr>
          <a:xfrm>
            <a:off x="9269640" y="6541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6" name="TextShape 44"/>
          <p:cNvSpPr txBox="1"/>
          <p:nvPr/>
        </p:nvSpPr>
        <p:spPr>
          <a:xfrm>
            <a:off x="9273960" y="5076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7" name="TextShape 45"/>
          <p:cNvSpPr txBox="1"/>
          <p:nvPr/>
        </p:nvSpPr>
        <p:spPr>
          <a:xfrm rot="16200000">
            <a:off x="9236880" y="5806800"/>
            <a:ext cx="1262880" cy="23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i="1" strike="noStrike" spc="-1">
                <a:latin typeface="Arial"/>
              </a:rPr>
              <a:t>Position du curseur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618" name="CustomShape 46"/>
          <p:cNvSpPr/>
          <p:nvPr/>
        </p:nvSpPr>
        <p:spPr>
          <a:xfrm>
            <a:off x="9247680" y="6084360"/>
            <a:ext cx="288000" cy="144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19" name="CustomShape 47"/>
          <p:cNvSpPr/>
          <p:nvPr/>
        </p:nvSpPr>
        <p:spPr>
          <a:xfrm>
            <a:off x="9283680" y="612036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0" name="Line 48"/>
          <p:cNvSpPr/>
          <p:nvPr/>
        </p:nvSpPr>
        <p:spPr>
          <a:xfrm flipH="1">
            <a:off x="9283680" y="5292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1" name="Line 49"/>
          <p:cNvSpPr/>
          <p:nvPr/>
        </p:nvSpPr>
        <p:spPr>
          <a:xfrm flipH="1">
            <a:off x="9283680" y="6588360"/>
            <a:ext cx="216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2" name="Line 50"/>
          <p:cNvSpPr/>
          <p:nvPr/>
        </p:nvSpPr>
        <p:spPr>
          <a:xfrm flipH="1">
            <a:off x="9319680" y="5976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3" name="Line 51"/>
          <p:cNvSpPr/>
          <p:nvPr/>
        </p:nvSpPr>
        <p:spPr>
          <a:xfrm flipH="1">
            <a:off x="9319680" y="5652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4" name="Line 52"/>
          <p:cNvSpPr/>
          <p:nvPr/>
        </p:nvSpPr>
        <p:spPr>
          <a:xfrm flipH="1">
            <a:off x="9319680" y="6300360"/>
            <a:ext cx="1440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5" name="CustomShape 53"/>
          <p:cNvSpPr/>
          <p:nvPr/>
        </p:nvSpPr>
        <p:spPr>
          <a:xfrm>
            <a:off x="1920960" y="339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6" name="Line 54"/>
          <p:cNvSpPr/>
          <p:nvPr/>
        </p:nvSpPr>
        <p:spPr>
          <a:xfrm>
            <a:off x="1593000" y="271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7" name="CustomShape 55"/>
          <p:cNvSpPr/>
          <p:nvPr/>
        </p:nvSpPr>
        <p:spPr>
          <a:xfrm>
            <a:off x="1917000" y="267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8" name="Line 56"/>
          <p:cNvSpPr/>
          <p:nvPr/>
        </p:nvSpPr>
        <p:spPr>
          <a:xfrm>
            <a:off x="1589040" y="415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9" name="CustomShape 57"/>
          <p:cNvSpPr/>
          <p:nvPr/>
        </p:nvSpPr>
        <p:spPr>
          <a:xfrm>
            <a:off x="1913040" y="411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630" name="Group 58"/>
          <p:cNvGrpSpPr/>
          <p:nvPr/>
        </p:nvGrpSpPr>
        <p:grpSpPr>
          <a:xfrm>
            <a:off x="5541480" y="2216520"/>
            <a:ext cx="326520" cy="123480"/>
            <a:chOff x="5541480" y="2216520"/>
            <a:chExt cx="326520" cy="123480"/>
          </a:xfrm>
        </p:grpSpPr>
        <p:sp>
          <p:nvSpPr>
            <p:cNvPr id="3631" name="Line 59"/>
            <p:cNvSpPr/>
            <p:nvPr/>
          </p:nvSpPr>
          <p:spPr>
            <a:xfrm>
              <a:off x="5541480" y="221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2" name="Line 60"/>
            <p:cNvSpPr/>
            <p:nvPr/>
          </p:nvSpPr>
          <p:spPr>
            <a:xfrm>
              <a:off x="5622840" y="228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3" name="Line 61"/>
            <p:cNvSpPr/>
            <p:nvPr/>
          </p:nvSpPr>
          <p:spPr>
            <a:xfrm>
              <a:off x="5677560" y="233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4" name="Line 62"/>
            <p:cNvSpPr/>
            <p:nvPr/>
          </p:nvSpPr>
          <p:spPr>
            <a:xfrm>
              <a:off x="5541480" y="221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5" name="Line 63"/>
            <p:cNvSpPr/>
            <p:nvPr/>
          </p:nvSpPr>
          <p:spPr>
            <a:xfrm>
              <a:off x="5622840" y="228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36" name="Line 64"/>
            <p:cNvSpPr/>
            <p:nvPr/>
          </p:nvSpPr>
          <p:spPr>
            <a:xfrm>
              <a:off x="5677560" y="234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37" name="Line 65"/>
          <p:cNvSpPr/>
          <p:nvPr/>
        </p:nvSpPr>
        <p:spPr>
          <a:xfrm flipV="1">
            <a:off x="7501680" y="148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38" name="TextShape 66"/>
          <p:cNvSpPr txBox="1"/>
          <p:nvPr/>
        </p:nvSpPr>
        <p:spPr>
          <a:xfrm>
            <a:off x="7537680" y="16264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39" name="Group 67"/>
          <p:cNvGrpSpPr/>
          <p:nvPr/>
        </p:nvGrpSpPr>
        <p:grpSpPr>
          <a:xfrm>
            <a:off x="7338240" y="2116440"/>
            <a:ext cx="326520" cy="123120"/>
            <a:chOff x="7338240" y="2116440"/>
            <a:chExt cx="326520" cy="123120"/>
          </a:xfrm>
        </p:grpSpPr>
        <p:sp>
          <p:nvSpPr>
            <p:cNvPr id="3640" name="Line 68"/>
            <p:cNvSpPr/>
            <p:nvPr/>
          </p:nvSpPr>
          <p:spPr>
            <a:xfrm>
              <a:off x="7338240" y="211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1" name="Line 69"/>
            <p:cNvSpPr/>
            <p:nvPr/>
          </p:nvSpPr>
          <p:spPr>
            <a:xfrm>
              <a:off x="7419600" y="218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2" name="Line 70"/>
            <p:cNvSpPr/>
            <p:nvPr/>
          </p:nvSpPr>
          <p:spPr>
            <a:xfrm>
              <a:off x="7474320" y="223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3" name="Line 71"/>
            <p:cNvSpPr/>
            <p:nvPr/>
          </p:nvSpPr>
          <p:spPr>
            <a:xfrm>
              <a:off x="7338240" y="211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4" name="Line 72"/>
            <p:cNvSpPr/>
            <p:nvPr/>
          </p:nvSpPr>
          <p:spPr>
            <a:xfrm>
              <a:off x="7419600" y="218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45" name="Line 73"/>
            <p:cNvSpPr/>
            <p:nvPr/>
          </p:nvSpPr>
          <p:spPr>
            <a:xfrm>
              <a:off x="7474320" y="223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46" name="Line 74"/>
          <p:cNvSpPr/>
          <p:nvPr/>
        </p:nvSpPr>
        <p:spPr>
          <a:xfrm>
            <a:off x="5544000" y="1440000"/>
            <a:ext cx="288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7" name="Line 75"/>
          <p:cNvSpPr/>
          <p:nvPr/>
        </p:nvSpPr>
        <p:spPr>
          <a:xfrm flipV="1">
            <a:off x="5688000" y="648000"/>
            <a:ext cx="0" cy="68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8" name="Line 76"/>
          <p:cNvSpPr/>
          <p:nvPr/>
        </p:nvSpPr>
        <p:spPr>
          <a:xfrm flipV="1">
            <a:off x="5688000" y="1440000"/>
            <a:ext cx="0" cy="776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49" name="Line 77"/>
          <p:cNvSpPr/>
          <p:nvPr/>
        </p:nvSpPr>
        <p:spPr>
          <a:xfrm>
            <a:off x="5436000" y="1332000"/>
            <a:ext cx="504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0" name="TextShape 78"/>
          <p:cNvSpPr txBox="1"/>
          <p:nvPr/>
        </p:nvSpPr>
        <p:spPr>
          <a:xfrm>
            <a:off x="5400000" y="996840"/>
            <a:ext cx="302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1" name="CustomShape 79"/>
          <p:cNvSpPr/>
          <p:nvPr/>
        </p:nvSpPr>
        <p:spPr>
          <a:xfrm>
            <a:off x="2893680" y="2448000"/>
            <a:ext cx="194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2" name="CustomShape 80"/>
          <p:cNvSpPr/>
          <p:nvPr/>
        </p:nvSpPr>
        <p:spPr>
          <a:xfrm>
            <a:off x="2893680" y="40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3" name="CustomShape 81"/>
          <p:cNvSpPr/>
          <p:nvPr/>
        </p:nvSpPr>
        <p:spPr>
          <a:xfrm>
            <a:off x="2893680" y="374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4" name="TextShape 82"/>
          <p:cNvSpPr txBox="1"/>
          <p:nvPr/>
        </p:nvSpPr>
        <p:spPr>
          <a:xfrm>
            <a:off x="3201840" y="2461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3655" name="Image 3654"/>
          <p:cNvPicPr/>
          <p:nvPr/>
        </p:nvPicPr>
        <p:blipFill>
          <a:blip r:embed="rId4"/>
          <a:stretch/>
        </p:blipFill>
        <p:spPr>
          <a:xfrm rot="16200000">
            <a:off x="3197880" y="2843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3656" name="CustomShape 83"/>
          <p:cNvSpPr/>
          <p:nvPr/>
        </p:nvSpPr>
        <p:spPr>
          <a:xfrm>
            <a:off x="2893680" y="3384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00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3V3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657" name="Line 84"/>
          <p:cNvSpPr/>
          <p:nvPr/>
        </p:nvSpPr>
        <p:spPr>
          <a:xfrm>
            <a:off x="8364960" y="522972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8" name="CustomShape 85"/>
          <p:cNvSpPr/>
          <p:nvPr/>
        </p:nvSpPr>
        <p:spPr>
          <a:xfrm>
            <a:off x="8292960" y="54104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59" name="CustomShape 86"/>
          <p:cNvSpPr/>
          <p:nvPr/>
        </p:nvSpPr>
        <p:spPr>
          <a:xfrm>
            <a:off x="8293320" y="60588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0" name="Line 87"/>
          <p:cNvSpPr/>
          <p:nvPr/>
        </p:nvSpPr>
        <p:spPr>
          <a:xfrm>
            <a:off x="8364960" y="594972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1" name="TextShape 88"/>
          <p:cNvSpPr txBox="1"/>
          <p:nvPr/>
        </p:nvSpPr>
        <p:spPr>
          <a:xfrm>
            <a:off x="8530920" y="496800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2" name="TextShape 89"/>
          <p:cNvSpPr txBox="1"/>
          <p:nvPr/>
        </p:nvSpPr>
        <p:spPr>
          <a:xfrm>
            <a:off x="8531280" y="56883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3" name="TextShape 90"/>
          <p:cNvSpPr txBox="1"/>
          <p:nvPr/>
        </p:nvSpPr>
        <p:spPr>
          <a:xfrm>
            <a:off x="8531640" y="64087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64" name="TextShape 91"/>
          <p:cNvSpPr txBox="1"/>
          <p:nvPr/>
        </p:nvSpPr>
        <p:spPr>
          <a:xfrm>
            <a:off x="7739640" y="612828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5" name="TextShape 92"/>
          <p:cNvSpPr txBox="1"/>
          <p:nvPr/>
        </p:nvSpPr>
        <p:spPr>
          <a:xfrm>
            <a:off x="7488000" y="544428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66" name="CustomShape 93"/>
          <p:cNvSpPr/>
          <p:nvPr/>
        </p:nvSpPr>
        <p:spPr>
          <a:xfrm>
            <a:off x="8688960" y="59148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7" name="Line 94"/>
          <p:cNvSpPr/>
          <p:nvPr/>
        </p:nvSpPr>
        <p:spPr>
          <a:xfrm>
            <a:off x="8361000" y="52300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8" name="CustomShape 95"/>
          <p:cNvSpPr/>
          <p:nvPr/>
        </p:nvSpPr>
        <p:spPr>
          <a:xfrm>
            <a:off x="8685000" y="5195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9" name="Line 96"/>
          <p:cNvSpPr/>
          <p:nvPr/>
        </p:nvSpPr>
        <p:spPr>
          <a:xfrm>
            <a:off x="8357040" y="667044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0" name="CustomShape 97"/>
          <p:cNvSpPr/>
          <p:nvPr/>
        </p:nvSpPr>
        <p:spPr>
          <a:xfrm>
            <a:off x="8681040" y="663552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1" name="Freeform 98"/>
          <p:cNvSpPr/>
          <p:nvPr/>
        </p:nvSpPr>
        <p:spPr>
          <a:xfrm>
            <a:off x="2003040" y="4086720"/>
            <a:ext cx="926640" cy="113760"/>
          </a:xfrm>
          <a:custGeom>
            <a:avLst/>
            <a:gdLst/>
            <a:ahLst/>
            <a:cxnLst/>
            <a:rect l="0" t="0" r="r" b="b"/>
            <a:pathLst>
              <a:path w="2574" h="316">
                <a:moveTo>
                  <a:pt x="0" y="147"/>
                </a:moveTo>
                <a:cubicBezTo>
                  <a:pt x="239" y="41"/>
                  <a:pt x="503" y="5"/>
                  <a:pt x="769" y="3"/>
                </a:cubicBezTo>
                <a:cubicBezTo>
                  <a:pt x="1051" y="0"/>
                  <a:pt x="1292" y="105"/>
                  <a:pt x="1563" y="147"/>
                </a:cubicBezTo>
                <a:cubicBezTo>
                  <a:pt x="1816" y="186"/>
                  <a:pt x="2071" y="315"/>
                  <a:pt x="2333" y="242"/>
                </a:cubicBezTo>
                <a:lnTo>
                  <a:pt x="2573" y="195"/>
                </a:lnTo>
              </a:path>
            </a:pathLst>
          </a:custGeom>
          <a:ln w="29160">
            <a:solidFill>
              <a:srgbClr val="00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2" name="Freeform 99"/>
          <p:cNvSpPr/>
          <p:nvPr/>
        </p:nvSpPr>
        <p:spPr>
          <a:xfrm>
            <a:off x="1959840" y="3371400"/>
            <a:ext cx="961200" cy="439560"/>
          </a:xfrm>
          <a:custGeom>
            <a:avLst/>
            <a:gdLst/>
            <a:ahLst/>
            <a:cxnLst/>
            <a:rect l="0" t="0" r="r" b="b"/>
            <a:pathLst>
              <a:path w="2670" h="1221">
                <a:moveTo>
                  <a:pt x="0" y="114"/>
                </a:moveTo>
                <a:cubicBezTo>
                  <a:pt x="256" y="109"/>
                  <a:pt x="558" y="0"/>
                  <a:pt x="769" y="234"/>
                </a:cubicBezTo>
                <a:cubicBezTo>
                  <a:pt x="996" y="486"/>
                  <a:pt x="1267" y="699"/>
                  <a:pt x="1515" y="931"/>
                </a:cubicBezTo>
                <a:cubicBezTo>
                  <a:pt x="1737" y="1139"/>
                  <a:pt x="2046" y="1184"/>
                  <a:pt x="2333" y="1220"/>
                </a:cubicBezTo>
                <a:lnTo>
                  <a:pt x="2597" y="1220"/>
                </a:lnTo>
                <a:lnTo>
                  <a:pt x="2669" y="1220"/>
                </a:lnTo>
              </a:path>
            </a:pathLst>
          </a:custGeom>
          <a:ln w="29160">
            <a:solidFill>
              <a:srgbClr val="00CC33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3" name="Freeform 100"/>
          <p:cNvSpPr/>
          <p:nvPr/>
        </p:nvSpPr>
        <p:spPr>
          <a:xfrm>
            <a:off x="1959840" y="2679480"/>
            <a:ext cx="952560" cy="750600"/>
          </a:xfrm>
          <a:custGeom>
            <a:avLst/>
            <a:gdLst/>
            <a:ahLst/>
            <a:cxnLst/>
            <a:rect l="0" t="0" r="r" b="b"/>
            <a:pathLst>
              <a:path w="2646" h="2085">
                <a:moveTo>
                  <a:pt x="0" y="39"/>
                </a:moveTo>
                <a:cubicBezTo>
                  <a:pt x="292" y="0"/>
                  <a:pt x="595" y="102"/>
                  <a:pt x="817" y="304"/>
                </a:cubicBezTo>
                <a:cubicBezTo>
                  <a:pt x="1061" y="526"/>
                  <a:pt x="1266" y="780"/>
                  <a:pt x="1515" y="1001"/>
                </a:cubicBezTo>
                <a:cubicBezTo>
                  <a:pt x="1754" y="1213"/>
                  <a:pt x="1878" y="1528"/>
                  <a:pt x="2116" y="1747"/>
                </a:cubicBezTo>
                <a:lnTo>
                  <a:pt x="2357" y="1987"/>
                </a:lnTo>
                <a:lnTo>
                  <a:pt x="2621" y="2084"/>
                </a:lnTo>
                <a:lnTo>
                  <a:pt x="2645" y="2084"/>
                </a:lnTo>
              </a:path>
            </a:pathLst>
          </a:custGeom>
          <a:ln w="29160">
            <a:solidFill>
              <a:srgbClr val="FF0000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3674" name="Line 101"/>
          <p:cNvSpPr/>
          <p:nvPr/>
        </p:nvSpPr>
        <p:spPr>
          <a:xfrm flipV="1">
            <a:off x="1985040" y="351180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5" name="TextShape 102"/>
          <p:cNvSpPr txBox="1"/>
          <p:nvPr/>
        </p:nvSpPr>
        <p:spPr>
          <a:xfrm>
            <a:off x="1985040" y="3682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76" name="Line 103"/>
          <p:cNvSpPr/>
          <p:nvPr/>
        </p:nvSpPr>
        <p:spPr>
          <a:xfrm>
            <a:off x="7884000" y="2987280"/>
            <a:ext cx="0" cy="1440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7" name="CustomShape 104"/>
          <p:cNvSpPr/>
          <p:nvPr/>
        </p:nvSpPr>
        <p:spPr>
          <a:xfrm>
            <a:off x="7812000" y="3168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8" name="CustomShape 105"/>
          <p:cNvSpPr/>
          <p:nvPr/>
        </p:nvSpPr>
        <p:spPr>
          <a:xfrm>
            <a:off x="7812360" y="38163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9" name="Line 106"/>
          <p:cNvSpPr/>
          <p:nvPr/>
        </p:nvSpPr>
        <p:spPr>
          <a:xfrm>
            <a:off x="7884000" y="3707280"/>
            <a:ext cx="36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0" name="Line 107"/>
          <p:cNvSpPr/>
          <p:nvPr/>
        </p:nvSpPr>
        <p:spPr>
          <a:xfrm flipH="1">
            <a:off x="6444000" y="442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1" name="TextShape 108"/>
          <p:cNvSpPr txBox="1"/>
          <p:nvPr/>
        </p:nvSpPr>
        <p:spPr>
          <a:xfrm>
            <a:off x="7509960" y="272556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2" name="TextShape 109"/>
          <p:cNvSpPr txBox="1"/>
          <p:nvPr/>
        </p:nvSpPr>
        <p:spPr>
          <a:xfrm>
            <a:off x="8050320" y="344592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3" name="TextShape 110"/>
          <p:cNvSpPr txBox="1"/>
          <p:nvPr/>
        </p:nvSpPr>
        <p:spPr>
          <a:xfrm>
            <a:off x="7510680" y="4202280"/>
            <a:ext cx="26604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4" name="TextShape 111"/>
          <p:cNvSpPr txBox="1"/>
          <p:nvPr/>
        </p:nvSpPr>
        <p:spPr>
          <a:xfrm>
            <a:off x="7258680" y="3885840"/>
            <a:ext cx="470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  <a:ea typeface="Arial"/>
              </a:rPr>
              <a:t>.</a:t>
            </a:r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5" name="TextShape 112"/>
          <p:cNvSpPr txBox="1"/>
          <p:nvPr/>
        </p:nvSpPr>
        <p:spPr>
          <a:xfrm>
            <a:off x="7007040" y="3201840"/>
            <a:ext cx="74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(1-</a:t>
            </a:r>
            <a:r>
              <a:rPr lang="fr-FR" sz="1400" b="1" strike="noStrike" spc="-1">
                <a:solidFill>
                  <a:srgbClr val="FF0000"/>
                </a:solidFill>
                <a:latin typeface="Arial"/>
                <a:ea typeface="Arial"/>
              </a:rPr>
              <a:t>α</a:t>
            </a:r>
            <a:r>
              <a:rPr lang="fr-FR" sz="1400" b="1" strike="noStrike" spc="-1">
                <a:latin typeface="Arial"/>
              </a:rPr>
              <a:t>).R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86" name="Line 113"/>
          <p:cNvSpPr/>
          <p:nvPr/>
        </p:nvSpPr>
        <p:spPr>
          <a:xfrm flipH="1">
            <a:off x="6444000" y="2987280"/>
            <a:ext cx="14400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7" name="CustomShape 114"/>
          <p:cNvSpPr/>
          <p:nvPr/>
        </p:nvSpPr>
        <p:spPr>
          <a:xfrm>
            <a:off x="7452000" y="295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8" name="CustomShape 115"/>
          <p:cNvSpPr/>
          <p:nvPr/>
        </p:nvSpPr>
        <p:spPr>
          <a:xfrm>
            <a:off x="745200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89" name="CustomShape 116"/>
          <p:cNvSpPr/>
          <p:nvPr/>
        </p:nvSpPr>
        <p:spPr>
          <a:xfrm>
            <a:off x="8208000" y="367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690" name="Group 117"/>
          <p:cNvGrpSpPr/>
          <p:nvPr/>
        </p:nvGrpSpPr>
        <p:grpSpPr>
          <a:xfrm>
            <a:off x="6297480" y="4556520"/>
            <a:ext cx="326520" cy="123480"/>
            <a:chOff x="6297480" y="4556520"/>
            <a:chExt cx="326520" cy="123480"/>
          </a:xfrm>
        </p:grpSpPr>
        <p:sp>
          <p:nvSpPr>
            <p:cNvPr id="3691" name="Line 118"/>
            <p:cNvSpPr/>
            <p:nvPr/>
          </p:nvSpPr>
          <p:spPr>
            <a:xfrm>
              <a:off x="6297480" y="45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2" name="Line 119"/>
            <p:cNvSpPr/>
            <p:nvPr/>
          </p:nvSpPr>
          <p:spPr>
            <a:xfrm>
              <a:off x="6378840" y="46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3" name="Line 120"/>
            <p:cNvSpPr/>
            <p:nvPr/>
          </p:nvSpPr>
          <p:spPr>
            <a:xfrm>
              <a:off x="6433560" y="46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4" name="Line 121"/>
            <p:cNvSpPr/>
            <p:nvPr/>
          </p:nvSpPr>
          <p:spPr>
            <a:xfrm>
              <a:off x="6297480" y="45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5" name="Line 122"/>
            <p:cNvSpPr/>
            <p:nvPr/>
          </p:nvSpPr>
          <p:spPr>
            <a:xfrm>
              <a:off x="6378840" y="46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96" name="Line 123"/>
            <p:cNvSpPr/>
            <p:nvPr/>
          </p:nvSpPr>
          <p:spPr>
            <a:xfrm>
              <a:off x="6433560" y="46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97" name="Line 124"/>
          <p:cNvSpPr/>
          <p:nvPr/>
        </p:nvSpPr>
        <p:spPr>
          <a:xfrm flipV="1">
            <a:off x="8257680" y="382356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98" name="TextShape 125"/>
          <p:cNvSpPr txBox="1"/>
          <p:nvPr/>
        </p:nvSpPr>
        <p:spPr>
          <a:xfrm>
            <a:off x="8293680" y="3966480"/>
            <a:ext cx="640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699" name="Group 126"/>
          <p:cNvGrpSpPr/>
          <p:nvPr/>
        </p:nvGrpSpPr>
        <p:grpSpPr>
          <a:xfrm>
            <a:off x="8094240" y="4456440"/>
            <a:ext cx="326520" cy="123120"/>
            <a:chOff x="8094240" y="4456440"/>
            <a:chExt cx="326520" cy="123120"/>
          </a:xfrm>
        </p:grpSpPr>
        <p:sp>
          <p:nvSpPr>
            <p:cNvPr id="3700" name="Line 127"/>
            <p:cNvSpPr/>
            <p:nvPr/>
          </p:nvSpPr>
          <p:spPr>
            <a:xfrm>
              <a:off x="8094240" y="4456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1" name="Line 128"/>
            <p:cNvSpPr/>
            <p:nvPr/>
          </p:nvSpPr>
          <p:spPr>
            <a:xfrm>
              <a:off x="8175600" y="4528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2" name="Line 129"/>
            <p:cNvSpPr/>
            <p:nvPr/>
          </p:nvSpPr>
          <p:spPr>
            <a:xfrm>
              <a:off x="8230320" y="4579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3" name="Line 130"/>
            <p:cNvSpPr/>
            <p:nvPr/>
          </p:nvSpPr>
          <p:spPr>
            <a:xfrm>
              <a:off x="8094240" y="4456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4" name="Line 131"/>
            <p:cNvSpPr/>
            <p:nvPr/>
          </p:nvSpPr>
          <p:spPr>
            <a:xfrm>
              <a:off x="8175600" y="4529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05" name="Line 132"/>
            <p:cNvSpPr/>
            <p:nvPr/>
          </p:nvSpPr>
          <p:spPr>
            <a:xfrm>
              <a:off x="8230320" y="4579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06" name="Line 133"/>
          <p:cNvSpPr/>
          <p:nvPr/>
        </p:nvSpPr>
        <p:spPr>
          <a:xfrm flipV="1">
            <a:off x="6444000" y="2988000"/>
            <a:ext cx="0" cy="580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07" name="Line 134"/>
          <p:cNvSpPr/>
          <p:nvPr/>
        </p:nvSpPr>
        <p:spPr>
          <a:xfrm flipV="1">
            <a:off x="6444000" y="3924000"/>
            <a:ext cx="0" cy="63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08" name="TextShape 135"/>
          <p:cNvSpPr txBox="1"/>
          <p:nvPr/>
        </p:nvSpPr>
        <p:spPr>
          <a:xfrm>
            <a:off x="5832000" y="3228840"/>
            <a:ext cx="63648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09" name="CustomShape 136"/>
          <p:cNvSpPr/>
          <p:nvPr/>
        </p:nvSpPr>
        <p:spPr>
          <a:xfrm>
            <a:off x="6224400" y="3517560"/>
            <a:ext cx="432000" cy="4320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2800" b="0" strike="noStrike" spc="-1">
                <a:latin typeface="Arial"/>
              </a:rPr>
              <a:t>~</a:t>
            </a:r>
          </a:p>
        </p:txBody>
      </p:sp>
      <p:sp>
        <p:nvSpPr>
          <p:cNvPr id="3710" name="TextShape 137"/>
          <p:cNvSpPr txBox="1"/>
          <p:nvPr/>
        </p:nvSpPr>
        <p:spPr>
          <a:xfrm>
            <a:off x="7365600" y="72000"/>
            <a:ext cx="25704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Potentiomètre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1" name="TextShape 138"/>
          <p:cNvSpPr txBox="1"/>
          <p:nvPr/>
        </p:nvSpPr>
        <p:spPr>
          <a:xfrm>
            <a:off x="144000" y="473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Nucléo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3712" name="CustomShape 139"/>
          <p:cNvSpPr/>
          <p:nvPr/>
        </p:nvSpPr>
        <p:spPr>
          <a:xfrm>
            <a:off x="2661120" y="5574960"/>
            <a:ext cx="2200320" cy="1224000"/>
          </a:xfrm>
          <a:custGeom>
            <a:avLst/>
            <a:gdLst/>
            <a:ahLst/>
            <a:cxnLst/>
            <a:rect l="0" t="0" r="r" b="b"/>
            <a:pathLst>
              <a:path w="6114" h="3402">
                <a:moveTo>
                  <a:pt x="327" y="0"/>
                </a:moveTo>
                <a:lnTo>
                  <a:pt x="327" y="0"/>
                </a:lnTo>
                <a:cubicBezTo>
                  <a:pt x="270" y="0"/>
                  <a:pt x="213" y="15"/>
                  <a:pt x="164" y="44"/>
                </a:cubicBezTo>
                <a:cubicBezTo>
                  <a:pt x="114" y="73"/>
                  <a:pt x="73" y="114"/>
                  <a:pt x="44" y="164"/>
                </a:cubicBezTo>
                <a:cubicBezTo>
                  <a:pt x="15" y="213"/>
                  <a:pt x="0" y="270"/>
                  <a:pt x="0" y="327"/>
                </a:cubicBezTo>
                <a:lnTo>
                  <a:pt x="0" y="3073"/>
                </a:lnTo>
                <a:lnTo>
                  <a:pt x="0" y="3074"/>
                </a:lnTo>
                <a:cubicBezTo>
                  <a:pt x="0" y="3131"/>
                  <a:pt x="15" y="3188"/>
                  <a:pt x="44" y="3238"/>
                </a:cubicBezTo>
                <a:cubicBezTo>
                  <a:pt x="73" y="3287"/>
                  <a:pt x="114" y="3328"/>
                  <a:pt x="164" y="3357"/>
                </a:cubicBezTo>
                <a:cubicBezTo>
                  <a:pt x="213" y="3386"/>
                  <a:pt x="270" y="3401"/>
                  <a:pt x="327" y="3401"/>
                </a:cubicBezTo>
                <a:lnTo>
                  <a:pt x="5785" y="3401"/>
                </a:lnTo>
                <a:lnTo>
                  <a:pt x="5786" y="3401"/>
                </a:lnTo>
                <a:cubicBezTo>
                  <a:pt x="5843" y="3401"/>
                  <a:pt x="5900" y="3386"/>
                  <a:pt x="5950" y="3357"/>
                </a:cubicBezTo>
                <a:cubicBezTo>
                  <a:pt x="5999" y="3328"/>
                  <a:pt x="6040" y="3287"/>
                  <a:pt x="6069" y="3238"/>
                </a:cubicBezTo>
                <a:cubicBezTo>
                  <a:pt x="6098" y="3188"/>
                  <a:pt x="6113" y="3131"/>
                  <a:pt x="6113" y="3074"/>
                </a:cubicBezTo>
                <a:lnTo>
                  <a:pt x="6112" y="327"/>
                </a:lnTo>
                <a:lnTo>
                  <a:pt x="6113" y="327"/>
                </a:lnTo>
                <a:lnTo>
                  <a:pt x="6113" y="327"/>
                </a:lnTo>
                <a:cubicBezTo>
                  <a:pt x="6113" y="270"/>
                  <a:pt x="6098" y="213"/>
                  <a:pt x="6069" y="164"/>
                </a:cubicBezTo>
                <a:cubicBezTo>
                  <a:pt x="6040" y="114"/>
                  <a:pt x="5999" y="73"/>
                  <a:pt x="5950" y="44"/>
                </a:cubicBezTo>
                <a:cubicBezTo>
                  <a:pt x="5900" y="15"/>
                  <a:pt x="5843" y="0"/>
                  <a:pt x="5786" y="0"/>
                </a:cubicBezTo>
                <a:lnTo>
                  <a:pt x="327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SYSTEME</a:t>
            </a:r>
          </a:p>
          <a:p>
            <a:pPr algn="ctr"/>
            <a:r>
              <a:rPr lang="fr-FR" sz="1800" b="0" strike="noStrike" spc="-1">
                <a:latin typeface="Arial"/>
              </a:rPr>
              <a:t>NUMERIQUE</a:t>
            </a:r>
          </a:p>
          <a:p>
            <a:pPr algn="ctr"/>
            <a:endParaRPr lang="fr-FR" sz="1800" b="0" strike="noStrike" spc="-1">
              <a:latin typeface="Arial"/>
            </a:endParaRPr>
          </a:p>
          <a:p>
            <a:pPr algn="ctr"/>
            <a:r>
              <a:rPr lang="fr-FR" sz="1800" b="0" strike="noStrike" spc="-1">
                <a:latin typeface="Arial"/>
              </a:rPr>
              <a:t>H(n)</a:t>
            </a:r>
          </a:p>
        </p:txBody>
      </p:sp>
      <p:sp>
        <p:nvSpPr>
          <p:cNvPr id="3713" name="Line 140"/>
          <p:cNvSpPr/>
          <p:nvPr/>
        </p:nvSpPr>
        <p:spPr>
          <a:xfrm>
            <a:off x="2229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4" name="Line 141"/>
          <p:cNvSpPr/>
          <p:nvPr/>
        </p:nvSpPr>
        <p:spPr>
          <a:xfrm>
            <a:off x="2229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5" name="Line 142"/>
          <p:cNvSpPr/>
          <p:nvPr/>
        </p:nvSpPr>
        <p:spPr>
          <a:xfrm>
            <a:off x="4857120" y="586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6" name="Line 143"/>
          <p:cNvSpPr/>
          <p:nvPr/>
        </p:nvSpPr>
        <p:spPr>
          <a:xfrm>
            <a:off x="4857120" y="658296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17" name="TextShape 144"/>
          <p:cNvSpPr txBox="1"/>
          <p:nvPr/>
        </p:nvSpPr>
        <p:spPr>
          <a:xfrm rot="16200000">
            <a:off x="471744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sorties</a:t>
            </a:r>
          </a:p>
        </p:txBody>
      </p:sp>
      <p:sp>
        <p:nvSpPr>
          <p:cNvPr id="3718" name="TextShape 145"/>
          <p:cNvSpPr txBox="1"/>
          <p:nvPr/>
        </p:nvSpPr>
        <p:spPr>
          <a:xfrm rot="16200000">
            <a:off x="169380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entrées</a:t>
            </a:r>
          </a:p>
        </p:txBody>
      </p:sp>
      <p:sp>
        <p:nvSpPr>
          <p:cNvPr id="3719" name="TextShape 146"/>
          <p:cNvSpPr txBox="1"/>
          <p:nvPr/>
        </p:nvSpPr>
        <p:spPr>
          <a:xfrm rot="16200000">
            <a:off x="194616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0" name="TextShape 147"/>
          <p:cNvSpPr txBox="1"/>
          <p:nvPr/>
        </p:nvSpPr>
        <p:spPr>
          <a:xfrm rot="16200000">
            <a:off x="4394520" y="60595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. . .</a:t>
            </a:r>
          </a:p>
        </p:txBody>
      </p:sp>
      <p:sp>
        <p:nvSpPr>
          <p:cNvPr id="3721" name="Line 148"/>
          <p:cNvSpPr/>
          <p:nvPr/>
        </p:nvSpPr>
        <p:spPr>
          <a:xfrm>
            <a:off x="2989440" y="7230960"/>
            <a:ext cx="158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2" name="TextShape 149"/>
          <p:cNvSpPr txBox="1"/>
          <p:nvPr/>
        </p:nvSpPr>
        <p:spPr>
          <a:xfrm>
            <a:off x="3153600" y="6870960"/>
            <a:ext cx="1131840" cy="40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t</a:t>
            </a:r>
            <a:r>
              <a:rPr lang="fr-FR" sz="1800" b="0" strike="noStrike" spc="-1" baseline="-33000">
                <a:latin typeface="Arial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Line 1"/>
          <p:cNvSpPr/>
          <p:nvPr/>
        </p:nvSpPr>
        <p:spPr>
          <a:xfrm flipV="1">
            <a:off x="1234080" y="4427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4" name="Line 2"/>
          <p:cNvSpPr/>
          <p:nvPr/>
        </p:nvSpPr>
        <p:spPr>
          <a:xfrm flipV="1">
            <a:off x="1083960" y="5692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5" name="TextShape 3"/>
          <p:cNvSpPr txBox="1"/>
          <p:nvPr/>
        </p:nvSpPr>
        <p:spPr>
          <a:xfrm>
            <a:off x="1330920" y="525528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26" name="Group 4"/>
          <p:cNvGrpSpPr/>
          <p:nvPr/>
        </p:nvGrpSpPr>
        <p:grpSpPr>
          <a:xfrm>
            <a:off x="1090440" y="5482440"/>
            <a:ext cx="276480" cy="209880"/>
            <a:chOff x="1090440" y="5482440"/>
            <a:chExt cx="276480" cy="209880"/>
          </a:xfrm>
        </p:grpSpPr>
        <p:sp>
          <p:nvSpPr>
            <p:cNvPr id="3727" name="Freeform 5"/>
            <p:cNvSpPr/>
            <p:nvPr/>
          </p:nvSpPr>
          <p:spPr>
            <a:xfrm>
              <a:off x="1090440" y="5482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3333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28" name="Freeform 6"/>
          <p:cNvSpPr/>
          <p:nvPr/>
        </p:nvSpPr>
        <p:spPr>
          <a:xfrm>
            <a:off x="1355040" y="5517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29" name="CustomShape 7"/>
          <p:cNvSpPr/>
          <p:nvPr/>
        </p:nvSpPr>
        <p:spPr>
          <a:xfrm>
            <a:off x="1157760" y="468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0" name="TextShape 8"/>
          <p:cNvSpPr txBox="1"/>
          <p:nvPr/>
        </p:nvSpPr>
        <p:spPr>
          <a:xfrm>
            <a:off x="1306080" y="467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31" name="Line 9"/>
          <p:cNvSpPr/>
          <p:nvPr/>
        </p:nvSpPr>
        <p:spPr>
          <a:xfrm>
            <a:off x="230400" y="4427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2" name="TextShape 10"/>
          <p:cNvSpPr txBox="1"/>
          <p:nvPr/>
        </p:nvSpPr>
        <p:spPr>
          <a:xfrm>
            <a:off x="158400" y="42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33" name="Line 11"/>
          <p:cNvSpPr/>
          <p:nvPr/>
        </p:nvSpPr>
        <p:spPr>
          <a:xfrm flipV="1">
            <a:off x="1944000" y="4427640"/>
            <a:ext cx="0" cy="180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4" name="Line 12"/>
          <p:cNvSpPr/>
          <p:nvPr/>
        </p:nvSpPr>
        <p:spPr>
          <a:xfrm flipV="1">
            <a:off x="1803960" y="5692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5" name="TextShape 13"/>
          <p:cNvSpPr txBox="1"/>
          <p:nvPr/>
        </p:nvSpPr>
        <p:spPr>
          <a:xfrm>
            <a:off x="2050920" y="5255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36" name="Group 14"/>
          <p:cNvGrpSpPr/>
          <p:nvPr/>
        </p:nvGrpSpPr>
        <p:grpSpPr>
          <a:xfrm>
            <a:off x="1810440" y="5482800"/>
            <a:ext cx="276480" cy="209880"/>
            <a:chOff x="1810440" y="5482800"/>
            <a:chExt cx="276480" cy="209880"/>
          </a:xfrm>
        </p:grpSpPr>
        <p:sp>
          <p:nvSpPr>
            <p:cNvPr id="3737" name="Freeform 15"/>
            <p:cNvSpPr/>
            <p:nvPr/>
          </p:nvSpPr>
          <p:spPr>
            <a:xfrm>
              <a:off x="1810440" y="5482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00CC00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38" name="Freeform 16"/>
          <p:cNvSpPr/>
          <p:nvPr/>
        </p:nvSpPr>
        <p:spPr>
          <a:xfrm>
            <a:off x="2075040" y="5517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39" name="CustomShape 17"/>
          <p:cNvSpPr/>
          <p:nvPr/>
        </p:nvSpPr>
        <p:spPr>
          <a:xfrm>
            <a:off x="1877760" y="4688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0" name="TextShape 18"/>
          <p:cNvSpPr txBox="1"/>
          <p:nvPr/>
        </p:nvSpPr>
        <p:spPr>
          <a:xfrm>
            <a:off x="2039040" y="468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1" name="Line 19"/>
          <p:cNvSpPr/>
          <p:nvPr/>
        </p:nvSpPr>
        <p:spPr>
          <a:xfrm flipV="1">
            <a:off x="2664000" y="4428000"/>
            <a:ext cx="0" cy="2087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2" name="Line 20"/>
          <p:cNvSpPr/>
          <p:nvPr/>
        </p:nvSpPr>
        <p:spPr>
          <a:xfrm flipV="1">
            <a:off x="2523960" y="5693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3" name="TextShape 21"/>
          <p:cNvSpPr txBox="1"/>
          <p:nvPr/>
        </p:nvSpPr>
        <p:spPr>
          <a:xfrm>
            <a:off x="2770920" y="525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44" name="Group 22"/>
          <p:cNvGrpSpPr/>
          <p:nvPr/>
        </p:nvGrpSpPr>
        <p:grpSpPr>
          <a:xfrm>
            <a:off x="2530440" y="5483160"/>
            <a:ext cx="276480" cy="209880"/>
            <a:chOff x="2530440" y="5483160"/>
            <a:chExt cx="276480" cy="209880"/>
          </a:xfrm>
        </p:grpSpPr>
        <p:sp>
          <p:nvSpPr>
            <p:cNvPr id="3745" name="Freeform 23"/>
            <p:cNvSpPr/>
            <p:nvPr/>
          </p:nvSpPr>
          <p:spPr>
            <a:xfrm>
              <a:off x="2530440" y="5483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6666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46" name="Freeform 24"/>
          <p:cNvSpPr/>
          <p:nvPr/>
        </p:nvSpPr>
        <p:spPr>
          <a:xfrm>
            <a:off x="2795040" y="5518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47" name="CustomShape 25"/>
          <p:cNvSpPr/>
          <p:nvPr/>
        </p:nvSpPr>
        <p:spPr>
          <a:xfrm>
            <a:off x="2597760" y="468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8" name="TextShape 26"/>
          <p:cNvSpPr txBox="1"/>
          <p:nvPr/>
        </p:nvSpPr>
        <p:spPr>
          <a:xfrm>
            <a:off x="2710080" y="46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9" name="Line 27"/>
          <p:cNvSpPr/>
          <p:nvPr/>
        </p:nvSpPr>
        <p:spPr>
          <a:xfrm>
            <a:off x="230400" y="5939280"/>
            <a:ext cx="1003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0" name="Line 28"/>
          <p:cNvSpPr/>
          <p:nvPr/>
        </p:nvSpPr>
        <p:spPr>
          <a:xfrm>
            <a:off x="230400" y="6227280"/>
            <a:ext cx="171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1" name="Line 29"/>
          <p:cNvSpPr/>
          <p:nvPr/>
        </p:nvSpPr>
        <p:spPr>
          <a:xfrm>
            <a:off x="230400" y="6515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2" name="TextShape 30"/>
          <p:cNvSpPr txBox="1"/>
          <p:nvPr/>
        </p:nvSpPr>
        <p:spPr>
          <a:xfrm>
            <a:off x="178920" y="5687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3" name="TextShape 31"/>
          <p:cNvSpPr txBox="1"/>
          <p:nvPr/>
        </p:nvSpPr>
        <p:spPr>
          <a:xfrm>
            <a:off x="178920" y="597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4" name="TextShape 32"/>
          <p:cNvSpPr txBox="1"/>
          <p:nvPr/>
        </p:nvSpPr>
        <p:spPr>
          <a:xfrm>
            <a:off x="178920" y="626436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5" name="CustomShape 33"/>
          <p:cNvSpPr/>
          <p:nvPr/>
        </p:nvSpPr>
        <p:spPr>
          <a:xfrm>
            <a:off x="828000" y="4212000"/>
            <a:ext cx="23040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6" name="Line 34"/>
          <p:cNvSpPr/>
          <p:nvPr/>
        </p:nvSpPr>
        <p:spPr>
          <a:xfrm flipV="1">
            <a:off x="5827680" y="449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7" name="Line 35"/>
          <p:cNvSpPr/>
          <p:nvPr/>
        </p:nvSpPr>
        <p:spPr>
          <a:xfrm flipV="1">
            <a:off x="5677560" y="576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58" name="Group 36"/>
          <p:cNvGrpSpPr/>
          <p:nvPr/>
        </p:nvGrpSpPr>
        <p:grpSpPr>
          <a:xfrm>
            <a:off x="5684040" y="5554440"/>
            <a:ext cx="276480" cy="209880"/>
            <a:chOff x="5684040" y="5554440"/>
            <a:chExt cx="276480" cy="209880"/>
          </a:xfrm>
        </p:grpSpPr>
        <p:sp>
          <p:nvSpPr>
            <p:cNvPr id="3759" name="Freeform 37"/>
            <p:cNvSpPr/>
            <p:nvPr/>
          </p:nvSpPr>
          <p:spPr>
            <a:xfrm>
              <a:off x="5684040" y="555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60" name="Freeform 38"/>
          <p:cNvSpPr/>
          <p:nvPr/>
        </p:nvSpPr>
        <p:spPr>
          <a:xfrm>
            <a:off x="5948640" y="558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61" name="CustomShape 39"/>
          <p:cNvSpPr/>
          <p:nvPr/>
        </p:nvSpPr>
        <p:spPr>
          <a:xfrm>
            <a:off x="5751360" y="47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2" name="TextShape 40"/>
          <p:cNvSpPr txBox="1"/>
          <p:nvPr/>
        </p:nvSpPr>
        <p:spPr>
          <a:xfrm>
            <a:off x="5899680" y="475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63" name="Line 41"/>
          <p:cNvSpPr/>
          <p:nvPr/>
        </p:nvSpPr>
        <p:spPr>
          <a:xfrm>
            <a:off x="4824000" y="4499280"/>
            <a:ext cx="165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4" name="TextShape 42"/>
          <p:cNvSpPr txBox="1"/>
          <p:nvPr/>
        </p:nvSpPr>
        <p:spPr>
          <a:xfrm>
            <a:off x="4752000" y="428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65" name="Line 43"/>
          <p:cNvSpPr/>
          <p:nvPr/>
        </p:nvSpPr>
        <p:spPr>
          <a:xfrm>
            <a:off x="4536000" y="6022440"/>
            <a:ext cx="129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6" name="CustomShape 44"/>
          <p:cNvSpPr/>
          <p:nvPr/>
        </p:nvSpPr>
        <p:spPr>
          <a:xfrm>
            <a:off x="5421600" y="4284000"/>
            <a:ext cx="9144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7" name="Line 45"/>
          <p:cNvSpPr/>
          <p:nvPr/>
        </p:nvSpPr>
        <p:spPr>
          <a:xfrm>
            <a:off x="4536000" y="5940000"/>
            <a:ext cx="0" cy="359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8" name="Line 46"/>
          <p:cNvSpPr/>
          <p:nvPr/>
        </p:nvSpPr>
        <p:spPr>
          <a:xfrm>
            <a:off x="4536000" y="6228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9" name="Line 47"/>
          <p:cNvSpPr/>
          <p:nvPr/>
        </p:nvSpPr>
        <p:spPr>
          <a:xfrm>
            <a:off x="4536000" y="6012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0" name="Line 48"/>
          <p:cNvSpPr/>
          <p:nvPr/>
        </p:nvSpPr>
        <p:spPr>
          <a:xfrm>
            <a:off x="3600000" y="6192000"/>
            <a:ext cx="86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1" name="Line 49"/>
          <p:cNvSpPr/>
          <p:nvPr/>
        </p:nvSpPr>
        <p:spPr>
          <a:xfrm>
            <a:off x="4464000" y="6012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2" name="TextShape 50"/>
          <p:cNvSpPr txBox="1"/>
          <p:nvPr/>
        </p:nvSpPr>
        <p:spPr>
          <a:xfrm>
            <a:off x="415728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73" name="Line 51"/>
          <p:cNvSpPr/>
          <p:nvPr/>
        </p:nvSpPr>
        <p:spPr>
          <a:xfrm flipH="1">
            <a:off x="4536000" y="6156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4" name="Line 52"/>
          <p:cNvSpPr/>
          <p:nvPr/>
        </p:nvSpPr>
        <p:spPr>
          <a:xfrm>
            <a:off x="4752000" y="6156000"/>
            <a:ext cx="0" cy="100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5" name="TextShape 53"/>
          <p:cNvSpPr txBox="1"/>
          <p:nvPr/>
        </p:nvSpPr>
        <p:spPr>
          <a:xfrm>
            <a:off x="4533480" y="5724000"/>
            <a:ext cx="290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6" name="TextShape 54"/>
          <p:cNvSpPr txBox="1"/>
          <p:nvPr/>
        </p:nvSpPr>
        <p:spPr>
          <a:xfrm>
            <a:off x="4533840" y="6264360"/>
            <a:ext cx="28296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7" name="TextShape 55"/>
          <p:cNvSpPr txBox="1"/>
          <p:nvPr/>
        </p:nvSpPr>
        <p:spPr>
          <a:xfrm>
            <a:off x="4065840" y="5940720"/>
            <a:ext cx="299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8" name="CustomShape 56"/>
          <p:cNvSpPr/>
          <p:nvPr/>
        </p:nvSpPr>
        <p:spPr>
          <a:xfrm>
            <a:off x="3240000" y="5940000"/>
            <a:ext cx="432000" cy="792000"/>
          </a:xfrm>
          <a:prstGeom prst="rect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5040" tIns="50040" rIns="95040" bIns="5004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µC</a:t>
            </a:r>
          </a:p>
        </p:txBody>
      </p:sp>
      <p:sp>
        <p:nvSpPr>
          <p:cNvPr id="3779" name="Line 57"/>
          <p:cNvSpPr/>
          <p:nvPr/>
        </p:nvSpPr>
        <p:spPr>
          <a:xfrm>
            <a:off x="4104000" y="6192000"/>
            <a:ext cx="0" cy="97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0" name="CustomShape 58"/>
          <p:cNvSpPr/>
          <p:nvPr/>
        </p:nvSpPr>
        <p:spPr>
          <a:xfrm>
            <a:off x="4032000" y="64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1" name="Line 59"/>
          <p:cNvSpPr/>
          <p:nvPr/>
        </p:nvSpPr>
        <p:spPr>
          <a:xfrm>
            <a:off x="4104000" y="7164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82" name="Group 60"/>
          <p:cNvGrpSpPr/>
          <p:nvPr/>
        </p:nvGrpSpPr>
        <p:grpSpPr>
          <a:xfrm>
            <a:off x="4320000" y="7256520"/>
            <a:ext cx="326520" cy="123480"/>
            <a:chOff x="4320000" y="7256520"/>
            <a:chExt cx="326520" cy="123480"/>
          </a:xfrm>
        </p:grpSpPr>
        <p:sp>
          <p:nvSpPr>
            <p:cNvPr id="3783" name="Line 61"/>
            <p:cNvSpPr/>
            <p:nvPr/>
          </p:nvSpPr>
          <p:spPr>
            <a:xfrm>
              <a:off x="4320000" y="72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4" name="Line 62"/>
            <p:cNvSpPr/>
            <p:nvPr/>
          </p:nvSpPr>
          <p:spPr>
            <a:xfrm>
              <a:off x="4401360" y="73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5" name="Line 63"/>
            <p:cNvSpPr/>
            <p:nvPr/>
          </p:nvSpPr>
          <p:spPr>
            <a:xfrm>
              <a:off x="4456080" y="73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6" name="Line 64"/>
            <p:cNvSpPr/>
            <p:nvPr/>
          </p:nvSpPr>
          <p:spPr>
            <a:xfrm>
              <a:off x="4320000" y="72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7" name="Line 65"/>
            <p:cNvSpPr/>
            <p:nvPr/>
          </p:nvSpPr>
          <p:spPr>
            <a:xfrm>
              <a:off x="4401360" y="73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8" name="Line 66"/>
            <p:cNvSpPr/>
            <p:nvPr/>
          </p:nvSpPr>
          <p:spPr>
            <a:xfrm>
              <a:off x="4456080" y="73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89" name="Line 67"/>
          <p:cNvSpPr/>
          <p:nvPr/>
        </p:nvSpPr>
        <p:spPr>
          <a:xfrm>
            <a:off x="4464000" y="7164000"/>
            <a:ext cx="0" cy="9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0" name="CustomShape 68"/>
          <p:cNvSpPr/>
          <p:nvPr/>
        </p:nvSpPr>
        <p:spPr>
          <a:xfrm>
            <a:off x="4065840" y="6167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1" name="CustomShape 69"/>
          <p:cNvSpPr/>
          <p:nvPr/>
        </p:nvSpPr>
        <p:spPr>
          <a:xfrm>
            <a:off x="5791680" y="4463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2" name="CustomShape 70"/>
          <p:cNvSpPr/>
          <p:nvPr/>
        </p:nvSpPr>
        <p:spPr>
          <a:xfrm>
            <a:off x="4428000" y="71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3" name="CustomShape 71"/>
          <p:cNvSpPr/>
          <p:nvPr/>
        </p:nvSpPr>
        <p:spPr>
          <a:xfrm>
            <a:off x="1198080" y="439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4" name="CustomShape 72"/>
          <p:cNvSpPr/>
          <p:nvPr/>
        </p:nvSpPr>
        <p:spPr>
          <a:xfrm>
            <a:off x="191844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5" name="Line 73"/>
          <p:cNvSpPr/>
          <p:nvPr/>
        </p:nvSpPr>
        <p:spPr>
          <a:xfrm>
            <a:off x="3744000" y="1296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6" name="Line 74"/>
          <p:cNvSpPr/>
          <p:nvPr/>
        </p:nvSpPr>
        <p:spPr>
          <a:xfrm flipV="1">
            <a:off x="3780000" y="655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7" name="TextShape 75"/>
          <p:cNvSpPr txBox="1"/>
          <p:nvPr/>
        </p:nvSpPr>
        <p:spPr>
          <a:xfrm>
            <a:off x="3096000" y="600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98" name="Line 76"/>
          <p:cNvSpPr/>
          <p:nvPr/>
        </p:nvSpPr>
        <p:spPr>
          <a:xfrm flipV="1">
            <a:off x="3984120" y="1306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9" name="TextShape 77"/>
          <p:cNvSpPr txBox="1"/>
          <p:nvPr/>
        </p:nvSpPr>
        <p:spPr>
          <a:xfrm>
            <a:off x="3024000" y="1392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00" name="CustomShape 78"/>
          <p:cNvSpPr/>
          <p:nvPr/>
        </p:nvSpPr>
        <p:spPr>
          <a:xfrm rot="16200000">
            <a:off x="3912120" y="1018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1" name="CustomShape 79"/>
          <p:cNvSpPr/>
          <p:nvPr/>
        </p:nvSpPr>
        <p:spPr>
          <a:xfrm rot="16200000">
            <a:off x="4056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2" name="CustomShape 80"/>
          <p:cNvSpPr/>
          <p:nvPr/>
        </p:nvSpPr>
        <p:spPr>
          <a:xfrm rot="16200000">
            <a:off x="4308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3" name="CustomShape 81"/>
          <p:cNvSpPr/>
          <p:nvPr/>
        </p:nvSpPr>
        <p:spPr>
          <a:xfrm rot="16200000">
            <a:off x="4740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4" name="CustomShape 82"/>
          <p:cNvSpPr/>
          <p:nvPr/>
        </p:nvSpPr>
        <p:spPr>
          <a:xfrm rot="16200000">
            <a:off x="4884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5" name="CustomShape 83"/>
          <p:cNvSpPr/>
          <p:nvPr/>
        </p:nvSpPr>
        <p:spPr>
          <a:xfrm rot="16200000">
            <a:off x="5137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6" name="TextShape 84"/>
          <p:cNvSpPr txBox="1"/>
          <p:nvPr/>
        </p:nvSpPr>
        <p:spPr>
          <a:xfrm rot="16200000">
            <a:off x="4140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7" name="TextShape 85"/>
          <p:cNvSpPr txBox="1"/>
          <p:nvPr/>
        </p:nvSpPr>
        <p:spPr>
          <a:xfrm rot="16200000">
            <a:off x="4968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8" name="CustomShape 86"/>
          <p:cNvSpPr/>
          <p:nvPr/>
        </p:nvSpPr>
        <p:spPr>
          <a:xfrm rot="16200000">
            <a:off x="4514040" y="947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9" name="TextShape 87"/>
          <p:cNvSpPr txBox="1"/>
          <p:nvPr/>
        </p:nvSpPr>
        <p:spPr>
          <a:xfrm>
            <a:off x="3813840" y="1581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0" name="TextShape 88"/>
          <p:cNvSpPr txBox="1"/>
          <p:nvPr/>
        </p:nvSpPr>
        <p:spPr>
          <a:xfrm>
            <a:off x="4010040" y="61200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1" name="TextShape 89"/>
          <p:cNvSpPr txBox="1"/>
          <p:nvPr/>
        </p:nvSpPr>
        <p:spPr>
          <a:xfrm>
            <a:off x="4838040" y="61200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2" name="TextShape 90"/>
          <p:cNvSpPr txBox="1"/>
          <p:nvPr/>
        </p:nvSpPr>
        <p:spPr>
          <a:xfrm>
            <a:off x="4339440" y="43200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3" name="Line 91"/>
          <p:cNvSpPr/>
          <p:nvPr/>
        </p:nvSpPr>
        <p:spPr>
          <a:xfrm>
            <a:off x="4056120" y="82800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4" name="Line 92"/>
          <p:cNvSpPr/>
          <p:nvPr/>
        </p:nvSpPr>
        <p:spPr>
          <a:xfrm>
            <a:off x="4884120" y="82800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5" name="Line 93"/>
          <p:cNvSpPr/>
          <p:nvPr/>
        </p:nvSpPr>
        <p:spPr>
          <a:xfrm flipV="1">
            <a:off x="481212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6" name="TextShape 94"/>
          <p:cNvSpPr txBox="1"/>
          <p:nvPr/>
        </p:nvSpPr>
        <p:spPr>
          <a:xfrm>
            <a:off x="4641840" y="1582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7" name="Line 95"/>
          <p:cNvSpPr/>
          <p:nvPr/>
        </p:nvSpPr>
        <p:spPr>
          <a:xfrm flipV="1">
            <a:off x="528012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8" name="TextShape 96"/>
          <p:cNvSpPr txBox="1"/>
          <p:nvPr/>
        </p:nvSpPr>
        <p:spPr>
          <a:xfrm>
            <a:off x="510984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9" name="CustomShape 97"/>
          <p:cNvSpPr/>
          <p:nvPr/>
        </p:nvSpPr>
        <p:spPr>
          <a:xfrm rot="16200000">
            <a:off x="5990040" y="94824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0" name="CustomShape 98"/>
          <p:cNvSpPr/>
          <p:nvPr/>
        </p:nvSpPr>
        <p:spPr>
          <a:xfrm rot="16200000">
            <a:off x="6350040" y="876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1" name="CustomShape 99"/>
          <p:cNvSpPr/>
          <p:nvPr/>
        </p:nvSpPr>
        <p:spPr>
          <a:xfrm rot="16200000">
            <a:off x="538812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2" name="CustomShape 100"/>
          <p:cNvSpPr/>
          <p:nvPr/>
        </p:nvSpPr>
        <p:spPr>
          <a:xfrm rot="16200000">
            <a:off x="553248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3" name="CustomShape 101"/>
          <p:cNvSpPr/>
          <p:nvPr/>
        </p:nvSpPr>
        <p:spPr>
          <a:xfrm rot="16200000">
            <a:off x="578484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4" name="TextShape 102"/>
          <p:cNvSpPr txBox="1"/>
          <p:nvPr/>
        </p:nvSpPr>
        <p:spPr>
          <a:xfrm rot="16200000">
            <a:off x="5616000" y="850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25" name="TextShape 103"/>
          <p:cNvSpPr txBox="1"/>
          <p:nvPr/>
        </p:nvSpPr>
        <p:spPr>
          <a:xfrm>
            <a:off x="5486040" y="61272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6" name="Line 104"/>
          <p:cNvSpPr/>
          <p:nvPr/>
        </p:nvSpPr>
        <p:spPr>
          <a:xfrm>
            <a:off x="5532120" y="82872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27" name="CustomShape 105"/>
          <p:cNvSpPr/>
          <p:nvPr/>
        </p:nvSpPr>
        <p:spPr>
          <a:xfrm rot="16200000">
            <a:off x="6936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8" name="CustomShape 106"/>
          <p:cNvSpPr/>
          <p:nvPr/>
        </p:nvSpPr>
        <p:spPr>
          <a:xfrm rot="16200000">
            <a:off x="7081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9" name="CustomShape 107"/>
          <p:cNvSpPr/>
          <p:nvPr/>
        </p:nvSpPr>
        <p:spPr>
          <a:xfrm rot="16200000">
            <a:off x="733356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0" name="TextShape 108"/>
          <p:cNvSpPr txBox="1"/>
          <p:nvPr/>
        </p:nvSpPr>
        <p:spPr>
          <a:xfrm rot="16200000">
            <a:off x="7164360" y="8503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31" name="TextShape 109"/>
          <p:cNvSpPr txBox="1"/>
          <p:nvPr/>
        </p:nvSpPr>
        <p:spPr>
          <a:xfrm>
            <a:off x="7034400" y="612360"/>
            <a:ext cx="616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Sorties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2" name="Line 110"/>
          <p:cNvSpPr/>
          <p:nvPr/>
        </p:nvSpPr>
        <p:spPr>
          <a:xfrm>
            <a:off x="7080480" y="82836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3" name="Line 111"/>
          <p:cNvSpPr/>
          <p:nvPr/>
        </p:nvSpPr>
        <p:spPr>
          <a:xfrm flipV="1">
            <a:off x="579348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4" name="Line 112"/>
          <p:cNvSpPr/>
          <p:nvPr/>
        </p:nvSpPr>
        <p:spPr>
          <a:xfrm flipV="1">
            <a:off x="611748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5" name="TextShape 113"/>
          <p:cNvSpPr txBox="1"/>
          <p:nvPr/>
        </p:nvSpPr>
        <p:spPr>
          <a:xfrm>
            <a:off x="5947200" y="1582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6" name="TextShape 114"/>
          <p:cNvSpPr txBox="1"/>
          <p:nvPr/>
        </p:nvSpPr>
        <p:spPr>
          <a:xfrm>
            <a:off x="562320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7" name="CustomShape 115"/>
          <p:cNvSpPr/>
          <p:nvPr/>
        </p:nvSpPr>
        <p:spPr>
          <a:xfrm rot="16200000">
            <a:off x="6720120" y="948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8" name="CustomShape 116"/>
          <p:cNvSpPr/>
          <p:nvPr/>
        </p:nvSpPr>
        <p:spPr>
          <a:xfrm rot="16200000">
            <a:off x="8258040" y="87696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9" name="CustomShape 117"/>
          <p:cNvSpPr/>
          <p:nvPr/>
        </p:nvSpPr>
        <p:spPr>
          <a:xfrm rot="16200000">
            <a:off x="758412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0" name="CustomShape 118"/>
          <p:cNvSpPr/>
          <p:nvPr/>
        </p:nvSpPr>
        <p:spPr>
          <a:xfrm rot="16200000">
            <a:off x="772848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1" name="CustomShape 119"/>
          <p:cNvSpPr/>
          <p:nvPr/>
        </p:nvSpPr>
        <p:spPr>
          <a:xfrm rot="16200000">
            <a:off x="7980840" y="1020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2" name="TextShape 120"/>
          <p:cNvSpPr txBox="1"/>
          <p:nvPr/>
        </p:nvSpPr>
        <p:spPr>
          <a:xfrm rot="16200000">
            <a:off x="7812000" y="851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43" name="TextShape 121"/>
          <p:cNvSpPr txBox="1"/>
          <p:nvPr/>
        </p:nvSpPr>
        <p:spPr>
          <a:xfrm>
            <a:off x="7682040" y="61308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4" name="Line 122"/>
          <p:cNvSpPr/>
          <p:nvPr/>
        </p:nvSpPr>
        <p:spPr>
          <a:xfrm>
            <a:off x="7728120" y="82908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5" name="Line 123"/>
          <p:cNvSpPr/>
          <p:nvPr/>
        </p:nvSpPr>
        <p:spPr>
          <a:xfrm>
            <a:off x="4632120" y="82800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6" name="Line 124"/>
          <p:cNvSpPr/>
          <p:nvPr/>
        </p:nvSpPr>
        <p:spPr>
          <a:xfrm flipV="1">
            <a:off x="4716000" y="68400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7" name="TextShape 125"/>
          <p:cNvSpPr txBox="1"/>
          <p:nvPr/>
        </p:nvSpPr>
        <p:spPr>
          <a:xfrm>
            <a:off x="5815440" y="43668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8" name="Line 126"/>
          <p:cNvSpPr/>
          <p:nvPr/>
        </p:nvSpPr>
        <p:spPr>
          <a:xfrm flipV="1">
            <a:off x="6108120" y="828000"/>
            <a:ext cx="926280" cy="468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9" name="Line 127"/>
          <p:cNvSpPr/>
          <p:nvPr/>
        </p:nvSpPr>
        <p:spPr>
          <a:xfrm flipV="1">
            <a:off x="6192000" y="68868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0" name="TextShape 128"/>
          <p:cNvSpPr txBox="1"/>
          <p:nvPr/>
        </p:nvSpPr>
        <p:spPr>
          <a:xfrm>
            <a:off x="8011440" y="44136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Traitements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1" name="Line 129"/>
          <p:cNvSpPr/>
          <p:nvPr/>
        </p:nvSpPr>
        <p:spPr>
          <a:xfrm>
            <a:off x="8304120" y="83736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2" name="Line 130"/>
          <p:cNvSpPr/>
          <p:nvPr/>
        </p:nvSpPr>
        <p:spPr>
          <a:xfrm flipV="1">
            <a:off x="8388000" y="69336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3" name="Line 131"/>
          <p:cNvSpPr/>
          <p:nvPr/>
        </p:nvSpPr>
        <p:spPr>
          <a:xfrm>
            <a:off x="3744000" y="2844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4" name="Line 132"/>
          <p:cNvSpPr/>
          <p:nvPr/>
        </p:nvSpPr>
        <p:spPr>
          <a:xfrm flipV="1">
            <a:off x="3780000" y="2203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5" name="TextShape 133"/>
          <p:cNvSpPr txBox="1"/>
          <p:nvPr/>
        </p:nvSpPr>
        <p:spPr>
          <a:xfrm>
            <a:off x="3096000" y="2148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6" name="Line 134"/>
          <p:cNvSpPr/>
          <p:nvPr/>
        </p:nvSpPr>
        <p:spPr>
          <a:xfrm flipV="1">
            <a:off x="3984120" y="2854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7" name="TextShape 135"/>
          <p:cNvSpPr txBox="1"/>
          <p:nvPr/>
        </p:nvSpPr>
        <p:spPr>
          <a:xfrm>
            <a:off x="3024000" y="2940120"/>
            <a:ext cx="645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EVTS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8" name="CustomShape 136"/>
          <p:cNvSpPr/>
          <p:nvPr/>
        </p:nvSpPr>
        <p:spPr>
          <a:xfrm rot="16200000">
            <a:off x="3840120" y="2566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9" name="CustomShape 137"/>
          <p:cNvSpPr/>
          <p:nvPr/>
        </p:nvSpPr>
        <p:spPr>
          <a:xfrm rot="16200000">
            <a:off x="427284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0" name="CustomShape 138"/>
          <p:cNvSpPr/>
          <p:nvPr/>
        </p:nvSpPr>
        <p:spPr>
          <a:xfrm rot="16200000">
            <a:off x="5245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1" name="CustomShape 139"/>
          <p:cNvSpPr/>
          <p:nvPr/>
        </p:nvSpPr>
        <p:spPr>
          <a:xfrm rot="16200000">
            <a:off x="4046040" y="2495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2" name="TextShape 140"/>
          <p:cNvSpPr txBox="1"/>
          <p:nvPr/>
        </p:nvSpPr>
        <p:spPr>
          <a:xfrm>
            <a:off x="3813840" y="3129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3" name="CustomShape 141"/>
          <p:cNvSpPr/>
          <p:nvPr/>
        </p:nvSpPr>
        <p:spPr>
          <a:xfrm rot="16200000">
            <a:off x="5855400" y="249552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4" name="CustomShape 142"/>
          <p:cNvSpPr/>
          <p:nvPr/>
        </p:nvSpPr>
        <p:spPr>
          <a:xfrm rot="16200000">
            <a:off x="4946040" y="2424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5" name="CustomShape 143"/>
          <p:cNvSpPr/>
          <p:nvPr/>
        </p:nvSpPr>
        <p:spPr>
          <a:xfrm rot="16200000">
            <a:off x="564012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6" name="CustomShape 144"/>
          <p:cNvSpPr/>
          <p:nvPr/>
        </p:nvSpPr>
        <p:spPr>
          <a:xfrm rot="16200000">
            <a:off x="466848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7" name="CustomShape 145"/>
          <p:cNvSpPr/>
          <p:nvPr/>
        </p:nvSpPr>
        <p:spPr>
          <a:xfrm rot="16200000">
            <a:off x="6468120" y="2496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8" name="CustomShape 146"/>
          <p:cNvSpPr/>
          <p:nvPr/>
        </p:nvSpPr>
        <p:spPr>
          <a:xfrm rot="16200000">
            <a:off x="62640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9" name="CustomShape 147"/>
          <p:cNvSpPr/>
          <p:nvPr/>
        </p:nvSpPr>
        <p:spPr>
          <a:xfrm rot="16200000">
            <a:off x="6073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0" name="CustomShape 148"/>
          <p:cNvSpPr/>
          <p:nvPr/>
        </p:nvSpPr>
        <p:spPr>
          <a:xfrm rot="16200000">
            <a:off x="6685920" y="2568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SY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1" name="CustomShape 149"/>
          <p:cNvSpPr/>
          <p:nvPr/>
        </p:nvSpPr>
        <p:spPr>
          <a:xfrm rot="16200000">
            <a:off x="788472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2" name="CustomShape 150"/>
          <p:cNvSpPr/>
          <p:nvPr/>
        </p:nvSpPr>
        <p:spPr>
          <a:xfrm rot="16200000">
            <a:off x="7585560" y="241308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3" name="CustomShape 151"/>
          <p:cNvSpPr/>
          <p:nvPr/>
        </p:nvSpPr>
        <p:spPr>
          <a:xfrm rot="16200000">
            <a:off x="730800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4" name="Line 152"/>
          <p:cNvSpPr/>
          <p:nvPr/>
        </p:nvSpPr>
        <p:spPr>
          <a:xfrm flipV="1">
            <a:off x="481212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5" name="TextShape 153"/>
          <p:cNvSpPr txBox="1"/>
          <p:nvPr/>
        </p:nvSpPr>
        <p:spPr>
          <a:xfrm>
            <a:off x="4641840" y="3130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6" name="Line 154"/>
          <p:cNvSpPr/>
          <p:nvPr/>
        </p:nvSpPr>
        <p:spPr>
          <a:xfrm flipV="1">
            <a:off x="578412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7" name="TextShape 155"/>
          <p:cNvSpPr txBox="1"/>
          <p:nvPr/>
        </p:nvSpPr>
        <p:spPr>
          <a:xfrm>
            <a:off x="561384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8" name="Line 156"/>
          <p:cNvSpPr/>
          <p:nvPr/>
        </p:nvSpPr>
        <p:spPr>
          <a:xfrm flipV="1">
            <a:off x="615348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9" name="Line 157"/>
          <p:cNvSpPr/>
          <p:nvPr/>
        </p:nvSpPr>
        <p:spPr>
          <a:xfrm flipV="1">
            <a:off x="744948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0" name="TextShape 158"/>
          <p:cNvSpPr txBox="1"/>
          <p:nvPr/>
        </p:nvSpPr>
        <p:spPr>
          <a:xfrm>
            <a:off x="7279200" y="3130560"/>
            <a:ext cx="3513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1" name="TextShape 159"/>
          <p:cNvSpPr txBox="1"/>
          <p:nvPr/>
        </p:nvSpPr>
        <p:spPr>
          <a:xfrm>
            <a:off x="598320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2" name="TextShape 160"/>
          <p:cNvSpPr txBox="1"/>
          <p:nvPr/>
        </p:nvSpPr>
        <p:spPr>
          <a:xfrm>
            <a:off x="7602840" y="1437840"/>
            <a:ext cx="132516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SCRUTATION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83" name="TextShape 161"/>
          <p:cNvSpPr txBox="1"/>
          <p:nvPr/>
        </p:nvSpPr>
        <p:spPr>
          <a:xfrm>
            <a:off x="7962840" y="2952000"/>
            <a:ext cx="1521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INTERRUPTION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Line 1"/>
          <p:cNvSpPr/>
          <p:nvPr/>
        </p:nvSpPr>
        <p:spPr>
          <a:xfrm flipV="1">
            <a:off x="1234080" y="4427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4" name="Line 2"/>
          <p:cNvSpPr/>
          <p:nvPr/>
        </p:nvSpPr>
        <p:spPr>
          <a:xfrm flipV="1">
            <a:off x="1083960" y="5692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25" name="TextShape 3"/>
          <p:cNvSpPr txBox="1"/>
          <p:nvPr/>
        </p:nvSpPr>
        <p:spPr>
          <a:xfrm>
            <a:off x="1330920" y="525528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26" name="Group 4"/>
          <p:cNvGrpSpPr/>
          <p:nvPr/>
        </p:nvGrpSpPr>
        <p:grpSpPr>
          <a:xfrm>
            <a:off x="1090440" y="5482440"/>
            <a:ext cx="276480" cy="209880"/>
            <a:chOff x="1090440" y="5482440"/>
            <a:chExt cx="276480" cy="209880"/>
          </a:xfrm>
        </p:grpSpPr>
        <p:sp>
          <p:nvSpPr>
            <p:cNvPr id="3727" name="Freeform 5"/>
            <p:cNvSpPr/>
            <p:nvPr/>
          </p:nvSpPr>
          <p:spPr>
            <a:xfrm>
              <a:off x="1090440" y="5482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3333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28" name="Freeform 6"/>
          <p:cNvSpPr/>
          <p:nvPr/>
        </p:nvSpPr>
        <p:spPr>
          <a:xfrm>
            <a:off x="1355040" y="5517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29" name="CustomShape 7"/>
          <p:cNvSpPr/>
          <p:nvPr/>
        </p:nvSpPr>
        <p:spPr>
          <a:xfrm>
            <a:off x="1157760" y="4687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0" name="TextShape 8"/>
          <p:cNvSpPr txBox="1"/>
          <p:nvPr/>
        </p:nvSpPr>
        <p:spPr>
          <a:xfrm>
            <a:off x="1306080" y="4679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31" name="Line 9"/>
          <p:cNvSpPr/>
          <p:nvPr/>
        </p:nvSpPr>
        <p:spPr>
          <a:xfrm>
            <a:off x="230400" y="4427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2" name="TextShape 10"/>
          <p:cNvSpPr txBox="1"/>
          <p:nvPr/>
        </p:nvSpPr>
        <p:spPr>
          <a:xfrm>
            <a:off x="158400" y="421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33" name="Line 11"/>
          <p:cNvSpPr/>
          <p:nvPr/>
        </p:nvSpPr>
        <p:spPr>
          <a:xfrm flipV="1">
            <a:off x="1944000" y="4427640"/>
            <a:ext cx="0" cy="180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4" name="Line 12"/>
          <p:cNvSpPr/>
          <p:nvPr/>
        </p:nvSpPr>
        <p:spPr>
          <a:xfrm flipV="1">
            <a:off x="1803960" y="569268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35" name="TextShape 13"/>
          <p:cNvSpPr txBox="1"/>
          <p:nvPr/>
        </p:nvSpPr>
        <p:spPr>
          <a:xfrm>
            <a:off x="2050920" y="5255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36" name="Group 14"/>
          <p:cNvGrpSpPr/>
          <p:nvPr/>
        </p:nvGrpSpPr>
        <p:grpSpPr>
          <a:xfrm>
            <a:off x="1810440" y="5482800"/>
            <a:ext cx="276480" cy="209880"/>
            <a:chOff x="1810440" y="5482800"/>
            <a:chExt cx="276480" cy="209880"/>
          </a:xfrm>
        </p:grpSpPr>
        <p:sp>
          <p:nvSpPr>
            <p:cNvPr id="3737" name="Freeform 15"/>
            <p:cNvSpPr/>
            <p:nvPr/>
          </p:nvSpPr>
          <p:spPr>
            <a:xfrm>
              <a:off x="1810440" y="548280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00CC00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38" name="Freeform 16"/>
          <p:cNvSpPr/>
          <p:nvPr/>
        </p:nvSpPr>
        <p:spPr>
          <a:xfrm>
            <a:off x="2075040" y="551772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39" name="CustomShape 17"/>
          <p:cNvSpPr/>
          <p:nvPr/>
        </p:nvSpPr>
        <p:spPr>
          <a:xfrm>
            <a:off x="1877760" y="4688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0" name="TextShape 18"/>
          <p:cNvSpPr txBox="1"/>
          <p:nvPr/>
        </p:nvSpPr>
        <p:spPr>
          <a:xfrm>
            <a:off x="2039040" y="4680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1" name="Line 19"/>
          <p:cNvSpPr/>
          <p:nvPr/>
        </p:nvSpPr>
        <p:spPr>
          <a:xfrm flipV="1">
            <a:off x="2664000" y="4428000"/>
            <a:ext cx="0" cy="2087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2" name="Line 20"/>
          <p:cNvSpPr/>
          <p:nvPr/>
        </p:nvSpPr>
        <p:spPr>
          <a:xfrm flipV="1">
            <a:off x="2523960" y="5693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3" name="TextShape 21"/>
          <p:cNvSpPr txBox="1"/>
          <p:nvPr/>
        </p:nvSpPr>
        <p:spPr>
          <a:xfrm>
            <a:off x="2770920" y="525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3744" name="Group 22"/>
          <p:cNvGrpSpPr/>
          <p:nvPr/>
        </p:nvGrpSpPr>
        <p:grpSpPr>
          <a:xfrm>
            <a:off x="2530440" y="5483160"/>
            <a:ext cx="276480" cy="209880"/>
            <a:chOff x="2530440" y="5483160"/>
            <a:chExt cx="276480" cy="209880"/>
          </a:xfrm>
        </p:grpSpPr>
        <p:sp>
          <p:nvSpPr>
            <p:cNvPr id="3745" name="Freeform 23"/>
            <p:cNvSpPr/>
            <p:nvPr/>
          </p:nvSpPr>
          <p:spPr>
            <a:xfrm>
              <a:off x="2530440" y="5483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6666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46" name="Freeform 24"/>
          <p:cNvSpPr/>
          <p:nvPr/>
        </p:nvSpPr>
        <p:spPr>
          <a:xfrm>
            <a:off x="2795040" y="5518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47" name="CustomShape 25"/>
          <p:cNvSpPr/>
          <p:nvPr/>
        </p:nvSpPr>
        <p:spPr>
          <a:xfrm>
            <a:off x="2597760" y="4688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48" name="TextShape 26"/>
          <p:cNvSpPr txBox="1"/>
          <p:nvPr/>
        </p:nvSpPr>
        <p:spPr>
          <a:xfrm>
            <a:off x="2710080" y="46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49" name="Line 27"/>
          <p:cNvSpPr/>
          <p:nvPr/>
        </p:nvSpPr>
        <p:spPr>
          <a:xfrm>
            <a:off x="230400" y="5939280"/>
            <a:ext cx="1003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0" name="Line 28"/>
          <p:cNvSpPr/>
          <p:nvPr/>
        </p:nvSpPr>
        <p:spPr>
          <a:xfrm>
            <a:off x="230400" y="6227280"/>
            <a:ext cx="171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1" name="Line 29"/>
          <p:cNvSpPr/>
          <p:nvPr/>
        </p:nvSpPr>
        <p:spPr>
          <a:xfrm>
            <a:off x="230400" y="6515280"/>
            <a:ext cx="243360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2" name="TextShape 30"/>
          <p:cNvSpPr txBox="1"/>
          <p:nvPr/>
        </p:nvSpPr>
        <p:spPr>
          <a:xfrm>
            <a:off x="178920" y="568764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3" name="TextShape 31"/>
          <p:cNvSpPr txBox="1"/>
          <p:nvPr/>
        </p:nvSpPr>
        <p:spPr>
          <a:xfrm>
            <a:off x="178920" y="597600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4" name="TextShape 32"/>
          <p:cNvSpPr txBox="1"/>
          <p:nvPr/>
        </p:nvSpPr>
        <p:spPr>
          <a:xfrm>
            <a:off x="178920" y="6264360"/>
            <a:ext cx="5061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55" name="CustomShape 33"/>
          <p:cNvSpPr/>
          <p:nvPr/>
        </p:nvSpPr>
        <p:spPr>
          <a:xfrm>
            <a:off x="828000" y="4212000"/>
            <a:ext cx="23040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6" name="Line 34"/>
          <p:cNvSpPr/>
          <p:nvPr/>
        </p:nvSpPr>
        <p:spPr>
          <a:xfrm flipV="1">
            <a:off x="5827680" y="449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7" name="Line 35"/>
          <p:cNvSpPr/>
          <p:nvPr/>
        </p:nvSpPr>
        <p:spPr>
          <a:xfrm flipV="1">
            <a:off x="5677560" y="576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58" name="Group 36"/>
          <p:cNvGrpSpPr/>
          <p:nvPr/>
        </p:nvGrpSpPr>
        <p:grpSpPr>
          <a:xfrm>
            <a:off x="5684040" y="5554440"/>
            <a:ext cx="276480" cy="209880"/>
            <a:chOff x="5684040" y="5554440"/>
            <a:chExt cx="276480" cy="209880"/>
          </a:xfrm>
        </p:grpSpPr>
        <p:sp>
          <p:nvSpPr>
            <p:cNvPr id="3759" name="Freeform 37"/>
            <p:cNvSpPr/>
            <p:nvPr/>
          </p:nvSpPr>
          <p:spPr>
            <a:xfrm>
              <a:off x="5684040" y="555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760" name="Freeform 38"/>
          <p:cNvSpPr/>
          <p:nvPr/>
        </p:nvSpPr>
        <p:spPr>
          <a:xfrm>
            <a:off x="5948640" y="558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61" name="CustomShape 39"/>
          <p:cNvSpPr/>
          <p:nvPr/>
        </p:nvSpPr>
        <p:spPr>
          <a:xfrm>
            <a:off x="5751360" y="475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2" name="TextShape 40"/>
          <p:cNvSpPr txBox="1"/>
          <p:nvPr/>
        </p:nvSpPr>
        <p:spPr>
          <a:xfrm>
            <a:off x="5899680" y="475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63" name="Line 41"/>
          <p:cNvSpPr/>
          <p:nvPr/>
        </p:nvSpPr>
        <p:spPr>
          <a:xfrm>
            <a:off x="4824000" y="4499280"/>
            <a:ext cx="165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4" name="TextShape 42"/>
          <p:cNvSpPr txBox="1"/>
          <p:nvPr/>
        </p:nvSpPr>
        <p:spPr>
          <a:xfrm>
            <a:off x="4752000" y="428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12V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65" name="Line 43"/>
          <p:cNvSpPr/>
          <p:nvPr/>
        </p:nvSpPr>
        <p:spPr>
          <a:xfrm>
            <a:off x="4536000" y="6022440"/>
            <a:ext cx="1291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6" name="CustomShape 44"/>
          <p:cNvSpPr/>
          <p:nvPr/>
        </p:nvSpPr>
        <p:spPr>
          <a:xfrm>
            <a:off x="5421600" y="4284000"/>
            <a:ext cx="914400" cy="2448000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7" name="Line 45"/>
          <p:cNvSpPr/>
          <p:nvPr/>
        </p:nvSpPr>
        <p:spPr>
          <a:xfrm>
            <a:off x="4536000" y="5940000"/>
            <a:ext cx="0" cy="3592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8" name="Line 46"/>
          <p:cNvSpPr/>
          <p:nvPr/>
        </p:nvSpPr>
        <p:spPr>
          <a:xfrm>
            <a:off x="4536000" y="6228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9" name="Line 47"/>
          <p:cNvSpPr/>
          <p:nvPr/>
        </p:nvSpPr>
        <p:spPr>
          <a:xfrm>
            <a:off x="4536000" y="6012000"/>
            <a:ext cx="21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0" name="Line 48"/>
          <p:cNvSpPr/>
          <p:nvPr/>
        </p:nvSpPr>
        <p:spPr>
          <a:xfrm>
            <a:off x="3600000" y="6192000"/>
            <a:ext cx="86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1" name="Line 49"/>
          <p:cNvSpPr/>
          <p:nvPr/>
        </p:nvSpPr>
        <p:spPr>
          <a:xfrm>
            <a:off x="4464000" y="6012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2" name="TextShape 50"/>
          <p:cNvSpPr txBox="1"/>
          <p:nvPr/>
        </p:nvSpPr>
        <p:spPr>
          <a:xfrm>
            <a:off x="415728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GS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773" name="Line 51"/>
          <p:cNvSpPr/>
          <p:nvPr/>
        </p:nvSpPr>
        <p:spPr>
          <a:xfrm flipH="1">
            <a:off x="4536000" y="6156000"/>
            <a:ext cx="216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4" name="Line 52"/>
          <p:cNvSpPr/>
          <p:nvPr/>
        </p:nvSpPr>
        <p:spPr>
          <a:xfrm>
            <a:off x="4752000" y="6156000"/>
            <a:ext cx="0" cy="1008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5" name="TextShape 53"/>
          <p:cNvSpPr txBox="1"/>
          <p:nvPr/>
        </p:nvSpPr>
        <p:spPr>
          <a:xfrm>
            <a:off x="4533480" y="5724000"/>
            <a:ext cx="290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6" name="TextShape 54"/>
          <p:cNvSpPr txBox="1"/>
          <p:nvPr/>
        </p:nvSpPr>
        <p:spPr>
          <a:xfrm>
            <a:off x="4533840" y="6264360"/>
            <a:ext cx="28296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7" name="TextShape 55"/>
          <p:cNvSpPr txBox="1"/>
          <p:nvPr/>
        </p:nvSpPr>
        <p:spPr>
          <a:xfrm>
            <a:off x="4065840" y="5940720"/>
            <a:ext cx="29952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i="1" strike="noStrike" spc="-1">
                <a:latin typeface="Arial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778" name="CustomShape 56"/>
          <p:cNvSpPr/>
          <p:nvPr/>
        </p:nvSpPr>
        <p:spPr>
          <a:xfrm>
            <a:off x="3240000" y="5940000"/>
            <a:ext cx="432000" cy="792000"/>
          </a:xfrm>
          <a:prstGeom prst="rect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5040" tIns="50040" rIns="95040" bIns="5004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µC</a:t>
            </a:r>
          </a:p>
        </p:txBody>
      </p:sp>
      <p:sp>
        <p:nvSpPr>
          <p:cNvPr id="3779" name="Line 57"/>
          <p:cNvSpPr/>
          <p:nvPr/>
        </p:nvSpPr>
        <p:spPr>
          <a:xfrm>
            <a:off x="4104000" y="6192000"/>
            <a:ext cx="0" cy="97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0" name="CustomShape 58"/>
          <p:cNvSpPr/>
          <p:nvPr/>
        </p:nvSpPr>
        <p:spPr>
          <a:xfrm>
            <a:off x="4032000" y="64440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1" name="Line 59"/>
          <p:cNvSpPr/>
          <p:nvPr/>
        </p:nvSpPr>
        <p:spPr>
          <a:xfrm>
            <a:off x="4104000" y="7164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82" name="Group 60"/>
          <p:cNvGrpSpPr/>
          <p:nvPr/>
        </p:nvGrpSpPr>
        <p:grpSpPr>
          <a:xfrm>
            <a:off x="4320000" y="7256520"/>
            <a:ext cx="326520" cy="123480"/>
            <a:chOff x="4320000" y="7256520"/>
            <a:chExt cx="326520" cy="123480"/>
          </a:xfrm>
        </p:grpSpPr>
        <p:sp>
          <p:nvSpPr>
            <p:cNvPr id="3783" name="Line 61"/>
            <p:cNvSpPr/>
            <p:nvPr/>
          </p:nvSpPr>
          <p:spPr>
            <a:xfrm>
              <a:off x="4320000" y="725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4" name="Line 62"/>
            <p:cNvSpPr/>
            <p:nvPr/>
          </p:nvSpPr>
          <p:spPr>
            <a:xfrm>
              <a:off x="4401360" y="732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5" name="Line 63"/>
            <p:cNvSpPr/>
            <p:nvPr/>
          </p:nvSpPr>
          <p:spPr>
            <a:xfrm>
              <a:off x="4456080" y="737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6" name="Line 64"/>
            <p:cNvSpPr/>
            <p:nvPr/>
          </p:nvSpPr>
          <p:spPr>
            <a:xfrm>
              <a:off x="4320000" y="725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7" name="Line 65"/>
            <p:cNvSpPr/>
            <p:nvPr/>
          </p:nvSpPr>
          <p:spPr>
            <a:xfrm>
              <a:off x="4401360" y="732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88" name="Line 66"/>
            <p:cNvSpPr/>
            <p:nvPr/>
          </p:nvSpPr>
          <p:spPr>
            <a:xfrm>
              <a:off x="4456080" y="738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89" name="Line 67"/>
          <p:cNvSpPr/>
          <p:nvPr/>
        </p:nvSpPr>
        <p:spPr>
          <a:xfrm>
            <a:off x="4464000" y="7164000"/>
            <a:ext cx="0" cy="92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0" name="CustomShape 68"/>
          <p:cNvSpPr/>
          <p:nvPr/>
        </p:nvSpPr>
        <p:spPr>
          <a:xfrm>
            <a:off x="4065840" y="61671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1" name="CustomShape 69"/>
          <p:cNvSpPr/>
          <p:nvPr/>
        </p:nvSpPr>
        <p:spPr>
          <a:xfrm>
            <a:off x="5791680" y="4463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2" name="CustomShape 70"/>
          <p:cNvSpPr/>
          <p:nvPr/>
        </p:nvSpPr>
        <p:spPr>
          <a:xfrm>
            <a:off x="4428000" y="71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3" name="CustomShape 71"/>
          <p:cNvSpPr/>
          <p:nvPr/>
        </p:nvSpPr>
        <p:spPr>
          <a:xfrm>
            <a:off x="1198080" y="43912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4" name="CustomShape 72"/>
          <p:cNvSpPr/>
          <p:nvPr/>
        </p:nvSpPr>
        <p:spPr>
          <a:xfrm>
            <a:off x="1918440" y="4391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5" name="Line 73"/>
          <p:cNvSpPr/>
          <p:nvPr/>
        </p:nvSpPr>
        <p:spPr>
          <a:xfrm>
            <a:off x="3744000" y="1296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6" name="Line 74"/>
          <p:cNvSpPr/>
          <p:nvPr/>
        </p:nvSpPr>
        <p:spPr>
          <a:xfrm flipV="1">
            <a:off x="3780000" y="655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7" name="TextShape 75"/>
          <p:cNvSpPr txBox="1"/>
          <p:nvPr/>
        </p:nvSpPr>
        <p:spPr>
          <a:xfrm>
            <a:off x="3096000" y="600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798" name="Line 76"/>
          <p:cNvSpPr/>
          <p:nvPr/>
        </p:nvSpPr>
        <p:spPr>
          <a:xfrm flipV="1">
            <a:off x="3984120" y="1306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9" name="TextShape 77"/>
          <p:cNvSpPr txBox="1"/>
          <p:nvPr/>
        </p:nvSpPr>
        <p:spPr>
          <a:xfrm>
            <a:off x="2738160" y="1392120"/>
            <a:ext cx="931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EV</a:t>
            </a:r>
            <a:r>
              <a:rPr lang="fr-FR" sz="1400" b="1" spc="-1" dirty="0">
                <a:latin typeface="Arial"/>
              </a:rPr>
              <a:t>EN</a:t>
            </a:r>
            <a:r>
              <a:rPr lang="fr-FR" sz="1400" b="1" strike="noStrike" spc="-1" dirty="0">
                <a:latin typeface="Arial"/>
              </a:rPr>
              <a:t>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800" name="CustomShape 78"/>
          <p:cNvSpPr/>
          <p:nvPr/>
        </p:nvSpPr>
        <p:spPr>
          <a:xfrm rot="16200000">
            <a:off x="3912120" y="1018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1" name="CustomShape 79"/>
          <p:cNvSpPr/>
          <p:nvPr/>
        </p:nvSpPr>
        <p:spPr>
          <a:xfrm rot="16200000">
            <a:off x="4056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2" name="CustomShape 80"/>
          <p:cNvSpPr/>
          <p:nvPr/>
        </p:nvSpPr>
        <p:spPr>
          <a:xfrm rot="16200000">
            <a:off x="4308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3" name="CustomShape 81"/>
          <p:cNvSpPr/>
          <p:nvPr/>
        </p:nvSpPr>
        <p:spPr>
          <a:xfrm rot="16200000">
            <a:off x="4740480" y="10188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4" name="CustomShape 82"/>
          <p:cNvSpPr/>
          <p:nvPr/>
        </p:nvSpPr>
        <p:spPr>
          <a:xfrm rot="16200000">
            <a:off x="4884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5" name="CustomShape 83"/>
          <p:cNvSpPr/>
          <p:nvPr/>
        </p:nvSpPr>
        <p:spPr>
          <a:xfrm rot="16200000">
            <a:off x="5137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6" name="TextShape 84"/>
          <p:cNvSpPr txBox="1"/>
          <p:nvPr/>
        </p:nvSpPr>
        <p:spPr>
          <a:xfrm rot="16200000">
            <a:off x="4140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7" name="TextShape 85"/>
          <p:cNvSpPr txBox="1"/>
          <p:nvPr/>
        </p:nvSpPr>
        <p:spPr>
          <a:xfrm rot="16200000">
            <a:off x="4968000" y="8499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08" name="CustomShape 86"/>
          <p:cNvSpPr/>
          <p:nvPr/>
        </p:nvSpPr>
        <p:spPr>
          <a:xfrm rot="16200000">
            <a:off x="4514040" y="947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09" name="TextShape 87"/>
          <p:cNvSpPr txBox="1"/>
          <p:nvPr/>
        </p:nvSpPr>
        <p:spPr>
          <a:xfrm>
            <a:off x="3813840" y="1581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0" name="TextShape 88"/>
          <p:cNvSpPr txBox="1"/>
          <p:nvPr/>
        </p:nvSpPr>
        <p:spPr>
          <a:xfrm>
            <a:off x="4010040" y="61200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Inputs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11" name="TextShape 89"/>
          <p:cNvSpPr txBox="1"/>
          <p:nvPr/>
        </p:nvSpPr>
        <p:spPr>
          <a:xfrm>
            <a:off x="4822800" y="612000"/>
            <a:ext cx="6849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Outputs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12" name="TextShape 90"/>
          <p:cNvSpPr txBox="1"/>
          <p:nvPr/>
        </p:nvSpPr>
        <p:spPr>
          <a:xfrm>
            <a:off x="4339440" y="43200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Processes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13" name="Line 91"/>
          <p:cNvSpPr/>
          <p:nvPr/>
        </p:nvSpPr>
        <p:spPr>
          <a:xfrm>
            <a:off x="4056120" y="82800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4" name="Line 92"/>
          <p:cNvSpPr/>
          <p:nvPr/>
        </p:nvSpPr>
        <p:spPr>
          <a:xfrm>
            <a:off x="4884120" y="82800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815" name="Line 93"/>
          <p:cNvSpPr/>
          <p:nvPr/>
        </p:nvSpPr>
        <p:spPr>
          <a:xfrm flipV="1">
            <a:off x="481212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6" name="TextShape 94"/>
          <p:cNvSpPr txBox="1"/>
          <p:nvPr/>
        </p:nvSpPr>
        <p:spPr>
          <a:xfrm>
            <a:off x="4641840" y="1582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7" name="Line 95"/>
          <p:cNvSpPr/>
          <p:nvPr/>
        </p:nvSpPr>
        <p:spPr>
          <a:xfrm flipV="1">
            <a:off x="528012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18" name="TextShape 96"/>
          <p:cNvSpPr txBox="1"/>
          <p:nvPr/>
        </p:nvSpPr>
        <p:spPr>
          <a:xfrm>
            <a:off x="510984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19" name="CustomShape 97"/>
          <p:cNvSpPr/>
          <p:nvPr/>
        </p:nvSpPr>
        <p:spPr>
          <a:xfrm rot="16200000">
            <a:off x="5990040" y="94824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0" name="CustomShape 98"/>
          <p:cNvSpPr/>
          <p:nvPr/>
        </p:nvSpPr>
        <p:spPr>
          <a:xfrm rot="16200000">
            <a:off x="6350040" y="876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1" name="CustomShape 99"/>
          <p:cNvSpPr/>
          <p:nvPr/>
        </p:nvSpPr>
        <p:spPr>
          <a:xfrm rot="16200000">
            <a:off x="538812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2" name="CustomShape 100"/>
          <p:cNvSpPr/>
          <p:nvPr/>
        </p:nvSpPr>
        <p:spPr>
          <a:xfrm rot="16200000">
            <a:off x="553248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3" name="CustomShape 101"/>
          <p:cNvSpPr/>
          <p:nvPr/>
        </p:nvSpPr>
        <p:spPr>
          <a:xfrm rot="16200000">
            <a:off x="578484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4" name="TextShape 102"/>
          <p:cNvSpPr txBox="1"/>
          <p:nvPr/>
        </p:nvSpPr>
        <p:spPr>
          <a:xfrm rot="16200000">
            <a:off x="5616000" y="85068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25" name="TextShape 103"/>
          <p:cNvSpPr txBox="1"/>
          <p:nvPr/>
        </p:nvSpPr>
        <p:spPr>
          <a:xfrm>
            <a:off x="5486040" y="61272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Inputs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26" name="Line 104"/>
          <p:cNvSpPr/>
          <p:nvPr/>
        </p:nvSpPr>
        <p:spPr>
          <a:xfrm>
            <a:off x="5532120" y="82872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3827" name="CustomShape 105"/>
          <p:cNvSpPr/>
          <p:nvPr/>
        </p:nvSpPr>
        <p:spPr>
          <a:xfrm rot="16200000">
            <a:off x="6936840" y="1019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CC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8" name="CustomShape 106"/>
          <p:cNvSpPr/>
          <p:nvPr/>
        </p:nvSpPr>
        <p:spPr>
          <a:xfrm rot="16200000">
            <a:off x="708120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29" name="CustomShape 107"/>
          <p:cNvSpPr/>
          <p:nvPr/>
        </p:nvSpPr>
        <p:spPr>
          <a:xfrm rot="16200000">
            <a:off x="733356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0" name="TextShape 108"/>
          <p:cNvSpPr txBox="1"/>
          <p:nvPr/>
        </p:nvSpPr>
        <p:spPr>
          <a:xfrm rot="16200000">
            <a:off x="7164360" y="8503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31" name="TextShape 109"/>
          <p:cNvSpPr txBox="1"/>
          <p:nvPr/>
        </p:nvSpPr>
        <p:spPr>
          <a:xfrm>
            <a:off x="7019159" y="612360"/>
            <a:ext cx="682739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Outputs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32" name="Line 110"/>
          <p:cNvSpPr/>
          <p:nvPr/>
        </p:nvSpPr>
        <p:spPr>
          <a:xfrm>
            <a:off x="7080480" y="828360"/>
            <a:ext cx="540720" cy="0"/>
          </a:xfrm>
          <a:prstGeom prst="line">
            <a:avLst/>
          </a:prstGeom>
          <a:ln w="18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3" name="Line 111"/>
          <p:cNvSpPr/>
          <p:nvPr/>
        </p:nvSpPr>
        <p:spPr>
          <a:xfrm flipV="1">
            <a:off x="5793480" y="1306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4" name="Line 112"/>
          <p:cNvSpPr/>
          <p:nvPr/>
        </p:nvSpPr>
        <p:spPr>
          <a:xfrm flipV="1">
            <a:off x="6117480" y="1307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5" name="TextShape 113"/>
          <p:cNvSpPr txBox="1"/>
          <p:nvPr/>
        </p:nvSpPr>
        <p:spPr>
          <a:xfrm>
            <a:off x="5947200" y="1582560"/>
            <a:ext cx="430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6" name="TextShape 114"/>
          <p:cNvSpPr txBox="1"/>
          <p:nvPr/>
        </p:nvSpPr>
        <p:spPr>
          <a:xfrm>
            <a:off x="5623200" y="1582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7" name="CustomShape 115"/>
          <p:cNvSpPr/>
          <p:nvPr/>
        </p:nvSpPr>
        <p:spPr>
          <a:xfrm rot="16200000">
            <a:off x="6720120" y="948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8" name="CustomShape 116"/>
          <p:cNvSpPr/>
          <p:nvPr/>
        </p:nvSpPr>
        <p:spPr>
          <a:xfrm rot="16200000">
            <a:off x="8258040" y="87696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39" name="CustomShape 117"/>
          <p:cNvSpPr/>
          <p:nvPr/>
        </p:nvSpPr>
        <p:spPr>
          <a:xfrm rot="16200000">
            <a:off x="7584120" y="1019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0" name="CustomShape 118"/>
          <p:cNvSpPr/>
          <p:nvPr/>
        </p:nvSpPr>
        <p:spPr>
          <a:xfrm rot="16200000">
            <a:off x="7728480" y="1019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1" name="CustomShape 119"/>
          <p:cNvSpPr/>
          <p:nvPr/>
        </p:nvSpPr>
        <p:spPr>
          <a:xfrm rot="16200000">
            <a:off x="7980840" y="1020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2" name="TextShape 120"/>
          <p:cNvSpPr txBox="1"/>
          <p:nvPr/>
        </p:nvSpPr>
        <p:spPr>
          <a:xfrm rot="16200000">
            <a:off x="7812000" y="8510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>
                <a:latin typeface="Arial"/>
              </a:rPr>
              <a:t>...</a:t>
            </a:r>
          </a:p>
        </p:txBody>
      </p:sp>
      <p:sp>
        <p:nvSpPr>
          <p:cNvPr id="3843" name="TextShape 121"/>
          <p:cNvSpPr txBox="1"/>
          <p:nvPr/>
        </p:nvSpPr>
        <p:spPr>
          <a:xfrm>
            <a:off x="7682040" y="613080"/>
            <a:ext cx="663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Entrées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44" name="Line 122"/>
          <p:cNvSpPr/>
          <p:nvPr/>
        </p:nvSpPr>
        <p:spPr>
          <a:xfrm>
            <a:off x="7728120" y="829080"/>
            <a:ext cx="540720" cy="0"/>
          </a:xfrm>
          <a:prstGeom prst="line">
            <a:avLst/>
          </a:prstGeom>
          <a:ln w="18000">
            <a:solidFill>
              <a:srgbClr val="66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5" name="Line 123"/>
          <p:cNvSpPr/>
          <p:nvPr/>
        </p:nvSpPr>
        <p:spPr>
          <a:xfrm>
            <a:off x="4632120" y="82800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6" name="Line 124"/>
          <p:cNvSpPr/>
          <p:nvPr/>
        </p:nvSpPr>
        <p:spPr>
          <a:xfrm flipV="1">
            <a:off x="4716000" y="68400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7" name="TextShape 125"/>
          <p:cNvSpPr txBox="1"/>
          <p:nvPr/>
        </p:nvSpPr>
        <p:spPr>
          <a:xfrm>
            <a:off x="5815440" y="43668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Processes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48" name="Line 126"/>
          <p:cNvSpPr/>
          <p:nvPr/>
        </p:nvSpPr>
        <p:spPr>
          <a:xfrm flipV="1">
            <a:off x="6108120" y="828000"/>
            <a:ext cx="926280" cy="468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49" name="Line 127"/>
          <p:cNvSpPr/>
          <p:nvPr/>
        </p:nvSpPr>
        <p:spPr>
          <a:xfrm flipV="1">
            <a:off x="6192000" y="68868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0" name="TextShape 128"/>
          <p:cNvSpPr txBox="1"/>
          <p:nvPr/>
        </p:nvSpPr>
        <p:spPr>
          <a:xfrm>
            <a:off x="8011440" y="441360"/>
            <a:ext cx="91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Arial"/>
              </a:rPr>
              <a:t>Processes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3851" name="Line 129"/>
          <p:cNvSpPr/>
          <p:nvPr/>
        </p:nvSpPr>
        <p:spPr>
          <a:xfrm>
            <a:off x="8304120" y="837360"/>
            <a:ext cx="205920" cy="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2" name="Line 130"/>
          <p:cNvSpPr/>
          <p:nvPr/>
        </p:nvSpPr>
        <p:spPr>
          <a:xfrm flipV="1">
            <a:off x="8388000" y="693360"/>
            <a:ext cx="0" cy="144000"/>
          </a:xfrm>
          <a:prstGeom prst="line">
            <a:avLst/>
          </a:prstGeom>
          <a:ln w="18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3" name="Line 131"/>
          <p:cNvSpPr/>
          <p:nvPr/>
        </p:nvSpPr>
        <p:spPr>
          <a:xfrm>
            <a:off x="3744000" y="2844000"/>
            <a:ext cx="5544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4" name="Line 132"/>
          <p:cNvSpPr/>
          <p:nvPr/>
        </p:nvSpPr>
        <p:spPr>
          <a:xfrm flipV="1">
            <a:off x="3780000" y="22032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5" name="TextShape 133"/>
          <p:cNvSpPr txBox="1"/>
          <p:nvPr/>
        </p:nvSpPr>
        <p:spPr>
          <a:xfrm>
            <a:off x="3096000" y="214812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CPU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56" name="Line 134"/>
          <p:cNvSpPr/>
          <p:nvPr/>
        </p:nvSpPr>
        <p:spPr>
          <a:xfrm flipV="1">
            <a:off x="3984120" y="285444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7" name="TextShape 135"/>
          <p:cNvSpPr txBox="1"/>
          <p:nvPr/>
        </p:nvSpPr>
        <p:spPr>
          <a:xfrm>
            <a:off x="2747521" y="2940120"/>
            <a:ext cx="921959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EVENTS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858" name="CustomShape 136"/>
          <p:cNvSpPr/>
          <p:nvPr/>
        </p:nvSpPr>
        <p:spPr>
          <a:xfrm rot="16200000">
            <a:off x="3840120" y="25664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59" name="CustomShape 137"/>
          <p:cNvSpPr/>
          <p:nvPr/>
        </p:nvSpPr>
        <p:spPr>
          <a:xfrm rot="16200000">
            <a:off x="427284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0" name="CustomShape 138"/>
          <p:cNvSpPr/>
          <p:nvPr/>
        </p:nvSpPr>
        <p:spPr>
          <a:xfrm rot="16200000">
            <a:off x="5245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1" name="CustomShape 139"/>
          <p:cNvSpPr/>
          <p:nvPr/>
        </p:nvSpPr>
        <p:spPr>
          <a:xfrm rot="16200000">
            <a:off x="4053660" y="249588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2" name="TextShape 140"/>
          <p:cNvSpPr txBox="1"/>
          <p:nvPr/>
        </p:nvSpPr>
        <p:spPr>
          <a:xfrm>
            <a:off x="3813840" y="312984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3" name="CustomShape 141"/>
          <p:cNvSpPr/>
          <p:nvPr/>
        </p:nvSpPr>
        <p:spPr>
          <a:xfrm rot="16200000">
            <a:off x="5855400" y="2495520"/>
            <a:ext cx="432000" cy="286920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4" name="CustomShape 142"/>
          <p:cNvSpPr/>
          <p:nvPr/>
        </p:nvSpPr>
        <p:spPr>
          <a:xfrm rot="16200000">
            <a:off x="4946040" y="242460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5" name="CustomShape 143"/>
          <p:cNvSpPr/>
          <p:nvPr/>
        </p:nvSpPr>
        <p:spPr>
          <a:xfrm rot="16200000">
            <a:off x="5640120" y="256716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66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6" name="CustomShape 144"/>
          <p:cNvSpPr/>
          <p:nvPr/>
        </p:nvSpPr>
        <p:spPr>
          <a:xfrm rot="16200000">
            <a:off x="466848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7" name="CustomShape 145"/>
          <p:cNvSpPr/>
          <p:nvPr/>
        </p:nvSpPr>
        <p:spPr>
          <a:xfrm rot="16200000">
            <a:off x="6468120" y="2496600"/>
            <a:ext cx="432000" cy="288000"/>
          </a:xfrm>
          <a:custGeom>
            <a:avLst/>
            <a:gdLst/>
            <a:ahLst/>
            <a:cxnLst/>
            <a:rect l="0" t="0" r="r" b="b"/>
            <a:pathLst>
              <a:path w="1202" h="802">
                <a:moveTo>
                  <a:pt x="1068" y="0"/>
                </a:moveTo>
                <a:lnTo>
                  <a:pt x="1067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30"/>
                  <a:pt x="1171" y="46"/>
                  <a:pt x="1183" y="67"/>
                </a:cubicBezTo>
                <a:cubicBezTo>
                  <a:pt x="1195" y="87"/>
                  <a:pt x="1201" y="110"/>
                  <a:pt x="1201" y="134"/>
                </a:cubicBezTo>
                <a:lnTo>
                  <a:pt x="1201" y="667"/>
                </a:lnTo>
                <a:lnTo>
                  <a:pt x="1201" y="668"/>
                </a:lnTo>
                <a:cubicBezTo>
                  <a:pt x="1201" y="691"/>
                  <a:pt x="1195" y="714"/>
                  <a:pt x="1183" y="734"/>
                </a:cubicBezTo>
                <a:cubicBezTo>
                  <a:pt x="1171" y="755"/>
                  <a:pt x="1155" y="771"/>
                  <a:pt x="1134" y="783"/>
                </a:cubicBezTo>
                <a:cubicBezTo>
                  <a:pt x="1114" y="795"/>
                  <a:pt x="1091" y="801"/>
                  <a:pt x="1067" y="801"/>
                </a:cubicBezTo>
                <a:lnTo>
                  <a:pt x="134" y="801"/>
                </a:lnTo>
                <a:lnTo>
                  <a:pt x="133" y="801"/>
                </a:lnTo>
                <a:cubicBezTo>
                  <a:pt x="110" y="801"/>
                  <a:pt x="87" y="795"/>
                  <a:pt x="67" y="783"/>
                </a:cubicBezTo>
                <a:cubicBezTo>
                  <a:pt x="46" y="771"/>
                  <a:pt x="30" y="755"/>
                  <a:pt x="18" y="734"/>
                </a:cubicBezTo>
                <a:cubicBezTo>
                  <a:pt x="6" y="714"/>
                  <a:pt x="0" y="691"/>
                  <a:pt x="0" y="668"/>
                </a:cubicBezTo>
                <a:lnTo>
                  <a:pt x="0" y="133"/>
                </a:lnTo>
                <a:lnTo>
                  <a:pt x="0" y="134"/>
                </a:lnTo>
                <a:lnTo>
                  <a:pt x="0" y="134"/>
                </a:lnTo>
                <a:cubicBezTo>
                  <a:pt x="0" y="110"/>
                  <a:pt x="6" y="87"/>
                  <a:pt x="18" y="67"/>
                </a:cubicBezTo>
                <a:cubicBezTo>
                  <a:pt x="30" y="46"/>
                  <a:pt x="46" y="30"/>
                  <a:pt x="67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8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8" name="CustomShape 146"/>
          <p:cNvSpPr/>
          <p:nvPr/>
        </p:nvSpPr>
        <p:spPr>
          <a:xfrm rot="16200000">
            <a:off x="62640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6699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69" name="CustomShape 147"/>
          <p:cNvSpPr/>
          <p:nvPr/>
        </p:nvSpPr>
        <p:spPr>
          <a:xfrm rot="16200000">
            <a:off x="6073200" y="25675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3399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0" name="CustomShape 148"/>
          <p:cNvSpPr/>
          <p:nvPr/>
        </p:nvSpPr>
        <p:spPr>
          <a:xfrm rot="16200000">
            <a:off x="6685920" y="25682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SY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1" name="CustomShape 149"/>
          <p:cNvSpPr/>
          <p:nvPr/>
        </p:nvSpPr>
        <p:spPr>
          <a:xfrm rot="16200000">
            <a:off x="788472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009999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SP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2" name="CustomShape 150"/>
          <p:cNvSpPr/>
          <p:nvPr/>
        </p:nvSpPr>
        <p:spPr>
          <a:xfrm rot="16200000">
            <a:off x="7585560" y="2413080"/>
            <a:ext cx="432000" cy="430920"/>
          </a:xfrm>
          <a:custGeom>
            <a:avLst/>
            <a:gdLst/>
            <a:ahLst/>
            <a:cxnLst/>
            <a:rect l="0" t="0" r="r" b="b"/>
            <a:pathLst>
              <a:path w="1202" h="1199">
                <a:moveTo>
                  <a:pt x="1002" y="0"/>
                </a:moveTo>
                <a:lnTo>
                  <a:pt x="1001" y="0"/>
                </a:lnTo>
                <a:cubicBezTo>
                  <a:pt x="1036" y="0"/>
                  <a:pt x="1071" y="9"/>
                  <a:pt x="1101" y="27"/>
                </a:cubicBezTo>
                <a:cubicBezTo>
                  <a:pt x="1132" y="44"/>
                  <a:pt x="1157" y="69"/>
                  <a:pt x="1174" y="100"/>
                </a:cubicBezTo>
                <a:cubicBezTo>
                  <a:pt x="1192" y="130"/>
                  <a:pt x="1201" y="165"/>
                  <a:pt x="1201" y="200"/>
                </a:cubicBezTo>
                <a:lnTo>
                  <a:pt x="1201" y="998"/>
                </a:lnTo>
                <a:lnTo>
                  <a:pt x="1201" y="998"/>
                </a:lnTo>
                <a:cubicBezTo>
                  <a:pt x="1201" y="1033"/>
                  <a:pt x="1192" y="1068"/>
                  <a:pt x="1174" y="1098"/>
                </a:cubicBezTo>
                <a:cubicBezTo>
                  <a:pt x="1157" y="1129"/>
                  <a:pt x="1132" y="1154"/>
                  <a:pt x="1101" y="1171"/>
                </a:cubicBezTo>
                <a:cubicBezTo>
                  <a:pt x="1071" y="1189"/>
                  <a:pt x="1036" y="1198"/>
                  <a:pt x="1001" y="1198"/>
                </a:cubicBezTo>
                <a:lnTo>
                  <a:pt x="200" y="1198"/>
                </a:lnTo>
                <a:lnTo>
                  <a:pt x="200" y="1198"/>
                </a:lnTo>
                <a:cubicBezTo>
                  <a:pt x="165" y="1198"/>
                  <a:pt x="130" y="1189"/>
                  <a:pt x="100" y="1171"/>
                </a:cubicBezTo>
                <a:cubicBezTo>
                  <a:pt x="69" y="1154"/>
                  <a:pt x="44" y="1129"/>
                  <a:pt x="27" y="1098"/>
                </a:cubicBezTo>
                <a:cubicBezTo>
                  <a:pt x="9" y="1068"/>
                  <a:pt x="0" y="1033"/>
                  <a:pt x="0" y="998"/>
                </a:cubicBezTo>
                <a:lnTo>
                  <a:pt x="0" y="199"/>
                </a:lnTo>
                <a:lnTo>
                  <a:pt x="0" y="200"/>
                </a:lnTo>
                <a:lnTo>
                  <a:pt x="0" y="200"/>
                </a:lnTo>
                <a:cubicBezTo>
                  <a:pt x="0" y="165"/>
                  <a:pt x="9" y="130"/>
                  <a:pt x="27" y="100"/>
                </a:cubicBezTo>
                <a:cubicBezTo>
                  <a:pt x="44" y="69"/>
                  <a:pt x="69" y="44"/>
                  <a:pt x="100" y="27"/>
                </a:cubicBezTo>
                <a:cubicBezTo>
                  <a:pt x="130" y="9"/>
                  <a:pt x="165" y="0"/>
                  <a:pt x="200" y="0"/>
                </a:cubicBezTo>
                <a:lnTo>
                  <a:pt x="1002" y="0"/>
                </a:lnTo>
              </a:path>
            </a:pathLst>
          </a:cu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3" name="CustomShape 151"/>
          <p:cNvSpPr/>
          <p:nvPr/>
        </p:nvSpPr>
        <p:spPr>
          <a:xfrm rot="16200000">
            <a:off x="7308000" y="255600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1135" y="0"/>
                </a:moveTo>
                <a:lnTo>
                  <a:pt x="1134" y="0"/>
                </a:lnTo>
                <a:cubicBezTo>
                  <a:pt x="1146" y="0"/>
                  <a:pt x="1157" y="3"/>
                  <a:pt x="1168" y="9"/>
                </a:cubicBezTo>
                <a:cubicBezTo>
                  <a:pt x="1178" y="15"/>
                  <a:pt x="1186" y="23"/>
                  <a:pt x="1192" y="33"/>
                </a:cubicBezTo>
                <a:cubicBezTo>
                  <a:pt x="1198" y="44"/>
                  <a:pt x="1201" y="55"/>
                  <a:pt x="1201" y="67"/>
                </a:cubicBezTo>
                <a:lnTo>
                  <a:pt x="1201" y="334"/>
                </a:lnTo>
                <a:lnTo>
                  <a:pt x="1201" y="334"/>
                </a:lnTo>
                <a:cubicBezTo>
                  <a:pt x="1201" y="346"/>
                  <a:pt x="1198" y="357"/>
                  <a:pt x="1192" y="368"/>
                </a:cubicBezTo>
                <a:cubicBezTo>
                  <a:pt x="1186" y="378"/>
                  <a:pt x="1178" y="386"/>
                  <a:pt x="1168" y="392"/>
                </a:cubicBezTo>
                <a:cubicBezTo>
                  <a:pt x="1157" y="398"/>
                  <a:pt x="1146" y="401"/>
                  <a:pt x="1134" y="401"/>
                </a:cubicBezTo>
                <a:lnTo>
                  <a:pt x="67" y="401"/>
                </a:lnTo>
                <a:lnTo>
                  <a:pt x="67" y="401"/>
                </a:lnTo>
                <a:cubicBezTo>
                  <a:pt x="55" y="401"/>
                  <a:pt x="44" y="398"/>
                  <a:pt x="33" y="392"/>
                </a:cubicBezTo>
                <a:cubicBezTo>
                  <a:pt x="23" y="386"/>
                  <a:pt x="15" y="378"/>
                  <a:pt x="9" y="368"/>
                </a:cubicBezTo>
                <a:cubicBezTo>
                  <a:pt x="3" y="357"/>
                  <a:pt x="0" y="346"/>
                  <a:pt x="0" y="334"/>
                </a:cubicBezTo>
                <a:lnTo>
                  <a:pt x="0" y="66"/>
                </a:lnTo>
                <a:lnTo>
                  <a:pt x="0" y="67"/>
                </a:lnTo>
                <a:lnTo>
                  <a:pt x="0" y="67"/>
                </a:lnTo>
                <a:cubicBezTo>
                  <a:pt x="0" y="55"/>
                  <a:pt x="3" y="44"/>
                  <a:pt x="9" y="33"/>
                </a:cubicBezTo>
                <a:cubicBezTo>
                  <a:pt x="15" y="23"/>
                  <a:pt x="23" y="15"/>
                  <a:pt x="33" y="9"/>
                </a:cubicBezTo>
                <a:cubicBezTo>
                  <a:pt x="44" y="3"/>
                  <a:pt x="55" y="0"/>
                  <a:pt x="67" y="0"/>
                </a:cubicBezTo>
                <a:lnTo>
                  <a:pt x="1135" y="0"/>
                </a:lnTo>
              </a:path>
            </a:pathLst>
          </a:custGeom>
          <a:solidFill>
            <a:srgbClr val="99FF33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4" name="Line 152"/>
          <p:cNvSpPr/>
          <p:nvPr/>
        </p:nvSpPr>
        <p:spPr>
          <a:xfrm flipV="1">
            <a:off x="481212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5" name="TextShape 153"/>
          <p:cNvSpPr txBox="1"/>
          <p:nvPr/>
        </p:nvSpPr>
        <p:spPr>
          <a:xfrm>
            <a:off x="4641840" y="313020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6" name="Line 154"/>
          <p:cNvSpPr/>
          <p:nvPr/>
        </p:nvSpPr>
        <p:spPr>
          <a:xfrm flipV="1">
            <a:off x="578412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7" name="TextShape 155"/>
          <p:cNvSpPr txBox="1"/>
          <p:nvPr/>
        </p:nvSpPr>
        <p:spPr>
          <a:xfrm>
            <a:off x="561384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78" name="Line 156"/>
          <p:cNvSpPr/>
          <p:nvPr/>
        </p:nvSpPr>
        <p:spPr>
          <a:xfrm flipV="1">
            <a:off x="6153480" y="285480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9" name="Line 157"/>
          <p:cNvSpPr/>
          <p:nvPr/>
        </p:nvSpPr>
        <p:spPr>
          <a:xfrm flipV="1">
            <a:off x="7449480" y="2855160"/>
            <a:ext cx="0" cy="31680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0" name="TextShape 158"/>
          <p:cNvSpPr txBox="1"/>
          <p:nvPr/>
        </p:nvSpPr>
        <p:spPr>
          <a:xfrm>
            <a:off x="7279200" y="3130560"/>
            <a:ext cx="422698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1" name="TextShape 159"/>
          <p:cNvSpPr txBox="1"/>
          <p:nvPr/>
        </p:nvSpPr>
        <p:spPr>
          <a:xfrm>
            <a:off x="5983200" y="313056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Arial"/>
              </a:rPr>
              <a:t>Ex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82" name="TextShape 160"/>
          <p:cNvSpPr txBox="1"/>
          <p:nvPr/>
        </p:nvSpPr>
        <p:spPr>
          <a:xfrm>
            <a:off x="8028720" y="1437479"/>
            <a:ext cx="132516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Arial"/>
              </a:rPr>
              <a:t>POLLING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883" name="TextShape 161"/>
          <p:cNvSpPr txBox="1"/>
          <p:nvPr/>
        </p:nvSpPr>
        <p:spPr>
          <a:xfrm>
            <a:off x="7962840" y="2952000"/>
            <a:ext cx="1521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Arial"/>
              </a:rPr>
              <a:t>INTERRUPTS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" name="CustomShape 97">
            <a:extLst>
              <a:ext uri="{FF2B5EF4-FFF2-40B4-BE49-F238E27FC236}">
                <a16:creationId xmlns:a16="http://schemas.microsoft.com/office/drawing/2014/main" id="{39821B3B-AD3C-69A3-28B7-C7423512B10D}"/>
              </a:ext>
            </a:extLst>
          </p:cNvPr>
          <p:cNvSpPr/>
          <p:nvPr/>
        </p:nvSpPr>
        <p:spPr>
          <a:xfrm>
            <a:off x="4039319" y="237239"/>
            <a:ext cx="1382281" cy="180871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00206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 dirty="0">
                <a:solidFill>
                  <a:schemeClr val="bg1"/>
                </a:solidFill>
                <a:latin typeface="Arial"/>
              </a:rPr>
              <a:t>EXEC 1</a:t>
            </a:r>
            <a:endParaRPr lang="fr-FR" sz="1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97">
            <a:extLst>
              <a:ext uri="{FF2B5EF4-FFF2-40B4-BE49-F238E27FC236}">
                <a16:creationId xmlns:a16="http://schemas.microsoft.com/office/drawing/2014/main" id="{CCC16539-BF97-5DCA-D005-0FBC4C8B638C}"/>
              </a:ext>
            </a:extLst>
          </p:cNvPr>
          <p:cNvSpPr/>
          <p:nvPr/>
        </p:nvSpPr>
        <p:spPr>
          <a:xfrm>
            <a:off x="5532120" y="238245"/>
            <a:ext cx="2016360" cy="185115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00206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 dirty="0">
                <a:solidFill>
                  <a:schemeClr val="bg1"/>
                </a:solidFill>
                <a:latin typeface="Arial"/>
              </a:rPr>
              <a:t>EXEC 2</a:t>
            </a:r>
            <a:endParaRPr lang="fr-FR" sz="1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97">
            <a:extLst>
              <a:ext uri="{FF2B5EF4-FFF2-40B4-BE49-F238E27FC236}">
                <a16:creationId xmlns:a16="http://schemas.microsoft.com/office/drawing/2014/main" id="{4FD64451-823C-E7EB-7E75-0C26D378B298}"/>
              </a:ext>
            </a:extLst>
          </p:cNvPr>
          <p:cNvSpPr/>
          <p:nvPr/>
        </p:nvSpPr>
        <p:spPr>
          <a:xfrm>
            <a:off x="7728120" y="237285"/>
            <a:ext cx="1382281" cy="180871"/>
          </a:xfrm>
          <a:custGeom>
            <a:avLst/>
            <a:gdLst/>
            <a:ahLst/>
            <a:cxnLst/>
            <a:rect l="0" t="0" r="r" b="b"/>
            <a:pathLst>
              <a:path w="1202" h="799">
                <a:moveTo>
                  <a:pt x="1069" y="0"/>
                </a:moveTo>
                <a:lnTo>
                  <a:pt x="1068" y="0"/>
                </a:lnTo>
                <a:cubicBezTo>
                  <a:pt x="1091" y="0"/>
                  <a:pt x="1114" y="6"/>
                  <a:pt x="1134" y="18"/>
                </a:cubicBezTo>
                <a:cubicBezTo>
                  <a:pt x="1155" y="29"/>
                  <a:pt x="1172" y="46"/>
                  <a:pt x="1183" y="67"/>
                </a:cubicBezTo>
                <a:cubicBezTo>
                  <a:pt x="1195" y="87"/>
                  <a:pt x="1201" y="110"/>
                  <a:pt x="1201" y="133"/>
                </a:cubicBezTo>
                <a:lnTo>
                  <a:pt x="1201" y="665"/>
                </a:lnTo>
                <a:lnTo>
                  <a:pt x="1201" y="665"/>
                </a:lnTo>
                <a:cubicBezTo>
                  <a:pt x="1201" y="688"/>
                  <a:pt x="1195" y="711"/>
                  <a:pt x="1183" y="732"/>
                </a:cubicBezTo>
                <a:cubicBezTo>
                  <a:pt x="1172" y="752"/>
                  <a:pt x="1155" y="769"/>
                  <a:pt x="1134" y="780"/>
                </a:cubicBezTo>
                <a:cubicBezTo>
                  <a:pt x="1114" y="792"/>
                  <a:pt x="1091" y="798"/>
                  <a:pt x="1068" y="798"/>
                </a:cubicBezTo>
                <a:lnTo>
                  <a:pt x="133" y="798"/>
                </a:lnTo>
                <a:lnTo>
                  <a:pt x="133" y="798"/>
                </a:lnTo>
                <a:cubicBezTo>
                  <a:pt x="110" y="798"/>
                  <a:pt x="87" y="792"/>
                  <a:pt x="66" y="780"/>
                </a:cubicBezTo>
                <a:cubicBezTo>
                  <a:pt x="46" y="769"/>
                  <a:pt x="29" y="752"/>
                  <a:pt x="18" y="732"/>
                </a:cubicBezTo>
                <a:cubicBezTo>
                  <a:pt x="6" y="711"/>
                  <a:pt x="0" y="688"/>
                  <a:pt x="0" y="665"/>
                </a:cubicBezTo>
                <a:lnTo>
                  <a:pt x="0" y="133"/>
                </a:lnTo>
                <a:lnTo>
                  <a:pt x="0" y="133"/>
                </a:lnTo>
                <a:lnTo>
                  <a:pt x="0" y="133"/>
                </a:lnTo>
                <a:cubicBezTo>
                  <a:pt x="0" y="110"/>
                  <a:pt x="6" y="87"/>
                  <a:pt x="18" y="67"/>
                </a:cubicBezTo>
                <a:cubicBezTo>
                  <a:pt x="29" y="46"/>
                  <a:pt x="46" y="29"/>
                  <a:pt x="66" y="18"/>
                </a:cubicBezTo>
                <a:cubicBezTo>
                  <a:pt x="87" y="6"/>
                  <a:pt x="110" y="0"/>
                  <a:pt x="133" y="0"/>
                </a:cubicBezTo>
                <a:lnTo>
                  <a:pt x="1069" y="0"/>
                </a:lnTo>
              </a:path>
            </a:pathLst>
          </a:custGeom>
          <a:solidFill>
            <a:srgbClr val="00206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 dirty="0">
                <a:solidFill>
                  <a:schemeClr val="bg1"/>
                </a:solidFill>
                <a:latin typeface="Arial"/>
              </a:rPr>
              <a:t>EXEC 3</a:t>
            </a:r>
            <a:endParaRPr lang="fr-FR" sz="1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32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Line 1"/>
          <p:cNvSpPr/>
          <p:nvPr/>
        </p:nvSpPr>
        <p:spPr>
          <a:xfrm flipH="1">
            <a:off x="4464360" y="162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5" name="Line 2"/>
          <p:cNvSpPr/>
          <p:nvPr/>
        </p:nvSpPr>
        <p:spPr>
          <a:xfrm flipH="1">
            <a:off x="4464360" y="180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6" name="Line 3"/>
          <p:cNvSpPr/>
          <p:nvPr/>
        </p:nvSpPr>
        <p:spPr>
          <a:xfrm flipH="1">
            <a:off x="4464360" y="1980000"/>
            <a:ext cx="32054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7" name="Line 4"/>
          <p:cNvSpPr/>
          <p:nvPr/>
        </p:nvSpPr>
        <p:spPr>
          <a:xfrm flipH="1">
            <a:off x="4464360" y="2160000"/>
            <a:ext cx="2952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8" name="Line 5"/>
          <p:cNvSpPr/>
          <p:nvPr/>
        </p:nvSpPr>
        <p:spPr>
          <a:xfrm flipH="1">
            <a:off x="4464360" y="144000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89" name="Line 6"/>
          <p:cNvSpPr/>
          <p:nvPr/>
        </p:nvSpPr>
        <p:spPr>
          <a:xfrm flipH="1">
            <a:off x="4464360" y="1260000"/>
            <a:ext cx="2447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0" name="Line 7"/>
          <p:cNvSpPr/>
          <p:nvPr/>
        </p:nvSpPr>
        <p:spPr>
          <a:xfrm flipH="1">
            <a:off x="4464360" y="108000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1" name="Line 8"/>
          <p:cNvSpPr/>
          <p:nvPr/>
        </p:nvSpPr>
        <p:spPr>
          <a:xfrm>
            <a:off x="1152360" y="180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2" name="Line 9"/>
          <p:cNvSpPr/>
          <p:nvPr/>
        </p:nvSpPr>
        <p:spPr>
          <a:xfrm>
            <a:off x="1152360" y="198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3" name="Line 10"/>
          <p:cNvSpPr/>
          <p:nvPr/>
        </p:nvSpPr>
        <p:spPr>
          <a:xfrm>
            <a:off x="1152360" y="21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4" name="Line 11"/>
          <p:cNvSpPr/>
          <p:nvPr/>
        </p:nvSpPr>
        <p:spPr>
          <a:xfrm>
            <a:off x="1296000" y="162000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5" name="Line 12"/>
          <p:cNvSpPr/>
          <p:nvPr/>
        </p:nvSpPr>
        <p:spPr>
          <a:xfrm>
            <a:off x="792000" y="1440000"/>
            <a:ext cx="2684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6" name="Line 13"/>
          <p:cNvSpPr/>
          <p:nvPr/>
        </p:nvSpPr>
        <p:spPr>
          <a:xfrm>
            <a:off x="1152360" y="1260000"/>
            <a:ext cx="23238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7" name="Line 14"/>
          <p:cNvSpPr/>
          <p:nvPr/>
        </p:nvSpPr>
        <p:spPr>
          <a:xfrm>
            <a:off x="1368000" y="108000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98" name="CustomShape 15"/>
          <p:cNvSpPr/>
          <p:nvPr/>
        </p:nvSpPr>
        <p:spPr>
          <a:xfrm>
            <a:off x="6120360" y="10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99" name="CustomShape 16"/>
          <p:cNvSpPr/>
          <p:nvPr/>
        </p:nvSpPr>
        <p:spPr>
          <a:xfrm>
            <a:off x="6120720" y="118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0" name="CustomShape 17"/>
          <p:cNvSpPr/>
          <p:nvPr/>
        </p:nvSpPr>
        <p:spPr>
          <a:xfrm>
            <a:off x="6120720" y="136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1" name="CustomShape 18"/>
          <p:cNvSpPr/>
          <p:nvPr/>
        </p:nvSpPr>
        <p:spPr>
          <a:xfrm>
            <a:off x="3476160" y="46800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02" name="CustomShape 19"/>
          <p:cNvSpPr/>
          <p:nvPr/>
        </p:nvSpPr>
        <p:spPr>
          <a:xfrm>
            <a:off x="5206320" y="118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3" name="CustomShape 20"/>
          <p:cNvSpPr/>
          <p:nvPr/>
        </p:nvSpPr>
        <p:spPr>
          <a:xfrm>
            <a:off x="5206320" y="1368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4" name="CustomShape 21"/>
          <p:cNvSpPr/>
          <p:nvPr/>
        </p:nvSpPr>
        <p:spPr>
          <a:xfrm>
            <a:off x="5206320" y="15487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5" name="CustomShape 22"/>
          <p:cNvSpPr/>
          <p:nvPr/>
        </p:nvSpPr>
        <p:spPr>
          <a:xfrm>
            <a:off x="5206320" y="172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6" name="CustomShape 23"/>
          <p:cNvSpPr/>
          <p:nvPr/>
        </p:nvSpPr>
        <p:spPr>
          <a:xfrm>
            <a:off x="5206320" y="190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7" name="CustomShape 24"/>
          <p:cNvSpPr/>
          <p:nvPr/>
        </p:nvSpPr>
        <p:spPr>
          <a:xfrm>
            <a:off x="5206320" y="20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8" name="CustomShape 25"/>
          <p:cNvSpPr/>
          <p:nvPr/>
        </p:nvSpPr>
        <p:spPr>
          <a:xfrm>
            <a:off x="2326320" y="20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09" name="CustomShape 26"/>
          <p:cNvSpPr/>
          <p:nvPr/>
        </p:nvSpPr>
        <p:spPr>
          <a:xfrm>
            <a:off x="2326320" y="191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0" name="CustomShape 27"/>
          <p:cNvSpPr/>
          <p:nvPr/>
        </p:nvSpPr>
        <p:spPr>
          <a:xfrm>
            <a:off x="2326320" y="173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1" name="CustomShape 28"/>
          <p:cNvSpPr/>
          <p:nvPr/>
        </p:nvSpPr>
        <p:spPr>
          <a:xfrm>
            <a:off x="232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2" name="CustomShape 29"/>
          <p:cNvSpPr/>
          <p:nvPr/>
        </p:nvSpPr>
        <p:spPr>
          <a:xfrm>
            <a:off x="2326320" y="118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3" name="CustomShape 30"/>
          <p:cNvSpPr/>
          <p:nvPr/>
        </p:nvSpPr>
        <p:spPr>
          <a:xfrm>
            <a:off x="118836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4" name="CustomShape 31"/>
          <p:cNvSpPr/>
          <p:nvPr/>
        </p:nvSpPr>
        <p:spPr>
          <a:xfrm>
            <a:off x="1188360" y="154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15" name="CustomShape 32"/>
          <p:cNvSpPr/>
          <p:nvPr/>
        </p:nvSpPr>
        <p:spPr>
          <a:xfrm>
            <a:off x="6120360" y="191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6" name="CustomShape 33"/>
          <p:cNvSpPr/>
          <p:nvPr/>
        </p:nvSpPr>
        <p:spPr>
          <a:xfrm>
            <a:off x="4666320" y="1549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7" name="CustomShape 34"/>
          <p:cNvSpPr/>
          <p:nvPr/>
        </p:nvSpPr>
        <p:spPr>
          <a:xfrm>
            <a:off x="4666320" y="154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8" name="CustomShape 35"/>
          <p:cNvSpPr/>
          <p:nvPr/>
        </p:nvSpPr>
        <p:spPr>
          <a:xfrm>
            <a:off x="3514320" y="119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19" name="CustomShape 36"/>
          <p:cNvSpPr/>
          <p:nvPr/>
        </p:nvSpPr>
        <p:spPr>
          <a:xfrm>
            <a:off x="3514320" y="101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0" name="CustomShape 37"/>
          <p:cNvSpPr/>
          <p:nvPr/>
        </p:nvSpPr>
        <p:spPr>
          <a:xfrm>
            <a:off x="3514320" y="137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1" name="CustomShape 38"/>
          <p:cNvSpPr/>
          <p:nvPr/>
        </p:nvSpPr>
        <p:spPr>
          <a:xfrm>
            <a:off x="3514320" y="155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2" name="CustomShape 39"/>
          <p:cNvSpPr/>
          <p:nvPr/>
        </p:nvSpPr>
        <p:spPr>
          <a:xfrm>
            <a:off x="3514320" y="173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3" name="CustomShape 40"/>
          <p:cNvSpPr/>
          <p:nvPr/>
        </p:nvSpPr>
        <p:spPr>
          <a:xfrm>
            <a:off x="3514320" y="191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4" name="CustomShape 41"/>
          <p:cNvSpPr/>
          <p:nvPr/>
        </p:nvSpPr>
        <p:spPr>
          <a:xfrm>
            <a:off x="3514320" y="209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5" name="CustomShape 42"/>
          <p:cNvSpPr/>
          <p:nvPr/>
        </p:nvSpPr>
        <p:spPr>
          <a:xfrm>
            <a:off x="4126320" y="119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6" name="CustomShape 43"/>
          <p:cNvSpPr/>
          <p:nvPr/>
        </p:nvSpPr>
        <p:spPr>
          <a:xfrm>
            <a:off x="4126320" y="101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7" name="CustomShape 44"/>
          <p:cNvSpPr/>
          <p:nvPr/>
        </p:nvSpPr>
        <p:spPr>
          <a:xfrm>
            <a:off x="4126320" y="13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8" name="CustomShape 45"/>
          <p:cNvSpPr/>
          <p:nvPr/>
        </p:nvSpPr>
        <p:spPr>
          <a:xfrm>
            <a:off x="4126320" y="15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29" name="CustomShape 46"/>
          <p:cNvSpPr/>
          <p:nvPr/>
        </p:nvSpPr>
        <p:spPr>
          <a:xfrm>
            <a:off x="4126320" y="17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0" name="CustomShape 47"/>
          <p:cNvSpPr/>
          <p:nvPr/>
        </p:nvSpPr>
        <p:spPr>
          <a:xfrm>
            <a:off x="4126320" y="1912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1" name="CustomShape 48"/>
          <p:cNvSpPr/>
          <p:nvPr/>
        </p:nvSpPr>
        <p:spPr>
          <a:xfrm>
            <a:off x="4126320" y="2092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2" name="CustomShape 49"/>
          <p:cNvSpPr/>
          <p:nvPr/>
        </p:nvSpPr>
        <p:spPr>
          <a:xfrm>
            <a:off x="6805080" y="154764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3" name="CustomShape 50"/>
          <p:cNvSpPr/>
          <p:nvPr/>
        </p:nvSpPr>
        <p:spPr>
          <a:xfrm>
            <a:off x="505440" y="172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4" name="CustomShape 51"/>
          <p:cNvSpPr/>
          <p:nvPr/>
        </p:nvSpPr>
        <p:spPr>
          <a:xfrm>
            <a:off x="6805800" y="190836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5" name="CustomShape 52"/>
          <p:cNvSpPr/>
          <p:nvPr/>
        </p:nvSpPr>
        <p:spPr>
          <a:xfrm>
            <a:off x="360000" y="2088720"/>
            <a:ext cx="794160" cy="144720"/>
          </a:xfrm>
          <a:custGeom>
            <a:avLst/>
            <a:gdLst/>
            <a:ahLst/>
            <a:cxnLst/>
            <a:rect l="0" t="0" r="r" b="b"/>
            <a:pathLst>
              <a:path w="22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9" y="403"/>
                </a:lnTo>
                <a:lnTo>
                  <a:pt x="2140" y="403"/>
                </a:lnTo>
                <a:cubicBezTo>
                  <a:pt x="2152" y="403"/>
                  <a:pt x="2163" y="400"/>
                  <a:pt x="2173" y="394"/>
                </a:cubicBezTo>
                <a:cubicBezTo>
                  <a:pt x="2184" y="388"/>
                  <a:pt x="2192" y="380"/>
                  <a:pt x="2198" y="369"/>
                </a:cubicBezTo>
                <a:cubicBezTo>
                  <a:pt x="2204" y="359"/>
                  <a:pt x="2207" y="348"/>
                  <a:pt x="2207" y="336"/>
                </a:cubicBezTo>
                <a:lnTo>
                  <a:pt x="2207" y="67"/>
                </a:lnTo>
                <a:lnTo>
                  <a:pt x="2207" y="67"/>
                </a:lnTo>
                <a:lnTo>
                  <a:pt x="2207" y="67"/>
                </a:lnTo>
                <a:cubicBezTo>
                  <a:pt x="2207" y="55"/>
                  <a:pt x="2204" y="44"/>
                  <a:pt x="2198" y="34"/>
                </a:cubicBezTo>
                <a:cubicBezTo>
                  <a:pt x="2192" y="23"/>
                  <a:pt x="2184" y="15"/>
                  <a:pt x="2173" y="9"/>
                </a:cubicBezTo>
                <a:cubicBezTo>
                  <a:pt x="2163" y="3"/>
                  <a:pt x="2152" y="0"/>
                  <a:pt x="21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6" name="CustomShape 53"/>
          <p:cNvSpPr/>
          <p:nvPr/>
        </p:nvSpPr>
        <p:spPr>
          <a:xfrm>
            <a:off x="360000" y="1187280"/>
            <a:ext cx="792360" cy="144720"/>
          </a:xfrm>
          <a:custGeom>
            <a:avLst/>
            <a:gdLst/>
            <a:ahLst/>
            <a:cxnLst/>
            <a:rect l="0" t="0" r="r" b="b"/>
            <a:pathLst>
              <a:path w="2203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4" y="403"/>
                </a:lnTo>
                <a:lnTo>
                  <a:pt x="2135" y="403"/>
                </a:lnTo>
                <a:cubicBezTo>
                  <a:pt x="2147" y="403"/>
                  <a:pt x="2158" y="400"/>
                  <a:pt x="2168" y="394"/>
                </a:cubicBezTo>
                <a:cubicBezTo>
                  <a:pt x="2179" y="388"/>
                  <a:pt x="2187" y="380"/>
                  <a:pt x="2193" y="369"/>
                </a:cubicBezTo>
                <a:cubicBezTo>
                  <a:pt x="2199" y="359"/>
                  <a:pt x="2202" y="348"/>
                  <a:pt x="2202" y="336"/>
                </a:cubicBezTo>
                <a:lnTo>
                  <a:pt x="2202" y="67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4"/>
                </a:cubicBezTo>
                <a:cubicBezTo>
                  <a:pt x="2187" y="23"/>
                  <a:pt x="2179" y="15"/>
                  <a:pt x="2168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BP2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7" name="CustomShape 54"/>
          <p:cNvSpPr/>
          <p:nvPr/>
        </p:nvSpPr>
        <p:spPr>
          <a:xfrm>
            <a:off x="6806160" y="172872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8" name="CustomShape 55"/>
          <p:cNvSpPr/>
          <p:nvPr/>
        </p:nvSpPr>
        <p:spPr>
          <a:xfrm>
            <a:off x="6806520" y="2089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39" name="CustomShape 56"/>
          <p:cNvSpPr/>
          <p:nvPr/>
        </p:nvSpPr>
        <p:spPr>
          <a:xfrm>
            <a:off x="360000" y="1909440"/>
            <a:ext cx="794880" cy="144720"/>
          </a:xfrm>
          <a:custGeom>
            <a:avLst/>
            <a:gdLst/>
            <a:ahLst/>
            <a:cxnLst/>
            <a:rect l="0" t="0" r="r" b="b"/>
            <a:pathLst>
              <a:path w="2210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41" y="403"/>
                </a:lnTo>
                <a:lnTo>
                  <a:pt x="2142" y="403"/>
                </a:lnTo>
                <a:cubicBezTo>
                  <a:pt x="2154" y="403"/>
                  <a:pt x="2165" y="400"/>
                  <a:pt x="2175" y="394"/>
                </a:cubicBezTo>
                <a:cubicBezTo>
                  <a:pt x="2186" y="388"/>
                  <a:pt x="2194" y="380"/>
                  <a:pt x="2200" y="369"/>
                </a:cubicBezTo>
                <a:cubicBezTo>
                  <a:pt x="2206" y="359"/>
                  <a:pt x="2209" y="348"/>
                  <a:pt x="2209" y="336"/>
                </a:cubicBezTo>
                <a:lnTo>
                  <a:pt x="2209" y="67"/>
                </a:lnTo>
                <a:lnTo>
                  <a:pt x="2209" y="67"/>
                </a:lnTo>
                <a:lnTo>
                  <a:pt x="2209" y="67"/>
                </a:lnTo>
                <a:cubicBezTo>
                  <a:pt x="2209" y="55"/>
                  <a:pt x="2206" y="44"/>
                  <a:pt x="2200" y="34"/>
                </a:cubicBezTo>
                <a:cubicBezTo>
                  <a:pt x="2194" y="23"/>
                  <a:pt x="2186" y="15"/>
                  <a:pt x="2175" y="9"/>
                </a:cubicBezTo>
                <a:cubicBezTo>
                  <a:pt x="2165" y="3"/>
                  <a:pt x="2154" y="0"/>
                  <a:pt x="2142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0" name="TextShape 57"/>
          <p:cNvSpPr txBox="1"/>
          <p:nvPr/>
        </p:nvSpPr>
        <p:spPr>
          <a:xfrm>
            <a:off x="3581280" y="43200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941" name="CustomShape 58"/>
          <p:cNvSpPr/>
          <p:nvPr/>
        </p:nvSpPr>
        <p:spPr>
          <a:xfrm>
            <a:off x="6806520" y="2089080"/>
            <a:ext cx="825840" cy="144720"/>
          </a:xfrm>
          <a:custGeom>
            <a:avLst/>
            <a:gdLst/>
            <a:ahLst/>
            <a:cxnLst/>
            <a:rect l="0" t="0" r="r" b="b"/>
            <a:pathLst>
              <a:path w="229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7" y="403"/>
                </a:lnTo>
                <a:lnTo>
                  <a:pt x="2228" y="403"/>
                </a:lnTo>
                <a:cubicBezTo>
                  <a:pt x="2240" y="403"/>
                  <a:pt x="2251" y="400"/>
                  <a:pt x="2261" y="394"/>
                </a:cubicBezTo>
                <a:cubicBezTo>
                  <a:pt x="2272" y="388"/>
                  <a:pt x="2280" y="380"/>
                  <a:pt x="2286" y="369"/>
                </a:cubicBezTo>
                <a:cubicBezTo>
                  <a:pt x="2292" y="359"/>
                  <a:pt x="2295" y="348"/>
                  <a:pt x="2295" y="336"/>
                </a:cubicBezTo>
                <a:lnTo>
                  <a:pt x="2295" y="67"/>
                </a:lnTo>
                <a:lnTo>
                  <a:pt x="2295" y="67"/>
                </a:lnTo>
                <a:lnTo>
                  <a:pt x="2295" y="67"/>
                </a:lnTo>
                <a:cubicBezTo>
                  <a:pt x="2295" y="55"/>
                  <a:pt x="2292" y="44"/>
                  <a:pt x="2286" y="34"/>
                </a:cubicBezTo>
                <a:cubicBezTo>
                  <a:pt x="2280" y="23"/>
                  <a:pt x="2272" y="15"/>
                  <a:pt x="2261" y="9"/>
                </a:cubicBezTo>
                <a:cubicBezTo>
                  <a:pt x="2251" y="3"/>
                  <a:pt x="2240" y="0"/>
                  <a:pt x="222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2" name="CustomShape 59"/>
          <p:cNvSpPr/>
          <p:nvPr/>
        </p:nvSpPr>
        <p:spPr>
          <a:xfrm>
            <a:off x="360000" y="1728000"/>
            <a:ext cx="793440" cy="144720"/>
          </a:xfrm>
          <a:custGeom>
            <a:avLst/>
            <a:gdLst/>
            <a:ahLst/>
            <a:cxnLst/>
            <a:rect l="0" t="0" r="r" b="b"/>
            <a:pathLst>
              <a:path w="2206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7" y="403"/>
                </a:lnTo>
                <a:lnTo>
                  <a:pt x="2138" y="403"/>
                </a:lnTo>
                <a:cubicBezTo>
                  <a:pt x="2150" y="403"/>
                  <a:pt x="2161" y="400"/>
                  <a:pt x="2171" y="394"/>
                </a:cubicBezTo>
                <a:cubicBezTo>
                  <a:pt x="2182" y="388"/>
                  <a:pt x="2190" y="380"/>
                  <a:pt x="2196" y="369"/>
                </a:cubicBezTo>
                <a:cubicBezTo>
                  <a:pt x="2202" y="359"/>
                  <a:pt x="2205" y="348"/>
                  <a:pt x="2205" y="336"/>
                </a:cubicBezTo>
                <a:lnTo>
                  <a:pt x="2204" y="67"/>
                </a:lnTo>
                <a:lnTo>
                  <a:pt x="2205" y="67"/>
                </a:lnTo>
                <a:lnTo>
                  <a:pt x="2205" y="67"/>
                </a:lnTo>
                <a:cubicBezTo>
                  <a:pt x="2205" y="55"/>
                  <a:pt x="2202" y="44"/>
                  <a:pt x="2196" y="34"/>
                </a:cubicBezTo>
                <a:cubicBezTo>
                  <a:pt x="2190" y="23"/>
                  <a:pt x="2182" y="15"/>
                  <a:pt x="2171" y="9"/>
                </a:cubicBezTo>
                <a:cubicBezTo>
                  <a:pt x="2161" y="3"/>
                  <a:pt x="2150" y="0"/>
                  <a:pt x="2138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LED1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3" name="CustomShape 60"/>
          <p:cNvSpPr/>
          <p:nvPr/>
        </p:nvSpPr>
        <p:spPr>
          <a:xfrm>
            <a:off x="360360" y="1369440"/>
            <a:ext cx="791640" cy="144720"/>
          </a:xfrm>
          <a:custGeom>
            <a:avLst/>
            <a:gdLst/>
            <a:ahLst/>
            <a:cxnLst/>
            <a:rect l="0" t="0" r="r" b="b"/>
            <a:pathLst>
              <a:path w="2201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132" y="403"/>
                </a:lnTo>
                <a:lnTo>
                  <a:pt x="2133" y="403"/>
                </a:lnTo>
                <a:cubicBezTo>
                  <a:pt x="2145" y="403"/>
                  <a:pt x="2156" y="400"/>
                  <a:pt x="2166" y="394"/>
                </a:cubicBezTo>
                <a:cubicBezTo>
                  <a:pt x="2177" y="388"/>
                  <a:pt x="2185" y="380"/>
                  <a:pt x="2191" y="369"/>
                </a:cubicBezTo>
                <a:cubicBezTo>
                  <a:pt x="2197" y="359"/>
                  <a:pt x="2200" y="348"/>
                  <a:pt x="2200" y="336"/>
                </a:cubicBezTo>
                <a:lnTo>
                  <a:pt x="2200" y="67"/>
                </a:lnTo>
                <a:lnTo>
                  <a:pt x="2200" y="67"/>
                </a:lnTo>
                <a:lnTo>
                  <a:pt x="2200" y="67"/>
                </a:lnTo>
                <a:cubicBezTo>
                  <a:pt x="2200" y="55"/>
                  <a:pt x="2197" y="44"/>
                  <a:pt x="2191" y="34"/>
                </a:cubicBezTo>
                <a:cubicBezTo>
                  <a:pt x="2185" y="23"/>
                  <a:pt x="2177" y="15"/>
                  <a:pt x="2166" y="9"/>
                </a:cubicBezTo>
                <a:cubicBezTo>
                  <a:pt x="2156" y="3"/>
                  <a:pt x="2145" y="0"/>
                  <a:pt x="2133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POT2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44" name="CustomShape 61"/>
          <p:cNvSpPr/>
          <p:nvPr/>
        </p:nvSpPr>
        <p:spPr>
          <a:xfrm>
            <a:off x="2808000" y="28080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Carte de développement IOGS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5" name="CustomShape 62"/>
          <p:cNvSpPr/>
          <p:nvPr/>
        </p:nvSpPr>
        <p:spPr>
          <a:xfrm>
            <a:off x="1188000" y="173088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6" name="CustomShape 63"/>
          <p:cNvSpPr/>
          <p:nvPr/>
        </p:nvSpPr>
        <p:spPr>
          <a:xfrm>
            <a:off x="1188000" y="173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7" name="CustomShape 64"/>
          <p:cNvSpPr/>
          <p:nvPr/>
        </p:nvSpPr>
        <p:spPr>
          <a:xfrm>
            <a:off x="1188000" y="209124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8" name="CustomShape 65"/>
          <p:cNvSpPr/>
          <p:nvPr/>
        </p:nvSpPr>
        <p:spPr>
          <a:xfrm>
            <a:off x="7669800" y="1908720"/>
            <a:ext cx="826200" cy="144720"/>
          </a:xfrm>
          <a:custGeom>
            <a:avLst/>
            <a:gdLst/>
            <a:ahLst/>
            <a:cxnLst/>
            <a:rect l="0" t="0" r="r" b="b"/>
            <a:pathLst>
              <a:path w="2297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28" y="403"/>
                </a:lnTo>
                <a:lnTo>
                  <a:pt x="2229" y="403"/>
                </a:lnTo>
                <a:cubicBezTo>
                  <a:pt x="2241" y="403"/>
                  <a:pt x="2252" y="400"/>
                  <a:pt x="2262" y="394"/>
                </a:cubicBezTo>
                <a:cubicBezTo>
                  <a:pt x="2273" y="388"/>
                  <a:pt x="2281" y="380"/>
                  <a:pt x="2287" y="369"/>
                </a:cubicBezTo>
                <a:cubicBezTo>
                  <a:pt x="2293" y="359"/>
                  <a:pt x="2296" y="348"/>
                  <a:pt x="2296" y="336"/>
                </a:cubicBezTo>
                <a:lnTo>
                  <a:pt x="2296" y="67"/>
                </a:lnTo>
                <a:lnTo>
                  <a:pt x="2296" y="67"/>
                </a:lnTo>
                <a:lnTo>
                  <a:pt x="2296" y="67"/>
                </a:lnTo>
                <a:cubicBezTo>
                  <a:pt x="2296" y="55"/>
                  <a:pt x="2293" y="44"/>
                  <a:pt x="2287" y="34"/>
                </a:cubicBezTo>
                <a:cubicBezTo>
                  <a:pt x="2281" y="23"/>
                  <a:pt x="2273" y="15"/>
                  <a:pt x="2262" y="9"/>
                </a:cubicBezTo>
                <a:cubicBezTo>
                  <a:pt x="2252" y="3"/>
                  <a:pt x="2241" y="0"/>
                  <a:pt x="2229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POT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49" name="CustomShape 66"/>
          <p:cNvSpPr/>
          <p:nvPr/>
        </p:nvSpPr>
        <p:spPr>
          <a:xfrm>
            <a:off x="2326320" y="137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0" name="CustomShape 67"/>
          <p:cNvSpPr/>
          <p:nvPr/>
        </p:nvSpPr>
        <p:spPr>
          <a:xfrm>
            <a:off x="1821960" y="137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1" name="CustomShape 68"/>
          <p:cNvSpPr/>
          <p:nvPr/>
        </p:nvSpPr>
        <p:spPr>
          <a:xfrm>
            <a:off x="1188360" y="136944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52" name="CustomShape 69"/>
          <p:cNvSpPr/>
          <p:nvPr/>
        </p:nvSpPr>
        <p:spPr>
          <a:xfrm>
            <a:off x="6805080" y="1188000"/>
            <a:ext cx="826920" cy="144720"/>
          </a:xfrm>
          <a:custGeom>
            <a:avLst/>
            <a:gdLst/>
            <a:ahLst/>
            <a:cxnLst/>
            <a:rect l="0" t="0" r="r" b="b"/>
            <a:pathLst>
              <a:path w="2299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2230" y="403"/>
                </a:lnTo>
                <a:lnTo>
                  <a:pt x="2231" y="403"/>
                </a:lnTo>
                <a:cubicBezTo>
                  <a:pt x="2243" y="403"/>
                  <a:pt x="2254" y="400"/>
                  <a:pt x="2264" y="394"/>
                </a:cubicBezTo>
                <a:cubicBezTo>
                  <a:pt x="2275" y="388"/>
                  <a:pt x="2283" y="380"/>
                  <a:pt x="2289" y="369"/>
                </a:cubicBezTo>
                <a:cubicBezTo>
                  <a:pt x="2295" y="359"/>
                  <a:pt x="2298" y="348"/>
                  <a:pt x="2298" y="336"/>
                </a:cubicBezTo>
                <a:lnTo>
                  <a:pt x="2298" y="67"/>
                </a:lnTo>
                <a:lnTo>
                  <a:pt x="2298" y="67"/>
                </a:lnTo>
                <a:lnTo>
                  <a:pt x="2298" y="67"/>
                </a:lnTo>
                <a:cubicBezTo>
                  <a:pt x="2298" y="55"/>
                  <a:pt x="2295" y="44"/>
                  <a:pt x="2289" y="34"/>
                </a:cubicBezTo>
                <a:cubicBezTo>
                  <a:pt x="2283" y="23"/>
                  <a:pt x="2275" y="15"/>
                  <a:pt x="2264" y="9"/>
                </a:cubicBezTo>
                <a:cubicBezTo>
                  <a:pt x="2254" y="3"/>
                  <a:pt x="2243" y="0"/>
                  <a:pt x="2231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3" name="CustomShape 70"/>
          <p:cNvSpPr/>
          <p:nvPr/>
        </p:nvSpPr>
        <p:spPr>
          <a:xfrm>
            <a:off x="5673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4" name="CustomShape 71"/>
          <p:cNvSpPr/>
          <p:nvPr/>
        </p:nvSpPr>
        <p:spPr>
          <a:xfrm>
            <a:off x="5673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5" name="CustomShape 72"/>
          <p:cNvSpPr/>
          <p:nvPr/>
        </p:nvSpPr>
        <p:spPr>
          <a:xfrm>
            <a:off x="5673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6" name="CustomShape 73"/>
          <p:cNvSpPr/>
          <p:nvPr/>
        </p:nvSpPr>
        <p:spPr>
          <a:xfrm>
            <a:off x="5673960" y="1731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7" name="CustomShape 74"/>
          <p:cNvSpPr/>
          <p:nvPr/>
        </p:nvSpPr>
        <p:spPr>
          <a:xfrm>
            <a:off x="5673960" y="191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8" name="CustomShape 75"/>
          <p:cNvSpPr/>
          <p:nvPr/>
        </p:nvSpPr>
        <p:spPr>
          <a:xfrm>
            <a:off x="5673960" y="2091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59" name="CustomShape 76"/>
          <p:cNvSpPr/>
          <p:nvPr/>
        </p:nvSpPr>
        <p:spPr>
          <a:xfrm>
            <a:off x="4665960" y="1549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0" name="CustomShape 77"/>
          <p:cNvSpPr/>
          <p:nvPr/>
        </p:nvSpPr>
        <p:spPr>
          <a:xfrm>
            <a:off x="4665960" y="1369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1" name="CustomShape 78"/>
          <p:cNvSpPr/>
          <p:nvPr/>
        </p:nvSpPr>
        <p:spPr>
          <a:xfrm>
            <a:off x="4665960" y="1190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2" name="CustomShape 79"/>
          <p:cNvSpPr/>
          <p:nvPr/>
        </p:nvSpPr>
        <p:spPr>
          <a:xfrm>
            <a:off x="2829960" y="1190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3" name="CustomShape 80"/>
          <p:cNvSpPr/>
          <p:nvPr/>
        </p:nvSpPr>
        <p:spPr>
          <a:xfrm>
            <a:off x="2829960" y="137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4" name="CustomShape 81"/>
          <p:cNvSpPr/>
          <p:nvPr/>
        </p:nvSpPr>
        <p:spPr>
          <a:xfrm>
            <a:off x="2829960" y="1550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5" name="CustomShape 82"/>
          <p:cNvSpPr/>
          <p:nvPr/>
        </p:nvSpPr>
        <p:spPr>
          <a:xfrm>
            <a:off x="1821960" y="2091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6" name="CustomShape 83"/>
          <p:cNvSpPr/>
          <p:nvPr/>
        </p:nvSpPr>
        <p:spPr>
          <a:xfrm>
            <a:off x="1692360" y="2418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7" name="CustomShape 84"/>
          <p:cNvSpPr/>
          <p:nvPr/>
        </p:nvSpPr>
        <p:spPr>
          <a:xfrm>
            <a:off x="1692360" y="25974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8" name="CustomShape 85"/>
          <p:cNvSpPr/>
          <p:nvPr/>
        </p:nvSpPr>
        <p:spPr>
          <a:xfrm>
            <a:off x="3996360" y="241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69" name="CustomShape 86"/>
          <p:cNvSpPr/>
          <p:nvPr/>
        </p:nvSpPr>
        <p:spPr>
          <a:xfrm>
            <a:off x="3996360" y="25948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3970" name="Image 3969"/>
          <p:cNvPicPr/>
          <p:nvPr/>
        </p:nvPicPr>
        <p:blipFill>
          <a:blip r:embed="rId2"/>
          <a:stretch/>
        </p:blipFill>
        <p:spPr>
          <a:xfrm rot="16200000">
            <a:off x="7656480" y="1201680"/>
            <a:ext cx="3093840" cy="1270800"/>
          </a:xfrm>
          <a:prstGeom prst="rect">
            <a:avLst/>
          </a:prstGeom>
          <a:ln w="0">
            <a:noFill/>
          </a:ln>
        </p:spPr>
      </p:pic>
      <p:sp>
        <p:nvSpPr>
          <p:cNvPr id="3971" name="Line 87"/>
          <p:cNvSpPr/>
          <p:nvPr/>
        </p:nvSpPr>
        <p:spPr>
          <a:xfrm flipH="1">
            <a:off x="3472200" y="590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2" name="Line 88"/>
          <p:cNvSpPr/>
          <p:nvPr/>
        </p:nvSpPr>
        <p:spPr>
          <a:xfrm flipH="1">
            <a:off x="3472200" y="662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3" name="Line 89"/>
          <p:cNvSpPr/>
          <p:nvPr/>
        </p:nvSpPr>
        <p:spPr>
          <a:xfrm flipH="1">
            <a:off x="3472200" y="608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4" name="Line 90"/>
          <p:cNvSpPr/>
          <p:nvPr/>
        </p:nvSpPr>
        <p:spPr>
          <a:xfrm flipH="1">
            <a:off x="3472200" y="626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5" name="Line 91"/>
          <p:cNvSpPr/>
          <p:nvPr/>
        </p:nvSpPr>
        <p:spPr>
          <a:xfrm flipH="1">
            <a:off x="3472200" y="644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6" name="Line 92"/>
          <p:cNvSpPr/>
          <p:nvPr/>
        </p:nvSpPr>
        <p:spPr>
          <a:xfrm flipH="1">
            <a:off x="3472200" y="6800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77" name="CustomShape 93"/>
          <p:cNvSpPr/>
          <p:nvPr/>
        </p:nvSpPr>
        <p:spPr>
          <a:xfrm>
            <a:off x="3724200" y="619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78" name="CustomShape 94"/>
          <p:cNvSpPr/>
          <p:nvPr/>
        </p:nvSpPr>
        <p:spPr>
          <a:xfrm>
            <a:off x="3724200" y="6372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79" name="CustomShape 95"/>
          <p:cNvSpPr/>
          <p:nvPr/>
        </p:nvSpPr>
        <p:spPr>
          <a:xfrm>
            <a:off x="3724200" y="6551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0" name="CustomShape 96"/>
          <p:cNvSpPr/>
          <p:nvPr/>
        </p:nvSpPr>
        <p:spPr>
          <a:xfrm>
            <a:off x="2880000" y="5760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81" name="CustomShape 97"/>
          <p:cNvSpPr/>
          <p:nvPr/>
        </p:nvSpPr>
        <p:spPr>
          <a:xfrm>
            <a:off x="3724200" y="601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2" name="CustomShape 98"/>
          <p:cNvSpPr/>
          <p:nvPr/>
        </p:nvSpPr>
        <p:spPr>
          <a:xfrm>
            <a:off x="3724200" y="5832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83" name="CustomShape 99"/>
          <p:cNvSpPr/>
          <p:nvPr/>
        </p:nvSpPr>
        <p:spPr>
          <a:xfrm>
            <a:off x="3134160" y="6014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4" name="CustomShape 100"/>
          <p:cNvSpPr/>
          <p:nvPr/>
        </p:nvSpPr>
        <p:spPr>
          <a:xfrm>
            <a:off x="3134160" y="5834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5" name="CustomShape 101"/>
          <p:cNvSpPr/>
          <p:nvPr/>
        </p:nvSpPr>
        <p:spPr>
          <a:xfrm>
            <a:off x="3134160" y="619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6" name="CustomShape 102"/>
          <p:cNvSpPr/>
          <p:nvPr/>
        </p:nvSpPr>
        <p:spPr>
          <a:xfrm>
            <a:off x="3134160" y="637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7" name="CustomShape 103"/>
          <p:cNvSpPr/>
          <p:nvPr/>
        </p:nvSpPr>
        <p:spPr>
          <a:xfrm>
            <a:off x="3134160" y="655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8" name="CustomShape 104"/>
          <p:cNvSpPr/>
          <p:nvPr/>
        </p:nvSpPr>
        <p:spPr>
          <a:xfrm>
            <a:off x="3134160" y="673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89" name="CustomShape 105"/>
          <p:cNvSpPr/>
          <p:nvPr/>
        </p:nvSpPr>
        <p:spPr>
          <a:xfrm>
            <a:off x="3722040" y="6731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90" name="CustomShape 106"/>
          <p:cNvSpPr/>
          <p:nvPr/>
        </p:nvSpPr>
        <p:spPr>
          <a:xfrm>
            <a:off x="2932200" y="5796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1" name="TextShape 107"/>
          <p:cNvSpPr txBox="1"/>
          <p:nvPr/>
        </p:nvSpPr>
        <p:spPr>
          <a:xfrm rot="16200000">
            <a:off x="2766240" y="6192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3992" name="Image 3991"/>
          <p:cNvPicPr/>
          <p:nvPr/>
        </p:nvPicPr>
        <p:blipFill>
          <a:blip r:embed="rId3"/>
          <a:stretch/>
        </p:blipFill>
        <p:spPr>
          <a:xfrm>
            <a:off x="576000" y="568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3993" name="CustomShape 108"/>
          <p:cNvSpPr/>
          <p:nvPr/>
        </p:nvSpPr>
        <p:spPr>
          <a:xfrm>
            <a:off x="127692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994" name="Line 109"/>
          <p:cNvSpPr/>
          <p:nvPr/>
        </p:nvSpPr>
        <p:spPr>
          <a:xfrm flipH="1">
            <a:off x="6081840" y="593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5" name="Line 110"/>
          <p:cNvSpPr/>
          <p:nvPr/>
        </p:nvSpPr>
        <p:spPr>
          <a:xfrm flipH="1">
            <a:off x="6081840" y="66535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6" name="Line 111"/>
          <p:cNvSpPr/>
          <p:nvPr/>
        </p:nvSpPr>
        <p:spPr>
          <a:xfrm flipH="1">
            <a:off x="6081840" y="61156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7" name="Line 112"/>
          <p:cNvSpPr/>
          <p:nvPr/>
        </p:nvSpPr>
        <p:spPr>
          <a:xfrm flipH="1">
            <a:off x="6081840" y="62949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8" name="Line 113"/>
          <p:cNvSpPr/>
          <p:nvPr/>
        </p:nvSpPr>
        <p:spPr>
          <a:xfrm flipH="1">
            <a:off x="6081840" y="64742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99" name="Line 114"/>
          <p:cNvSpPr/>
          <p:nvPr/>
        </p:nvSpPr>
        <p:spPr>
          <a:xfrm flipH="1">
            <a:off x="6081840" y="68328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00" name="CustomShape 115"/>
          <p:cNvSpPr/>
          <p:nvPr/>
        </p:nvSpPr>
        <p:spPr>
          <a:xfrm>
            <a:off x="6333840" y="622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1" name="CustomShape 116"/>
          <p:cNvSpPr/>
          <p:nvPr/>
        </p:nvSpPr>
        <p:spPr>
          <a:xfrm>
            <a:off x="6333840" y="640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2" name="CustomShape 117"/>
          <p:cNvSpPr/>
          <p:nvPr/>
        </p:nvSpPr>
        <p:spPr>
          <a:xfrm>
            <a:off x="6333840" y="65836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3" name="CustomShape 118"/>
          <p:cNvSpPr/>
          <p:nvPr/>
        </p:nvSpPr>
        <p:spPr>
          <a:xfrm>
            <a:off x="5489640" y="57924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04" name="CustomShape 119"/>
          <p:cNvSpPr/>
          <p:nvPr/>
        </p:nvSpPr>
        <p:spPr>
          <a:xfrm>
            <a:off x="6333840" y="604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5" name="CustomShape 120"/>
          <p:cNvSpPr/>
          <p:nvPr/>
        </p:nvSpPr>
        <p:spPr>
          <a:xfrm>
            <a:off x="6333840" y="58644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06" name="CustomShape 121"/>
          <p:cNvSpPr/>
          <p:nvPr/>
        </p:nvSpPr>
        <p:spPr>
          <a:xfrm>
            <a:off x="5743800" y="6046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7" name="CustomShape 122"/>
          <p:cNvSpPr/>
          <p:nvPr/>
        </p:nvSpPr>
        <p:spPr>
          <a:xfrm>
            <a:off x="5743800" y="5866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8" name="CustomShape 123"/>
          <p:cNvSpPr/>
          <p:nvPr/>
        </p:nvSpPr>
        <p:spPr>
          <a:xfrm>
            <a:off x="5743800" y="6227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09" name="CustomShape 124"/>
          <p:cNvSpPr/>
          <p:nvPr/>
        </p:nvSpPr>
        <p:spPr>
          <a:xfrm>
            <a:off x="5743800" y="6407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0" name="CustomShape 125"/>
          <p:cNvSpPr/>
          <p:nvPr/>
        </p:nvSpPr>
        <p:spPr>
          <a:xfrm>
            <a:off x="5743800" y="6588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1" name="CustomShape 126"/>
          <p:cNvSpPr/>
          <p:nvPr/>
        </p:nvSpPr>
        <p:spPr>
          <a:xfrm>
            <a:off x="5743800" y="6768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2" name="CustomShape 127"/>
          <p:cNvSpPr/>
          <p:nvPr/>
        </p:nvSpPr>
        <p:spPr>
          <a:xfrm>
            <a:off x="6331680" y="67636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3" name="CustomShape 128"/>
          <p:cNvSpPr/>
          <p:nvPr/>
        </p:nvSpPr>
        <p:spPr>
          <a:xfrm>
            <a:off x="5541840" y="58284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14" name="TextShape 129"/>
          <p:cNvSpPr txBox="1"/>
          <p:nvPr/>
        </p:nvSpPr>
        <p:spPr>
          <a:xfrm rot="16200000">
            <a:off x="5199120" y="626436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15" name="CustomShape 130"/>
          <p:cNvSpPr/>
          <p:nvPr/>
        </p:nvSpPr>
        <p:spPr>
          <a:xfrm>
            <a:off x="5454360" y="705528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16" name="CustomShape 131"/>
          <p:cNvSpPr/>
          <p:nvPr/>
        </p:nvSpPr>
        <p:spPr>
          <a:xfrm>
            <a:off x="7054200" y="5864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7" name="CustomShape 132"/>
          <p:cNvSpPr/>
          <p:nvPr/>
        </p:nvSpPr>
        <p:spPr>
          <a:xfrm>
            <a:off x="7054560" y="6045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8" name="CustomShape 133"/>
          <p:cNvSpPr/>
          <p:nvPr/>
        </p:nvSpPr>
        <p:spPr>
          <a:xfrm>
            <a:off x="7054920" y="6225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19" name="CustomShape 134"/>
          <p:cNvSpPr/>
          <p:nvPr/>
        </p:nvSpPr>
        <p:spPr>
          <a:xfrm>
            <a:off x="7055280" y="6405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0" name="CustomShape 135"/>
          <p:cNvSpPr/>
          <p:nvPr/>
        </p:nvSpPr>
        <p:spPr>
          <a:xfrm>
            <a:off x="7055640" y="6586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21" name="CustomShape 136"/>
          <p:cNvSpPr/>
          <p:nvPr/>
        </p:nvSpPr>
        <p:spPr>
          <a:xfrm>
            <a:off x="7056000" y="6766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4022" name="Image 4021"/>
          <p:cNvPicPr/>
          <p:nvPr/>
        </p:nvPicPr>
        <p:blipFill>
          <a:blip r:embed="rId4"/>
          <a:stretch/>
        </p:blipFill>
        <p:spPr>
          <a:xfrm>
            <a:off x="432000" y="3240000"/>
            <a:ext cx="3651120" cy="1782720"/>
          </a:xfrm>
          <a:prstGeom prst="rect">
            <a:avLst/>
          </a:prstGeom>
          <a:ln w="0">
            <a:noFill/>
          </a:ln>
        </p:spPr>
      </p:pic>
      <p:sp>
        <p:nvSpPr>
          <p:cNvPr id="4023" name="CustomShape 137"/>
          <p:cNvSpPr/>
          <p:nvPr/>
        </p:nvSpPr>
        <p:spPr>
          <a:xfrm>
            <a:off x="1277280" y="5111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Ecran LCD / EA DOG 163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24" name="Line 138"/>
          <p:cNvSpPr/>
          <p:nvPr/>
        </p:nvSpPr>
        <p:spPr>
          <a:xfrm flipH="1">
            <a:off x="5076000" y="3600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5" name="Line 139"/>
          <p:cNvSpPr/>
          <p:nvPr/>
        </p:nvSpPr>
        <p:spPr>
          <a:xfrm flipH="1">
            <a:off x="5076000" y="4317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6" name="Line 140"/>
          <p:cNvSpPr/>
          <p:nvPr/>
        </p:nvSpPr>
        <p:spPr>
          <a:xfrm flipH="1">
            <a:off x="5076000" y="3779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7" name="Line 141"/>
          <p:cNvSpPr/>
          <p:nvPr/>
        </p:nvSpPr>
        <p:spPr>
          <a:xfrm flipH="1">
            <a:off x="5076000" y="3958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8" name="Line 142"/>
          <p:cNvSpPr/>
          <p:nvPr/>
        </p:nvSpPr>
        <p:spPr>
          <a:xfrm flipH="1">
            <a:off x="5076000" y="4137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29" name="Line 143"/>
          <p:cNvSpPr/>
          <p:nvPr/>
        </p:nvSpPr>
        <p:spPr>
          <a:xfrm flipH="1">
            <a:off x="5076000" y="4496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30" name="CustomShape 144"/>
          <p:cNvSpPr/>
          <p:nvPr/>
        </p:nvSpPr>
        <p:spPr>
          <a:xfrm>
            <a:off x="5328000" y="442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1" name="CustomShape 145"/>
          <p:cNvSpPr/>
          <p:nvPr/>
        </p:nvSpPr>
        <p:spPr>
          <a:xfrm>
            <a:off x="5328000" y="352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RS_LCD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2" name="CustomShape 146"/>
          <p:cNvSpPr/>
          <p:nvPr/>
        </p:nvSpPr>
        <p:spPr>
          <a:xfrm>
            <a:off x="5328000" y="3707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3" name="CustomShape 147"/>
          <p:cNvSpPr/>
          <p:nvPr/>
        </p:nvSpPr>
        <p:spPr>
          <a:xfrm>
            <a:off x="4483800" y="3456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34" name="CustomShape 148"/>
          <p:cNvSpPr/>
          <p:nvPr/>
        </p:nvSpPr>
        <p:spPr>
          <a:xfrm>
            <a:off x="5328000" y="424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35" name="CustomShape 149"/>
          <p:cNvSpPr/>
          <p:nvPr/>
        </p:nvSpPr>
        <p:spPr>
          <a:xfrm>
            <a:off x="4737960" y="3710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6" name="CustomShape 150"/>
          <p:cNvSpPr/>
          <p:nvPr/>
        </p:nvSpPr>
        <p:spPr>
          <a:xfrm>
            <a:off x="4737960" y="3530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7" name="CustomShape 151"/>
          <p:cNvSpPr/>
          <p:nvPr/>
        </p:nvSpPr>
        <p:spPr>
          <a:xfrm>
            <a:off x="4737960" y="3890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8" name="CustomShape 152"/>
          <p:cNvSpPr/>
          <p:nvPr/>
        </p:nvSpPr>
        <p:spPr>
          <a:xfrm>
            <a:off x="4737960" y="4071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39" name="CustomShape 153"/>
          <p:cNvSpPr/>
          <p:nvPr/>
        </p:nvSpPr>
        <p:spPr>
          <a:xfrm>
            <a:off x="4737960" y="4251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0" name="CustomShape 154"/>
          <p:cNvSpPr/>
          <p:nvPr/>
        </p:nvSpPr>
        <p:spPr>
          <a:xfrm>
            <a:off x="4737960" y="4431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1" name="CustomShape 155"/>
          <p:cNvSpPr/>
          <p:nvPr/>
        </p:nvSpPr>
        <p:spPr>
          <a:xfrm>
            <a:off x="4536000" y="3492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2" name="TextShape 156"/>
          <p:cNvSpPr txBox="1"/>
          <p:nvPr/>
        </p:nvSpPr>
        <p:spPr>
          <a:xfrm rot="16200000">
            <a:off x="4370040" y="3888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LCD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43" name="CustomShape 157"/>
          <p:cNvSpPr/>
          <p:nvPr/>
        </p:nvSpPr>
        <p:spPr>
          <a:xfrm>
            <a:off x="5328360" y="388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44" name="CustomShape 158"/>
          <p:cNvSpPr/>
          <p:nvPr/>
        </p:nvSpPr>
        <p:spPr>
          <a:xfrm>
            <a:off x="5328720" y="406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CS_LCD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CustomShape 1"/>
          <p:cNvSpPr/>
          <p:nvPr/>
        </p:nvSpPr>
        <p:spPr>
          <a:xfrm>
            <a:off x="3874860" y="1015019"/>
            <a:ext cx="1898280" cy="330661"/>
          </a:xfrm>
          <a:custGeom>
            <a:avLst/>
            <a:gdLst/>
            <a:ahLst/>
            <a:cxnLst/>
            <a:rect l="0" t="0" r="r" b="b"/>
            <a:pathLst>
              <a:path w="52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5219" y="863"/>
                </a:lnTo>
                <a:lnTo>
                  <a:pt x="5219" y="863"/>
                </a:lnTo>
                <a:cubicBezTo>
                  <a:pt x="5229" y="863"/>
                  <a:pt x="5238" y="860"/>
                  <a:pt x="5247" y="856"/>
                </a:cubicBezTo>
                <a:cubicBezTo>
                  <a:pt x="5255" y="851"/>
                  <a:pt x="5262" y="844"/>
                  <a:pt x="5267" y="836"/>
                </a:cubicBezTo>
                <a:cubicBezTo>
                  <a:pt x="5271" y="827"/>
                  <a:pt x="5274" y="818"/>
                  <a:pt x="5274" y="808"/>
                </a:cubicBezTo>
                <a:lnTo>
                  <a:pt x="5274" y="54"/>
                </a:lnTo>
                <a:lnTo>
                  <a:pt x="5274" y="55"/>
                </a:lnTo>
                <a:lnTo>
                  <a:pt x="5274" y="55"/>
                </a:lnTo>
                <a:cubicBezTo>
                  <a:pt x="5274" y="45"/>
                  <a:pt x="5271" y="36"/>
                  <a:pt x="5267" y="27"/>
                </a:cubicBezTo>
                <a:cubicBezTo>
                  <a:pt x="5262" y="19"/>
                  <a:pt x="5255" y="12"/>
                  <a:pt x="5247" y="7"/>
                </a:cubicBezTo>
                <a:cubicBezTo>
                  <a:pt x="5238" y="3"/>
                  <a:pt x="5229" y="0"/>
                  <a:pt x="52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HUMAN</a:t>
            </a:r>
          </a:p>
        </p:txBody>
      </p:sp>
      <p:sp>
        <p:nvSpPr>
          <p:cNvPr id="2818" name="CustomShape 2"/>
          <p:cNvSpPr/>
          <p:nvPr/>
        </p:nvSpPr>
        <p:spPr>
          <a:xfrm>
            <a:off x="576000" y="1872000"/>
            <a:ext cx="8640000" cy="3168000"/>
          </a:xfrm>
          <a:custGeom>
            <a:avLst/>
            <a:gdLst/>
            <a:ahLst/>
            <a:cxnLst/>
            <a:rect l="0" t="0" r="r" b="b"/>
            <a:pathLst>
              <a:path w="24002" h="8802">
                <a:moveTo>
                  <a:pt x="559" y="0"/>
                </a:moveTo>
                <a:lnTo>
                  <a:pt x="560" y="0"/>
                </a:lnTo>
                <a:cubicBezTo>
                  <a:pt x="462" y="0"/>
                  <a:pt x="365" y="26"/>
                  <a:pt x="280" y="75"/>
                </a:cubicBezTo>
                <a:cubicBezTo>
                  <a:pt x="195" y="124"/>
                  <a:pt x="124" y="195"/>
                  <a:pt x="75" y="280"/>
                </a:cubicBezTo>
                <a:cubicBezTo>
                  <a:pt x="26" y="365"/>
                  <a:pt x="0" y="462"/>
                  <a:pt x="0" y="560"/>
                </a:cubicBezTo>
                <a:lnTo>
                  <a:pt x="0" y="8241"/>
                </a:lnTo>
                <a:lnTo>
                  <a:pt x="0" y="8241"/>
                </a:lnTo>
                <a:cubicBezTo>
                  <a:pt x="0" y="8339"/>
                  <a:pt x="26" y="8436"/>
                  <a:pt x="75" y="8521"/>
                </a:cubicBezTo>
                <a:cubicBezTo>
                  <a:pt x="124" y="8606"/>
                  <a:pt x="195" y="8677"/>
                  <a:pt x="280" y="8726"/>
                </a:cubicBezTo>
                <a:cubicBezTo>
                  <a:pt x="365" y="8775"/>
                  <a:pt x="462" y="8801"/>
                  <a:pt x="560" y="8801"/>
                </a:cubicBezTo>
                <a:lnTo>
                  <a:pt x="23441" y="8801"/>
                </a:lnTo>
                <a:lnTo>
                  <a:pt x="23441" y="8801"/>
                </a:lnTo>
                <a:cubicBezTo>
                  <a:pt x="23539" y="8801"/>
                  <a:pt x="23636" y="8775"/>
                  <a:pt x="23721" y="8726"/>
                </a:cubicBezTo>
                <a:cubicBezTo>
                  <a:pt x="23806" y="8677"/>
                  <a:pt x="23877" y="8606"/>
                  <a:pt x="23926" y="8521"/>
                </a:cubicBezTo>
                <a:cubicBezTo>
                  <a:pt x="23975" y="8436"/>
                  <a:pt x="24001" y="8339"/>
                  <a:pt x="24001" y="8241"/>
                </a:cubicBezTo>
                <a:lnTo>
                  <a:pt x="24001" y="559"/>
                </a:lnTo>
                <a:lnTo>
                  <a:pt x="24001" y="560"/>
                </a:lnTo>
                <a:lnTo>
                  <a:pt x="24001" y="560"/>
                </a:lnTo>
                <a:cubicBezTo>
                  <a:pt x="24001" y="462"/>
                  <a:pt x="23975" y="365"/>
                  <a:pt x="23926" y="280"/>
                </a:cubicBezTo>
                <a:cubicBezTo>
                  <a:pt x="23877" y="195"/>
                  <a:pt x="23806" y="124"/>
                  <a:pt x="23721" y="75"/>
                </a:cubicBezTo>
                <a:cubicBezTo>
                  <a:pt x="23636" y="26"/>
                  <a:pt x="23539" y="0"/>
                  <a:pt x="23441" y="0"/>
                </a:cubicBezTo>
                <a:lnTo>
                  <a:pt x="559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9" name="CustomShape 3"/>
          <p:cNvSpPr/>
          <p:nvPr/>
        </p:nvSpPr>
        <p:spPr>
          <a:xfrm>
            <a:off x="4968000" y="4485960"/>
            <a:ext cx="648000" cy="482040"/>
          </a:xfrm>
          <a:custGeom>
            <a:avLst/>
            <a:gdLst/>
            <a:ahLst/>
            <a:cxnLst/>
            <a:rect l="0" t="0" r="r" b="b"/>
            <a:pathLst>
              <a:path w="18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1577" y="1340"/>
                </a:lnTo>
                <a:lnTo>
                  <a:pt x="1578" y="1340"/>
                </a:lnTo>
                <a:cubicBezTo>
                  <a:pt x="1617" y="1340"/>
                  <a:pt x="1655" y="1330"/>
                  <a:pt x="1689" y="1310"/>
                </a:cubicBezTo>
                <a:cubicBezTo>
                  <a:pt x="1723" y="1290"/>
                  <a:pt x="1751" y="1262"/>
                  <a:pt x="1771" y="1228"/>
                </a:cubicBezTo>
                <a:cubicBezTo>
                  <a:pt x="1791" y="1194"/>
                  <a:pt x="1801" y="1156"/>
                  <a:pt x="1801" y="1117"/>
                </a:cubicBezTo>
                <a:lnTo>
                  <a:pt x="1800" y="223"/>
                </a:lnTo>
                <a:lnTo>
                  <a:pt x="1801" y="223"/>
                </a:lnTo>
                <a:lnTo>
                  <a:pt x="1801" y="223"/>
                </a:lnTo>
                <a:cubicBezTo>
                  <a:pt x="1801" y="184"/>
                  <a:pt x="1791" y="146"/>
                  <a:pt x="1771" y="112"/>
                </a:cubicBezTo>
                <a:cubicBezTo>
                  <a:pt x="1751" y="78"/>
                  <a:pt x="1723" y="50"/>
                  <a:pt x="1689" y="30"/>
                </a:cubicBezTo>
                <a:cubicBezTo>
                  <a:pt x="1655" y="10"/>
                  <a:pt x="1617" y="0"/>
                  <a:pt x="15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ROM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0" name="CustomShape 4"/>
          <p:cNvSpPr/>
          <p:nvPr/>
        </p:nvSpPr>
        <p:spPr>
          <a:xfrm>
            <a:off x="3455640" y="4485600"/>
            <a:ext cx="1291320" cy="698040"/>
          </a:xfrm>
          <a:custGeom>
            <a:avLst/>
            <a:gdLst/>
            <a:ahLst/>
            <a:cxnLst/>
            <a:rect l="0" t="0" r="r" b="b"/>
            <a:pathLst>
              <a:path w="3589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3264" y="1940"/>
                </a:lnTo>
                <a:lnTo>
                  <a:pt x="3265" y="1940"/>
                </a:lnTo>
                <a:cubicBezTo>
                  <a:pt x="3321" y="1940"/>
                  <a:pt x="3377" y="1925"/>
                  <a:pt x="3426" y="1897"/>
                </a:cubicBezTo>
                <a:cubicBezTo>
                  <a:pt x="3475" y="1868"/>
                  <a:pt x="3516" y="1827"/>
                  <a:pt x="3545" y="1778"/>
                </a:cubicBezTo>
                <a:cubicBezTo>
                  <a:pt x="3573" y="1729"/>
                  <a:pt x="3588" y="1673"/>
                  <a:pt x="3588" y="1617"/>
                </a:cubicBezTo>
                <a:lnTo>
                  <a:pt x="3587" y="323"/>
                </a:lnTo>
                <a:lnTo>
                  <a:pt x="3588" y="323"/>
                </a:lnTo>
                <a:lnTo>
                  <a:pt x="3588" y="323"/>
                </a:lnTo>
                <a:cubicBezTo>
                  <a:pt x="3588" y="267"/>
                  <a:pt x="3573" y="211"/>
                  <a:pt x="3545" y="162"/>
                </a:cubicBezTo>
                <a:cubicBezTo>
                  <a:pt x="3516" y="113"/>
                  <a:pt x="3475" y="72"/>
                  <a:pt x="3426" y="43"/>
                </a:cubicBezTo>
                <a:cubicBezTo>
                  <a:pt x="3377" y="15"/>
                  <a:pt x="3321" y="0"/>
                  <a:pt x="3265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I/O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21" name="CustomShape 5"/>
          <p:cNvSpPr/>
          <p:nvPr/>
        </p:nvSpPr>
        <p:spPr>
          <a:xfrm>
            <a:off x="5688000" y="4485600"/>
            <a:ext cx="647640" cy="482400"/>
          </a:xfrm>
          <a:custGeom>
            <a:avLst/>
            <a:gdLst/>
            <a:ahLst/>
            <a:cxnLst/>
            <a:rect l="0" t="0" r="r" b="b"/>
            <a:pathLst>
              <a:path w="1801" h="1342">
                <a:moveTo>
                  <a:pt x="223" y="0"/>
                </a:moveTo>
                <a:lnTo>
                  <a:pt x="224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4"/>
                </a:cubicBezTo>
                <a:lnTo>
                  <a:pt x="0" y="1117"/>
                </a:lnTo>
                <a:lnTo>
                  <a:pt x="0" y="1118"/>
                </a:lnTo>
                <a:cubicBezTo>
                  <a:pt x="0" y="1157"/>
                  <a:pt x="10" y="1195"/>
                  <a:pt x="30" y="1229"/>
                </a:cubicBezTo>
                <a:cubicBezTo>
                  <a:pt x="50" y="1263"/>
                  <a:pt x="78" y="1291"/>
                  <a:pt x="112" y="1311"/>
                </a:cubicBezTo>
                <a:cubicBezTo>
                  <a:pt x="146" y="1331"/>
                  <a:pt x="184" y="1341"/>
                  <a:pt x="224" y="1341"/>
                </a:cubicBezTo>
                <a:lnTo>
                  <a:pt x="1576" y="1341"/>
                </a:lnTo>
                <a:lnTo>
                  <a:pt x="1577" y="1341"/>
                </a:lnTo>
                <a:cubicBezTo>
                  <a:pt x="1616" y="1341"/>
                  <a:pt x="1654" y="1331"/>
                  <a:pt x="1688" y="1311"/>
                </a:cubicBezTo>
                <a:cubicBezTo>
                  <a:pt x="1722" y="1291"/>
                  <a:pt x="1750" y="1263"/>
                  <a:pt x="1770" y="1229"/>
                </a:cubicBezTo>
                <a:cubicBezTo>
                  <a:pt x="1790" y="1195"/>
                  <a:pt x="1800" y="1157"/>
                  <a:pt x="1800" y="1118"/>
                </a:cubicBezTo>
                <a:lnTo>
                  <a:pt x="1799" y="223"/>
                </a:lnTo>
                <a:lnTo>
                  <a:pt x="1800" y="224"/>
                </a:lnTo>
                <a:lnTo>
                  <a:pt x="1800" y="224"/>
                </a:lnTo>
                <a:cubicBezTo>
                  <a:pt x="1800" y="184"/>
                  <a:pt x="1790" y="146"/>
                  <a:pt x="1770" y="112"/>
                </a:cubicBezTo>
                <a:cubicBezTo>
                  <a:pt x="1750" y="78"/>
                  <a:pt x="1722" y="50"/>
                  <a:pt x="1688" y="30"/>
                </a:cubicBezTo>
                <a:cubicBezTo>
                  <a:pt x="1654" y="10"/>
                  <a:pt x="1616" y="0"/>
                  <a:pt x="1577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RAM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22" name="CustomShape 6"/>
          <p:cNvSpPr/>
          <p:nvPr/>
        </p:nvSpPr>
        <p:spPr>
          <a:xfrm>
            <a:off x="3456000" y="1656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200" y="0"/>
                </a:moveTo>
                <a:lnTo>
                  <a:pt x="200" y="0"/>
                </a:lnTo>
                <a:cubicBezTo>
                  <a:pt x="165" y="0"/>
                  <a:pt x="131" y="9"/>
                  <a:pt x="100" y="27"/>
                </a:cubicBezTo>
                <a:cubicBezTo>
                  <a:pt x="70" y="44"/>
                  <a:pt x="44" y="70"/>
                  <a:pt x="27" y="100"/>
                </a:cubicBezTo>
                <a:cubicBezTo>
                  <a:pt x="9" y="131"/>
                  <a:pt x="0" y="165"/>
                  <a:pt x="0" y="200"/>
                </a:cubicBezTo>
                <a:lnTo>
                  <a:pt x="0" y="1000"/>
                </a:lnTo>
                <a:lnTo>
                  <a:pt x="0" y="1001"/>
                </a:lnTo>
                <a:cubicBezTo>
                  <a:pt x="0" y="1036"/>
                  <a:pt x="9" y="1070"/>
                  <a:pt x="27" y="1101"/>
                </a:cubicBezTo>
                <a:cubicBezTo>
                  <a:pt x="44" y="1131"/>
                  <a:pt x="70" y="1157"/>
                  <a:pt x="100" y="1174"/>
                </a:cubicBezTo>
                <a:cubicBezTo>
                  <a:pt x="131" y="1192"/>
                  <a:pt x="165" y="1201"/>
                  <a:pt x="200" y="1201"/>
                </a:cubicBezTo>
                <a:lnTo>
                  <a:pt x="7800" y="1201"/>
                </a:lnTo>
                <a:lnTo>
                  <a:pt x="7801" y="1201"/>
                </a:lnTo>
                <a:cubicBezTo>
                  <a:pt x="7836" y="1201"/>
                  <a:pt x="7870" y="1192"/>
                  <a:pt x="7901" y="1174"/>
                </a:cubicBezTo>
                <a:cubicBezTo>
                  <a:pt x="7931" y="1157"/>
                  <a:pt x="7957" y="1131"/>
                  <a:pt x="7974" y="1101"/>
                </a:cubicBezTo>
                <a:cubicBezTo>
                  <a:pt x="7992" y="1070"/>
                  <a:pt x="8001" y="1036"/>
                  <a:pt x="8001" y="1001"/>
                </a:cubicBezTo>
                <a:lnTo>
                  <a:pt x="8001" y="200"/>
                </a:lnTo>
                <a:lnTo>
                  <a:pt x="8001" y="200"/>
                </a:lnTo>
                <a:lnTo>
                  <a:pt x="8001" y="200"/>
                </a:lnTo>
                <a:cubicBezTo>
                  <a:pt x="8001" y="165"/>
                  <a:pt x="7992" y="131"/>
                  <a:pt x="7974" y="100"/>
                </a:cubicBezTo>
                <a:cubicBezTo>
                  <a:pt x="7957" y="70"/>
                  <a:pt x="7931" y="44"/>
                  <a:pt x="7901" y="27"/>
                </a:cubicBezTo>
                <a:cubicBezTo>
                  <a:pt x="7870" y="9"/>
                  <a:pt x="7836" y="0"/>
                  <a:pt x="7801" y="0"/>
                </a:cubicBezTo>
                <a:lnTo>
                  <a:pt x="200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198A8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FFFFFF"/>
                </a:solidFill>
                <a:latin typeface="Arial"/>
              </a:rPr>
              <a:t>Human Machine Interface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7"/>
          <p:cNvSpPr/>
          <p:nvPr/>
        </p:nvSpPr>
        <p:spPr>
          <a:xfrm>
            <a:off x="2088000" y="3096000"/>
            <a:ext cx="954000" cy="792000"/>
          </a:xfrm>
          <a:custGeom>
            <a:avLst/>
            <a:gdLst/>
            <a:ahLst/>
            <a:cxnLst/>
            <a:rect l="0" t="0" r="r" b="b"/>
            <a:pathLst>
              <a:path w="265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84" y="2201"/>
                </a:lnTo>
                <a:lnTo>
                  <a:pt x="2284" y="2201"/>
                </a:lnTo>
                <a:cubicBezTo>
                  <a:pt x="2349" y="2201"/>
                  <a:pt x="2412" y="2184"/>
                  <a:pt x="2468" y="2152"/>
                </a:cubicBezTo>
                <a:cubicBezTo>
                  <a:pt x="2523" y="2120"/>
                  <a:pt x="2570" y="2073"/>
                  <a:pt x="2602" y="2018"/>
                </a:cubicBezTo>
                <a:cubicBezTo>
                  <a:pt x="2634" y="1962"/>
                  <a:pt x="2651" y="1899"/>
                  <a:pt x="2651" y="1834"/>
                </a:cubicBezTo>
                <a:lnTo>
                  <a:pt x="2651" y="366"/>
                </a:lnTo>
                <a:lnTo>
                  <a:pt x="2651" y="367"/>
                </a:lnTo>
                <a:lnTo>
                  <a:pt x="2651" y="367"/>
                </a:lnTo>
                <a:cubicBezTo>
                  <a:pt x="2651" y="302"/>
                  <a:pt x="2634" y="239"/>
                  <a:pt x="2602" y="183"/>
                </a:cubicBezTo>
                <a:cubicBezTo>
                  <a:pt x="2570" y="128"/>
                  <a:pt x="2523" y="81"/>
                  <a:pt x="2468" y="49"/>
                </a:cubicBezTo>
                <a:cubicBezTo>
                  <a:pt x="2412" y="17"/>
                  <a:pt x="2349" y="0"/>
                  <a:pt x="228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E6FF00"/>
              </a:gs>
              <a:gs pos="100000">
                <a:srgbClr val="004A4A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ADC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24" name="CustomShape 8"/>
          <p:cNvSpPr/>
          <p:nvPr/>
        </p:nvSpPr>
        <p:spPr>
          <a:xfrm>
            <a:off x="6768000" y="3096000"/>
            <a:ext cx="936000" cy="792000"/>
          </a:xfrm>
          <a:custGeom>
            <a:avLst/>
            <a:gdLst/>
            <a:ahLst/>
            <a:cxnLst/>
            <a:rect l="0" t="0" r="r" b="b"/>
            <a:pathLst>
              <a:path w="2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2234" y="2201"/>
                </a:lnTo>
                <a:lnTo>
                  <a:pt x="2234" y="2201"/>
                </a:lnTo>
                <a:cubicBezTo>
                  <a:pt x="2299" y="2201"/>
                  <a:pt x="2362" y="2184"/>
                  <a:pt x="2418" y="2152"/>
                </a:cubicBezTo>
                <a:cubicBezTo>
                  <a:pt x="2473" y="2120"/>
                  <a:pt x="2520" y="2073"/>
                  <a:pt x="2552" y="2018"/>
                </a:cubicBezTo>
                <a:cubicBezTo>
                  <a:pt x="2584" y="1962"/>
                  <a:pt x="2601" y="1899"/>
                  <a:pt x="2601" y="1834"/>
                </a:cubicBezTo>
                <a:lnTo>
                  <a:pt x="2601" y="366"/>
                </a:lnTo>
                <a:lnTo>
                  <a:pt x="2601" y="367"/>
                </a:lnTo>
                <a:lnTo>
                  <a:pt x="2601" y="367"/>
                </a:lnTo>
                <a:cubicBezTo>
                  <a:pt x="2601" y="302"/>
                  <a:pt x="2584" y="239"/>
                  <a:pt x="2552" y="183"/>
                </a:cubicBezTo>
                <a:cubicBezTo>
                  <a:pt x="2520" y="128"/>
                  <a:pt x="2473" y="81"/>
                  <a:pt x="2418" y="49"/>
                </a:cubicBezTo>
                <a:cubicBezTo>
                  <a:pt x="2362" y="17"/>
                  <a:pt x="2299" y="0"/>
                  <a:pt x="2234" y="0"/>
                </a:cubicBezTo>
                <a:lnTo>
                  <a:pt x="366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E6FF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000000"/>
                </a:solidFill>
                <a:latin typeface="Arial"/>
              </a:rPr>
              <a:t>DAC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5" name="CustomShape 9"/>
          <p:cNvSpPr/>
          <p:nvPr/>
        </p:nvSpPr>
        <p:spPr>
          <a:xfrm>
            <a:off x="72000" y="3096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SENSORS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26" name="CustomShape 10"/>
          <p:cNvSpPr/>
          <p:nvPr/>
        </p:nvSpPr>
        <p:spPr>
          <a:xfrm>
            <a:off x="8136000" y="3096000"/>
            <a:ext cx="1512000" cy="792000"/>
          </a:xfrm>
          <a:custGeom>
            <a:avLst/>
            <a:gdLst/>
            <a:ahLst/>
            <a:cxnLst/>
            <a:rect l="0" t="0" r="r" b="b"/>
            <a:pathLst>
              <a:path w="42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3834" y="2201"/>
                </a:lnTo>
                <a:lnTo>
                  <a:pt x="3834" y="2201"/>
                </a:lnTo>
                <a:cubicBezTo>
                  <a:pt x="3899" y="2201"/>
                  <a:pt x="3962" y="2184"/>
                  <a:pt x="4018" y="2152"/>
                </a:cubicBezTo>
                <a:cubicBezTo>
                  <a:pt x="4073" y="2120"/>
                  <a:pt x="4120" y="2073"/>
                  <a:pt x="4152" y="2018"/>
                </a:cubicBezTo>
                <a:cubicBezTo>
                  <a:pt x="4184" y="1962"/>
                  <a:pt x="4201" y="1899"/>
                  <a:pt x="4201" y="1834"/>
                </a:cubicBezTo>
                <a:lnTo>
                  <a:pt x="4201" y="366"/>
                </a:lnTo>
                <a:lnTo>
                  <a:pt x="4201" y="367"/>
                </a:lnTo>
                <a:lnTo>
                  <a:pt x="4201" y="367"/>
                </a:lnTo>
                <a:cubicBezTo>
                  <a:pt x="4201" y="302"/>
                  <a:pt x="4184" y="239"/>
                  <a:pt x="4152" y="183"/>
                </a:cubicBezTo>
                <a:cubicBezTo>
                  <a:pt x="4120" y="128"/>
                  <a:pt x="4073" y="81"/>
                  <a:pt x="4018" y="49"/>
                </a:cubicBezTo>
                <a:cubicBezTo>
                  <a:pt x="3962" y="17"/>
                  <a:pt x="3899" y="0"/>
                  <a:pt x="3834" y="0"/>
                </a:cubicBezTo>
                <a:lnTo>
                  <a:pt x="366" y="0"/>
                </a:lnTo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ACTUATORS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27" name="CustomShape 11"/>
          <p:cNvSpPr/>
          <p:nvPr/>
        </p:nvSpPr>
        <p:spPr>
          <a:xfrm>
            <a:off x="792000" y="2016000"/>
            <a:ext cx="2088000" cy="576000"/>
          </a:xfrm>
          <a:custGeom>
            <a:avLst/>
            <a:gdLst/>
            <a:ahLst/>
            <a:cxnLst/>
            <a:rect l="0" t="0" r="r" b="b"/>
            <a:pathLst>
              <a:path w="58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5534" y="1600"/>
                </a:lnTo>
                <a:lnTo>
                  <a:pt x="5534" y="1601"/>
                </a:lnTo>
                <a:cubicBezTo>
                  <a:pt x="5581" y="1601"/>
                  <a:pt x="5627" y="1589"/>
                  <a:pt x="5668" y="1565"/>
                </a:cubicBezTo>
                <a:cubicBezTo>
                  <a:pt x="5708" y="1542"/>
                  <a:pt x="5742" y="1508"/>
                  <a:pt x="5765" y="1468"/>
                </a:cubicBezTo>
                <a:cubicBezTo>
                  <a:pt x="5789" y="1427"/>
                  <a:pt x="5801" y="1381"/>
                  <a:pt x="5801" y="1334"/>
                </a:cubicBezTo>
                <a:lnTo>
                  <a:pt x="5801" y="266"/>
                </a:lnTo>
                <a:lnTo>
                  <a:pt x="5801" y="267"/>
                </a:lnTo>
                <a:lnTo>
                  <a:pt x="5801" y="267"/>
                </a:lnTo>
                <a:cubicBezTo>
                  <a:pt x="5801" y="220"/>
                  <a:pt x="5789" y="174"/>
                  <a:pt x="5765" y="133"/>
                </a:cubicBezTo>
                <a:cubicBezTo>
                  <a:pt x="5742" y="93"/>
                  <a:pt x="5708" y="59"/>
                  <a:pt x="5668" y="36"/>
                </a:cubicBezTo>
                <a:cubicBezTo>
                  <a:pt x="5627" y="12"/>
                  <a:pt x="5581" y="0"/>
                  <a:pt x="55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8" name="CustomShape 12"/>
          <p:cNvSpPr/>
          <p:nvPr/>
        </p:nvSpPr>
        <p:spPr>
          <a:xfrm>
            <a:off x="7344000" y="4464000"/>
            <a:ext cx="1656000" cy="360000"/>
          </a:xfrm>
          <a:custGeom>
            <a:avLst/>
            <a:gdLst/>
            <a:ahLst/>
            <a:cxnLst/>
            <a:rect l="0" t="0" r="r" b="b"/>
            <a:pathLst>
              <a:path w="46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4434" y="1001"/>
                </a:lnTo>
                <a:lnTo>
                  <a:pt x="4434" y="1001"/>
                </a:lnTo>
                <a:cubicBezTo>
                  <a:pt x="4463" y="1001"/>
                  <a:pt x="4492" y="993"/>
                  <a:pt x="4518" y="979"/>
                </a:cubicBezTo>
                <a:cubicBezTo>
                  <a:pt x="4543" y="964"/>
                  <a:pt x="4564" y="943"/>
                  <a:pt x="4579" y="918"/>
                </a:cubicBezTo>
                <a:cubicBezTo>
                  <a:pt x="4593" y="892"/>
                  <a:pt x="4601" y="863"/>
                  <a:pt x="4601" y="834"/>
                </a:cubicBezTo>
                <a:lnTo>
                  <a:pt x="4601" y="166"/>
                </a:lnTo>
                <a:lnTo>
                  <a:pt x="4601" y="167"/>
                </a:lnTo>
                <a:lnTo>
                  <a:pt x="4601" y="167"/>
                </a:lnTo>
                <a:cubicBezTo>
                  <a:pt x="4601" y="138"/>
                  <a:pt x="4593" y="109"/>
                  <a:pt x="4579" y="83"/>
                </a:cubicBezTo>
                <a:cubicBezTo>
                  <a:pt x="4564" y="58"/>
                  <a:pt x="4543" y="37"/>
                  <a:pt x="4518" y="22"/>
                </a:cubicBezTo>
                <a:cubicBezTo>
                  <a:pt x="4492" y="8"/>
                  <a:pt x="4463" y="0"/>
                  <a:pt x="4434" y="0"/>
                </a:cubicBezTo>
                <a:lnTo>
                  <a:pt x="16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4C4C4C"/>
                </a:solidFill>
                <a:latin typeface="Arial"/>
              </a:rPr>
              <a:t>POWER SUPPLYS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9" name="Line 13"/>
          <p:cNvSpPr/>
          <p:nvPr/>
        </p:nvSpPr>
        <p:spPr>
          <a:xfrm>
            <a:off x="165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0" name="Line 14"/>
          <p:cNvSpPr/>
          <p:nvPr/>
        </p:nvSpPr>
        <p:spPr>
          <a:xfrm>
            <a:off x="3042000" y="3519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Line 15"/>
          <p:cNvSpPr/>
          <p:nvPr/>
        </p:nvSpPr>
        <p:spPr>
          <a:xfrm>
            <a:off x="6336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2" name="Line 16"/>
          <p:cNvSpPr/>
          <p:nvPr/>
        </p:nvSpPr>
        <p:spPr>
          <a:xfrm>
            <a:off x="7704000" y="3528000"/>
            <a:ext cx="43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3" name="Line 17"/>
          <p:cNvSpPr/>
          <p:nvPr/>
        </p:nvSpPr>
        <p:spPr>
          <a:xfrm>
            <a:off x="4104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Line 18"/>
          <p:cNvSpPr/>
          <p:nvPr/>
        </p:nvSpPr>
        <p:spPr>
          <a:xfrm>
            <a:off x="6003000" y="3888000"/>
            <a:ext cx="0" cy="5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5" name="Line 19"/>
          <p:cNvSpPr/>
          <p:nvPr/>
        </p:nvSpPr>
        <p:spPr>
          <a:xfrm flipV="1">
            <a:off x="5256000" y="3888000"/>
            <a:ext cx="0" cy="59796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6" name="Line 20"/>
          <p:cNvSpPr/>
          <p:nvPr/>
        </p:nvSpPr>
        <p:spPr>
          <a:xfrm>
            <a:off x="3600000" y="2088000"/>
            <a:ext cx="0" cy="23976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7" name="CustomShape 21"/>
          <p:cNvSpPr/>
          <p:nvPr/>
        </p:nvSpPr>
        <p:spPr>
          <a:xfrm>
            <a:off x="3456000" y="2592000"/>
            <a:ext cx="2880000" cy="432000"/>
          </a:xfrm>
          <a:custGeom>
            <a:avLst/>
            <a:gdLst/>
            <a:ahLst/>
            <a:cxnLst/>
            <a:rect l="0" t="0" r="r" b="b"/>
            <a:pathLst>
              <a:path w="8002" h="120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825"/>
                </a:lnTo>
                <a:lnTo>
                  <a:pt x="0" y="825"/>
                </a:lnTo>
                <a:cubicBezTo>
                  <a:pt x="0" y="891"/>
                  <a:pt x="17" y="956"/>
                  <a:pt x="50" y="1013"/>
                </a:cubicBezTo>
                <a:cubicBezTo>
                  <a:pt x="83" y="1070"/>
                  <a:pt x="131" y="1118"/>
                  <a:pt x="188" y="1151"/>
                </a:cubicBezTo>
                <a:cubicBezTo>
                  <a:pt x="245" y="1184"/>
                  <a:pt x="310" y="1201"/>
                  <a:pt x="376" y="1201"/>
                </a:cubicBezTo>
                <a:lnTo>
                  <a:pt x="7625" y="1201"/>
                </a:lnTo>
                <a:lnTo>
                  <a:pt x="7625" y="1201"/>
                </a:lnTo>
                <a:cubicBezTo>
                  <a:pt x="7691" y="1201"/>
                  <a:pt x="7756" y="1184"/>
                  <a:pt x="7813" y="1151"/>
                </a:cubicBezTo>
                <a:cubicBezTo>
                  <a:pt x="7870" y="1118"/>
                  <a:pt x="7918" y="1070"/>
                  <a:pt x="7951" y="1013"/>
                </a:cubicBezTo>
                <a:cubicBezTo>
                  <a:pt x="7984" y="956"/>
                  <a:pt x="8001" y="891"/>
                  <a:pt x="8001" y="825"/>
                </a:cubicBezTo>
                <a:lnTo>
                  <a:pt x="8001" y="375"/>
                </a:lnTo>
                <a:lnTo>
                  <a:pt x="8001" y="376"/>
                </a:lnTo>
                <a:lnTo>
                  <a:pt x="8001" y="376"/>
                </a:lnTo>
                <a:cubicBezTo>
                  <a:pt x="8001" y="310"/>
                  <a:pt x="7984" y="245"/>
                  <a:pt x="7951" y="188"/>
                </a:cubicBezTo>
                <a:cubicBezTo>
                  <a:pt x="7918" y="131"/>
                  <a:pt x="7870" y="83"/>
                  <a:pt x="7813" y="50"/>
                </a:cubicBezTo>
                <a:cubicBezTo>
                  <a:pt x="7756" y="17"/>
                  <a:pt x="7691" y="0"/>
                  <a:pt x="7625" y="0"/>
                </a:cubicBezTo>
                <a:lnTo>
                  <a:pt x="375" y="0"/>
                </a:lnTo>
              </a:path>
            </a:pathLst>
          </a:custGeom>
          <a:solidFill>
            <a:srgbClr val="198A8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Arial"/>
              </a:rPr>
              <a:t>SOFTWARE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38" name="CustomShape 22"/>
          <p:cNvSpPr/>
          <p:nvPr/>
        </p:nvSpPr>
        <p:spPr>
          <a:xfrm>
            <a:off x="3456000" y="3096000"/>
            <a:ext cx="2880000" cy="792000"/>
          </a:xfrm>
          <a:custGeom>
            <a:avLst/>
            <a:gdLst/>
            <a:ahLst/>
            <a:cxnLst/>
            <a:rect l="0" t="0" r="r" b="b"/>
            <a:pathLst>
              <a:path w="80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634" y="2201"/>
                </a:lnTo>
                <a:lnTo>
                  <a:pt x="7634" y="2201"/>
                </a:lnTo>
                <a:cubicBezTo>
                  <a:pt x="7699" y="2201"/>
                  <a:pt x="7762" y="2184"/>
                  <a:pt x="7818" y="2152"/>
                </a:cubicBezTo>
                <a:cubicBezTo>
                  <a:pt x="7873" y="2120"/>
                  <a:pt x="7920" y="2073"/>
                  <a:pt x="7952" y="2018"/>
                </a:cubicBezTo>
                <a:cubicBezTo>
                  <a:pt x="7984" y="1962"/>
                  <a:pt x="8001" y="1899"/>
                  <a:pt x="8001" y="1834"/>
                </a:cubicBezTo>
                <a:lnTo>
                  <a:pt x="8001" y="366"/>
                </a:lnTo>
                <a:lnTo>
                  <a:pt x="8001" y="367"/>
                </a:lnTo>
                <a:lnTo>
                  <a:pt x="8001" y="367"/>
                </a:lnTo>
                <a:cubicBezTo>
                  <a:pt x="8001" y="302"/>
                  <a:pt x="7984" y="239"/>
                  <a:pt x="7952" y="183"/>
                </a:cubicBezTo>
                <a:cubicBezTo>
                  <a:pt x="7920" y="128"/>
                  <a:pt x="7873" y="81"/>
                  <a:pt x="7818" y="49"/>
                </a:cubicBezTo>
                <a:cubicBezTo>
                  <a:pt x="7762" y="17"/>
                  <a:pt x="7699" y="0"/>
                  <a:pt x="76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39" name="Line 23"/>
          <p:cNvSpPr/>
          <p:nvPr/>
        </p:nvSpPr>
        <p:spPr>
          <a:xfrm>
            <a:off x="4824000" y="2088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24"/>
          <p:cNvSpPr txBox="1"/>
          <p:nvPr/>
        </p:nvSpPr>
        <p:spPr>
          <a:xfrm>
            <a:off x="7236000" y="2016000"/>
            <a:ext cx="18144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Embedded System</a:t>
            </a:r>
          </a:p>
        </p:txBody>
      </p:sp>
      <p:sp>
        <p:nvSpPr>
          <p:cNvPr id="2842" name="Line 26"/>
          <p:cNvSpPr/>
          <p:nvPr/>
        </p:nvSpPr>
        <p:spPr>
          <a:xfrm>
            <a:off x="4824000" y="1388700"/>
            <a:ext cx="0" cy="267299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3" name="CustomShape 27"/>
          <p:cNvSpPr/>
          <p:nvPr/>
        </p:nvSpPr>
        <p:spPr>
          <a:xfrm>
            <a:off x="3298860" y="5521680"/>
            <a:ext cx="1610280" cy="310320"/>
          </a:xfrm>
          <a:custGeom>
            <a:avLst/>
            <a:gdLst/>
            <a:ahLst/>
            <a:cxnLst/>
            <a:rect l="0" t="0" r="r" b="b"/>
            <a:pathLst>
              <a:path w="4475" h="864">
                <a:moveTo>
                  <a:pt x="54" y="0"/>
                </a:moveTo>
                <a:lnTo>
                  <a:pt x="55" y="0"/>
                </a:lnTo>
                <a:cubicBezTo>
                  <a:pt x="45" y="0"/>
                  <a:pt x="36" y="3"/>
                  <a:pt x="27" y="7"/>
                </a:cubicBezTo>
                <a:cubicBezTo>
                  <a:pt x="19" y="12"/>
                  <a:pt x="12" y="19"/>
                  <a:pt x="7" y="27"/>
                </a:cubicBezTo>
                <a:cubicBezTo>
                  <a:pt x="3" y="36"/>
                  <a:pt x="0" y="45"/>
                  <a:pt x="0" y="55"/>
                </a:cubicBezTo>
                <a:lnTo>
                  <a:pt x="0" y="808"/>
                </a:lnTo>
                <a:lnTo>
                  <a:pt x="0" y="808"/>
                </a:lnTo>
                <a:cubicBezTo>
                  <a:pt x="0" y="818"/>
                  <a:pt x="3" y="827"/>
                  <a:pt x="7" y="836"/>
                </a:cubicBezTo>
                <a:cubicBezTo>
                  <a:pt x="12" y="844"/>
                  <a:pt x="19" y="851"/>
                  <a:pt x="27" y="856"/>
                </a:cubicBezTo>
                <a:cubicBezTo>
                  <a:pt x="36" y="860"/>
                  <a:pt x="45" y="863"/>
                  <a:pt x="55" y="863"/>
                </a:cubicBezTo>
                <a:lnTo>
                  <a:pt x="4419" y="863"/>
                </a:lnTo>
                <a:lnTo>
                  <a:pt x="4419" y="863"/>
                </a:lnTo>
                <a:cubicBezTo>
                  <a:pt x="4429" y="863"/>
                  <a:pt x="4438" y="860"/>
                  <a:pt x="4447" y="856"/>
                </a:cubicBezTo>
                <a:cubicBezTo>
                  <a:pt x="4455" y="851"/>
                  <a:pt x="4462" y="844"/>
                  <a:pt x="4467" y="836"/>
                </a:cubicBezTo>
                <a:cubicBezTo>
                  <a:pt x="4471" y="827"/>
                  <a:pt x="4474" y="818"/>
                  <a:pt x="4474" y="808"/>
                </a:cubicBezTo>
                <a:lnTo>
                  <a:pt x="4474" y="54"/>
                </a:lnTo>
                <a:lnTo>
                  <a:pt x="4474" y="55"/>
                </a:lnTo>
                <a:lnTo>
                  <a:pt x="4474" y="55"/>
                </a:lnTo>
                <a:cubicBezTo>
                  <a:pt x="4474" y="45"/>
                  <a:pt x="4471" y="36"/>
                  <a:pt x="4467" y="27"/>
                </a:cubicBezTo>
                <a:cubicBezTo>
                  <a:pt x="4462" y="19"/>
                  <a:pt x="4455" y="12"/>
                  <a:pt x="4447" y="7"/>
                </a:cubicBezTo>
                <a:cubicBezTo>
                  <a:pt x="4438" y="3"/>
                  <a:pt x="4429" y="0"/>
                  <a:pt x="4419" y="0"/>
                </a:cubicBezTo>
                <a:lnTo>
                  <a:pt x="54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 dirty="0">
                <a:latin typeface="Arial"/>
              </a:rPr>
              <a:t>Other systems</a:t>
            </a:r>
          </a:p>
        </p:txBody>
      </p:sp>
      <p:sp>
        <p:nvSpPr>
          <p:cNvPr id="2844" name="Line 28"/>
          <p:cNvSpPr/>
          <p:nvPr/>
        </p:nvSpPr>
        <p:spPr>
          <a:xfrm>
            <a:off x="4104000" y="5184000"/>
            <a:ext cx="0" cy="310320"/>
          </a:xfrm>
          <a:prstGeom prst="line">
            <a:avLst/>
          </a:prstGeom>
          <a:ln w="36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5" name="TextShape 29"/>
          <p:cNvSpPr txBox="1"/>
          <p:nvPr/>
        </p:nvSpPr>
        <p:spPr>
          <a:xfrm>
            <a:off x="131760" y="14472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Syst Emb</a:t>
            </a:r>
            <a:endParaRPr lang="fr-F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4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Line 1"/>
          <p:cNvSpPr/>
          <p:nvPr/>
        </p:nvSpPr>
        <p:spPr>
          <a:xfrm>
            <a:off x="647640" y="1396080"/>
            <a:ext cx="2180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6" name="Line 2"/>
          <p:cNvSpPr/>
          <p:nvPr/>
        </p:nvSpPr>
        <p:spPr>
          <a:xfrm>
            <a:off x="720000" y="10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7" name="Line 3"/>
          <p:cNvSpPr/>
          <p:nvPr/>
        </p:nvSpPr>
        <p:spPr>
          <a:xfrm>
            <a:off x="720000" y="12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8" name="Line 4"/>
          <p:cNvSpPr/>
          <p:nvPr/>
        </p:nvSpPr>
        <p:spPr>
          <a:xfrm>
            <a:off x="720000" y="15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49" name="Line 5"/>
          <p:cNvSpPr/>
          <p:nvPr/>
        </p:nvSpPr>
        <p:spPr>
          <a:xfrm>
            <a:off x="720000" y="17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0" name="Line 6"/>
          <p:cNvSpPr/>
          <p:nvPr/>
        </p:nvSpPr>
        <p:spPr>
          <a:xfrm>
            <a:off x="720000" y="193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1" name="Line 7"/>
          <p:cNvSpPr/>
          <p:nvPr/>
        </p:nvSpPr>
        <p:spPr>
          <a:xfrm>
            <a:off x="720000" y="211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2" name="Line 8"/>
          <p:cNvSpPr/>
          <p:nvPr/>
        </p:nvSpPr>
        <p:spPr>
          <a:xfrm>
            <a:off x="720000" y="229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3" name="Line 9"/>
          <p:cNvSpPr/>
          <p:nvPr/>
        </p:nvSpPr>
        <p:spPr>
          <a:xfrm>
            <a:off x="720000" y="247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4" name="Line 10"/>
          <p:cNvSpPr/>
          <p:nvPr/>
        </p:nvSpPr>
        <p:spPr>
          <a:xfrm flipH="1">
            <a:off x="3816000" y="21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5" name="Line 11"/>
          <p:cNvSpPr/>
          <p:nvPr/>
        </p:nvSpPr>
        <p:spPr>
          <a:xfrm flipH="1">
            <a:off x="3816000" y="22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6" name="Line 12"/>
          <p:cNvSpPr/>
          <p:nvPr/>
        </p:nvSpPr>
        <p:spPr>
          <a:xfrm flipH="1">
            <a:off x="3816000" y="24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7" name="Line 13"/>
          <p:cNvSpPr/>
          <p:nvPr/>
        </p:nvSpPr>
        <p:spPr>
          <a:xfrm flipH="1">
            <a:off x="3816000" y="139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8" name="Line 14"/>
          <p:cNvSpPr/>
          <p:nvPr/>
        </p:nvSpPr>
        <p:spPr>
          <a:xfrm flipH="1">
            <a:off x="3816000" y="157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9" name="Line 15"/>
          <p:cNvSpPr/>
          <p:nvPr/>
        </p:nvSpPr>
        <p:spPr>
          <a:xfrm flipH="1">
            <a:off x="3816000" y="175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0" name="Line 16"/>
          <p:cNvSpPr/>
          <p:nvPr/>
        </p:nvSpPr>
        <p:spPr>
          <a:xfrm flipH="1">
            <a:off x="3816000" y="19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1" name="Line 17"/>
          <p:cNvSpPr/>
          <p:nvPr/>
        </p:nvSpPr>
        <p:spPr>
          <a:xfrm flipH="1">
            <a:off x="3816000" y="103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2" name="Line 18"/>
          <p:cNvSpPr/>
          <p:nvPr/>
        </p:nvSpPr>
        <p:spPr>
          <a:xfrm flipH="1">
            <a:off x="3817080" y="1216080"/>
            <a:ext cx="2159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3" name="Line 19"/>
          <p:cNvSpPr/>
          <p:nvPr/>
        </p:nvSpPr>
        <p:spPr>
          <a:xfrm flipH="1">
            <a:off x="3816000" y="855720"/>
            <a:ext cx="22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4" name="CustomShape 20"/>
          <p:cNvSpPr/>
          <p:nvPr/>
        </p:nvSpPr>
        <p:spPr>
          <a:xfrm>
            <a:off x="5472000" y="7952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65" name="CustomShape 21"/>
          <p:cNvSpPr/>
          <p:nvPr/>
        </p:nvSpPr>
        <p:spPr>
          <a:xfrm>
            <a:off x="2828160" y="21996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6" name="CustomShape 22"/>
          <p:cNvSpPr/>
          <p:nvPr/>
        </p:nvSpPr>
        <p:spPr>
          <a:xfrm>
            <a:off x="2866320" y="942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7" name="CustomShape 23"/>
          <p:cNvSpPr/>
          <p:nvPr/>
        </p:nvSpPr>
        <p:spPr>
          <a:xfrm>
            <a:off x="2866320" y="76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8" name="CustomShape 24"/>
          <p:cNvSpPr/>
          <p:nvPr/>
        </p:nvSpPr>
        <p:spPr>
          <a:xfrm>
            <a:off x="2866320" y="112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69" name="CustomShape 25"/>
          <p:cNvSpPr/>
          <p:nvPr/>
        </p:nvSpPr>
        <p:spPr>
          <a:xfrm>
            <a:off x="2866320" y="13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0" name="CustomShape 26"/>
          <p:cNvSpPr/>
          <p:nvPr/>
        </p:nvSpPr>
        <p:spPr>
          <a:xfrm>
            <a:off x="2866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1" name="CustomShape 27"/>
          <p:cNvSpPr/>
          <p:nvPr/>
        </p:nvSpPr>
        <p:spPr>
          <a:xfrm>
            <a:off x="2866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2" name="CustomShape 28"/>
          <p:cNvSpPr/>
          <p:nvPr/>
        </p:nvSpPr>
        <p:spPr>
          <a:xfrm>
            <a:off x="2866320" y="1844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3" name="CustomShape 29"/>
          <p:cNvSpPr/>
          <p:nvPr/>
        </p:nvSpPr>
        <p:spPr>
          <a:xfrm>
            <a:off x="3478320" y="2022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4" name="CustomShape 30"/>
          <p:cNvSpPr/>
          <p:nvPr/>
        </p:nvSpPr>
        <p:spPr>
          <a:xfrm>
            <a:off x="3478320" y="184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5" name="CustomShape 31"/>
          <p:cNvSpPr/>
          <p:nvPr/>
        </p:nvSpPr>
        <p:spPr>
          <a:xfrm>
            <a:off x="3478320" y="220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6" name="CustomShape 32"/>
          <p:cNvSpPr/>
          <p:nvPr/>
        </p:nvSpPr>
        <p:spPr>
          <a:xfrm>
            <a:off x="3478320" y="23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7" name="TextShape 33"/>
          <p:cNvSpPr txBox="1"/>
          <p:nvPr/>
        </p:nvSpPr>
        <p:spPr>
          <a:xfrm>
            <a:off x="2933280" y="18396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078" name="CustomShape 34"/>
          <p:cNvSpPr/>
          <p:nvPr/>
        </p:nvSpPr>
        <p:spPr>
          <a:xfrm>
            <a:off x="2866320" y="2024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79" name="CustomShape 35"/>
          <p:cNvSpPr/>
          <p:nvPr/>
        </p:nvSpPr>
        <p:spPr>
          <a:xfrm>
            <a:off x="2866320" y="2205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0" name="CustomShape 36"/>
          <p:cNvSpPr/>
          <p:nvPr/>
        </p:nvSpPr>
        <p:spPr>
          <a:xfrm>
            <a:off x="2866320" y="2385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1" name="CustomShape 37"/>
          <p:cNvSpPr/>
          <p:nvPr/>
        </p:nvSpPr>
        <p:spPr>
          <a:xfrm>
            <a:off x="3478320" y="1302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2" name="CustomShape 38"/>
          <p:cNvSpPr/>
          <p:nvPr/>
        </p:nvSpPr>
        <p:spPr>
          <a:xfrm>
            <a:off x="3478320" y="112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3" name="CustomShape 39"/>
          <p:cNvSpPr/>
          <p:nvPr/>
        </p:nvSpPr>
        <p:spPr>
          <a:xfrm>
            <a:off x="3478320" y="148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4" name="CustomShape 40"/>
          <p:cNvSpPr/>
          <p:nvPr/>
        </p:nvSpPr>
        <p:spPr>
          <a:xfrm>
            <a:off x="3478320" y="1663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5" name="CustomShape 41"/>
          <p:cNvSpPr/>
          <p:nvPr/>
        </p:nvSpPr>
        <p:spPr>
          <a:xfrm>
            <a:off x="3478320" y="943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6" name="CustomShape 42"/>
          <p:cNvSpPr/>
          <p:nvPr/>
        </p:nvSpPr>
        <p:spPr>
          <a:xfrm>
            <a:off x="3478320" y="763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7" name="CustomShape 43"/>
          <p:cNvSpPr/>
          <p:nvPr/>
        </p:nvSpPr>
        <p:spPr>
          <a:xfrm>
            <a:off x="5473080" y="78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088" name="CustomShape 44"/>
          <p:cNvSpPr/>
          <p:nvPr/>
        </p:nvSpPr>
        <p:spPr>
          <a:xfrm>
            <a:off x="5473440" y="964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89" name="CustomShape 45"/>
          <p:cNvSpPr/>
          <p:nvPr/>
        </p:nvSpPr>
        <p:spPr>
          <a:xfrm>
            <a:off x="5473440" y="114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0" name="CustomShape 46"/>
          <p:cNvSpPr/>
          <p:nvPr/>
        </p:nvSpPr>
        <p:spPr>
          <a:xfrm>
            <a:off x="4559040" y="9640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1" name="CustomShape 47"/>
          <p:cNvSpPr/>
          <p:nvPr/>
        </p:nvSpPr>
        <p:spPr>
          <a:xfrm>
            <a:off x="4559040" y="11444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2" name="CustomShape 48"/>
          <p:cNvSpPr/>
          <p:nvPr/>
        </p:nvSpPr>
        <p:spPr>
          <a:xfrm>
            <a:off x="4559040" y="13248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3" name="CustomShape 49"/>
          <p:cNvSpPr/>
          <p:nvPr/>
        </p:nvSpPr>
        <p:spPr>
          <a:xfrm>
            <a:off x="4559040" y="150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4" name="CustomShape 50"/>
          <p:cNvSpPr/>
          <p:nvPr/>
        </p:nvSpPr>
        <p:spPr>
          <a:xfrm>
            <a:off x="4559040" y="168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5" name="CustomShape 51"/>
          <p:cNvSpPr/>
          <p:nvPr/>
        </p:nvSpPr>
        <p:spPr>
          <a:xfrm>
            <a:off x="4559040" y="18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6" name="CustomShape 52"/>
          <p:cNvSpPr/>
          <p:nvPr/>
        </p:nvSpPr>
        <p:spPr>
          <a:xfrm>
            <a:off x="5473080" y="168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7" name="CustomShape 53"/>
          <p:cNvSpPr/>
          <p:nvPr/>
        </p:nvSpPr>
        <p:spPr>
          <a:xfrm>
            <a:off x="401904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8" name="CustomShape 54"/>
          <p:cNvSpPr/>
          <p:nvPr/>
        </p:nvSpPr>
        <p:spPr>
          <a:xfrm>
            <a:off x="4019040" y="132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099" name="CustomShape 55"/>
          <p:cNvSpPr/>
          <p:nvPr/>
        </p:nvSpPr>
        <p:spPr>
          <a:xfrm>
            <a:off x="502668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0" name="CustomShape 56"/>
          <p:cNvSpPr/>
          <p:nvPr/>
        </p:nvSpPr>
        <p:spPr>
          <a:xfrm>
            <a:off x="502668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1" name="CustomShape 57"/>
          <p:cNvSpPr/>
          <p:nvPr/>
        </p:nvSpPr>
        <p:spPr>
          <a:xfrm>
            <a:off x="502668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2" name="CustomShape 58"/>
          <p:cNvSpPr/>
          <p:nvPr/>
        </p:nvSpPr>
        <p:spPr>
          <a:xfrm>
            <a:off x="5026680" y="15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3" name="CustomShape 59"/>
          <p:cNvSpPr/>
          <p:nvPr/>
        </p:nvSpPr>
        <p:spPr>
          <a:xfrm>
            <a:off x="5026680" y="168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4" name="CustomShape 60"/>
          <p:cNvSpPr/>
          <p:nvPr/>
        </p:nvSpPr>
        <p:spPr>
          <a:xfrm>
            <a:off x="5026680" y="186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5" name="CustomShape 61"/>
          <p:cNvSpPr/>
          <p:nvPr/>
        </p:nvSpPr>
        <p:spPr>
          <a:xfrm>
            <a:off x="4018680" y="13255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6" name="CustomShape 62"/>
          <p:cNvSpPr/>
          <p:nvPr/>
        </p:nvSpPr>
        <p:spPr>
          <a:xfrm>
            <a:off x="4018680" y="114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7" name="CustomShape 63"/>
          <p:cNvSpPr/>
          <p:nvPr/>
        </p:nvSpPr>
        <p:spPr>
          <a:xfrm>
            <a:off x="4018680" y="9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8" name="CustomShape 64"/>
          <p:cNvSpPr/>
          <p:nvPr/>
        </p:nvSpPr>
        <p:spPr>
          <a:xfrm>
            <a:off x="1044720" y="27730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analogique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09" name="CustomShape 65"/>
          <p:cNvSpPr/>
          <p:nvPr/>
        </p:nvSpPr>
        <p:spPr>
          <a:xfrm>
            <a:off x="1044720" y="295200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8AE234"/>
              </a:gs>
              <a:gs pos="100000">
                <a:srgbClr val="4E9A06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Entrée / Sortie numérique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0" name="CustomShape 66"/>
          <p:cNvSpPr/>
          <p:nvPr/>
        </p:nvSpPr>
        <p:spPr>
          <a:xfrm>
            <a:off x="3348720" y="276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Fonctions spécifiques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1" name="CustomShape 67"/>
          <p:cNvSpPr/>
          <p:nvPr/>
        </p:nvSpPr>
        <p:spPr>
          <a:xfrm>
            <a:off x="3348720" y="2949480"/>
            <a:ext cx="2160000" cy="144000"/>
          </a:xfrm>
          <a:custGeom>
            <a:avLst/>
            <a:gdLst/>
            <a:ahLst/>
            <a:cxnLst/>
            <a:rect l="0" t="0" r="r" b="b"/>
            <a:pathLst>
              <a:path w="6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5934" y="401"/>
                </a:lnTo>
                <a:lnTo>
                  <a:pt x="5934" y="401"/>
                </a:lnTo>
                <a:cubicBezTo>
                  <a:pt x="5946" y="401"/>
                  <a:pt x="5957" y="398"/>
                  <a:pt x="5968" y="392"/>
                </a:cubicBezTo>
                <a:cubicBezTo>
                  <a:pt x="5978" y="386"/>
                  <a:pt x="5986" y="378"/>
                  <a:pt x="5992" y="368"/>
                </a:cubicBezTo>
                <a:cubicBezTo>
                  <a:pt x="5998" y="357"/>
                  <a:pt x="6001" y="346"/>
                  <a:pt x="6001" y="334"/>
                </a:cubicBezTo>
                <a:lnTo>
                  <a:pt x="6000" y="66"/>
                </a:lnTo>
                <a:lnTo>
                  <a:pt x="6001" y="67"/>
                </a:lnTo>
                <a:lnTo>
                  <a:pt x="6001" y="67"/>
                </a:lnTo>
                <a:cubicBezTo>
                  <a:pt x="6001" y="55"/>
                  <a:pt x="5998" y="44"/>
                  <a:pt x="5992" y="33"/>
                </a:cubicBezTo>
                <a:cubicBezTo>
                  <a:pt x="5986" y="23"/>
                  <a:pt x="5978" y="15"/>
                  <a:pt x="5968" y="9"/>
                </a:cubicBezTo>
                <a:cubicBezTo>
                  <a:pt x="5957" y="3"/>
                  <a:pt x="5946" y="0"/>
                  <a:pt x="5934" y="0"/>
                </a:cubicBezTo>
                <a:lnTo>
                  <a:pt x="66" y="0"/>
                </a:lnTo>
              </a:path>
            </a:pathLst>
          </a:custGeom>
          <a:gradFill rotWithShape="0">
            <a:gsLst>
              <a:gs pos="0">
                <a:srgbClr val="BABDB6"/>
              </a:gs>
              <a:gs pos="100000">
                <a:srgbClr val="555753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Interruptions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2" name="Line 68"/>
          <p:cNvSpPr/>
          <p:nvPr/>
        </p:nvSpPr>
        <p:spPr>
          <a:xfrm>
            <a:off x="719640" y="856080"/>
            <a:ext cx="2108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13" name="CustomShape 69"/>
          <p:cNvSpPr/>
          <p:nvPr/>
        </p:nvSpPr>
        <p:spPr>
          <a:xfrm>
            <a:off x="1677960" y="186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4" name="CustomShape 70"/>
          <p:cNvSpPr/>
          <p:nvPr/>
        </p:nvSpPr>
        <p:spPr>
          <a:xfrm>
            <a:off x="1677960" y="168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5" name="CustomShape 71"/>
          <p:cNvSpPr/>
          <p:nvPr/>
        </p:nvSpPr>
        <p:spPr>
          <a:xfrm>
            <a:off x="1677960" y="150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6" name="CustomShape 72"/>
          <p:cNvSpPr/>
          <p:nvPr/>
        </p:nvSpPr>
        <p:spPr>
          <a:xfrm>
            <a:off x="1677960" y="13251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7" name="CustomShape 73"/>
          <p:cNvSpPr/>
          <p:nvPr/>
        </p:nvSpPr>
        <p:spPr>
          <a:xfrm>
            <a:off x="1677960" y="9658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18" name="CustomShape 74"/>
          <p:cNvSpPr/>
          <p:nvPr/>
        </p:nvSpPr>
        <p:spPr>
          <a:xfrm>
            <a:off x="540000" y="784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19" name="CustomShape 75"/>
          <p:cNvSpPr/>
          <p:nvPr/>
        </p:nvSpPr>
        <p:spPr>
          <a:xfrm>
            <a:off x="540000" y="1323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0" name="CustomShape 76"/>
          <p:cNvSpPr/>
          <p:nvPr/>
        </p:nvSpPr>
        <p:spPr>
          <a:xfrm>
            <a:off x="539640" y="150696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1" name="CustomShape 77"/>
          <p:cNvSpPr/>
          <p:nvPr/>
        </p:nvSpPr>
        <p:spPr>
          <a:xfrm>
            <a:off x="539640" y="150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2" name="CustomShape 78"/>
          <p:cNvSpPr/>
          <p:nvPr/>
        </p:nvSpPr>
        <p:spPr>
          <a:xfrm>
            <a:off x="539640" y="186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3" name="CustomShape 79"/>
          <p:cNvSpPr/>
          <p:nvPr/>
        </p:nvSpPr>
        <p:spPr>
          <a:xfrm>
            <a:off x="1677960" y="11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4" name="CustomShape 80"/>
          <p:cNvSpPr/>
          <p:nvPr/>
        </p:nvSpPr>
        <p:spPr>
          <a:xfrm>
            <a:off x="1173600" y="114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5" name="CustomShape 81"/>
          <p:cNvSpPr/>
          <p:nvPr/>
        </p:nvSpPr>
        <p:spPr>
          <a:xfrm>
            <a:off x="540000" y="1145520"/>
            <a:ext cx="578160" cy="144720"/>
          </a:xfrm>
          <a:custGeom>
            <a:avLst/>
            <a:gdLst/>
            <a:ahLst/>
            <a:cxnLst/>
            <a:rect l="0" t="0" r="r" b="b"/>
            <a:pathLst>
              <a:path w="16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539" y="403"/>
                </a:lnTo>
                <a:lnTo>
                  <a:pt x="1540" y="403"/>
                </a:lnTo>
                <a:cubicBezTo>
                  <a:pt x="1552" y="403"/>
                  <a:pt x="1563" y="400"/>
                  <a:pt x="1573" y="394"/>
                </a:cubicBezTo>
                <a:cubicBezTo>
                  <a:pt x="1584" y="388"/>
                  <a:pt x="1592" y="380"/>
                  <a:pt x="1598" y="369"/>
                </a:cubicBezTo>
                <a:cubicBezTo>
                  <a:pt x="1604" y="359"/>
                  <a:pt x="1607" y="348"/>
                  <a:pt x="1607" y="336"/>
                </a:cubicBezTo>
                <a:lnTo>
                  <a:pt x="1606" y="67"/>
                </a:lnTo>
                <a:lnTo>
                  <a:pt x="1607" y="67"/>
                </a:lnTo>
                <a:lnTo>
                  <a:pt x="1607" y="67"/>
                </a:lnTo>
                <a:cubicBezTo>
                  <a:pt x="1607" y="55"/>
                  <a:pt x="1604" y="44"/>
                  <a:pt x="1598" y="34"/>
                </a:cubicBezTo>
                <a:cubicBezTo>
                  <a:pt x="1592" y="23"/>
                  <a:pt x="1584" y="15"/>
                  <a:pt x="1573" y="9"/>
                </a:cubicBezTo>
                <a:cubicBezTo>
                  <a:pt x="1563" y="3"/>
                  <a:pt x="1552" y="0"/>
                  <a:pt x="15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CLKOUT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26" name="CustomShape 82"/>
          <p:cNvSpPr/>
          <p:nvPr/>
        </p:nvSpPr>
        <p:spPr>
          <a:xfrm>
            <a:off x="2181600" y="96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7" name="CustomShape 83"/>
          <p:cNvSpPr/>
          <p:nvPr/>
        </p:nvSpPr>
        <p:spPr>
          <a:xfrm>
            <a:off x="2181600" y="114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8" name="CustomShape 84"/>
          <p:cNvSpPr/>
          <p:nvPr/>
        </p:nvSpPr>
        <p:spPr>
          <a:xfrm>
            <a:off x="2181600" y="13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29" name="CustomShape 85"/>
          <p:cNvSpPr/>
          <p:nvPr/>
        </p:nvSpPr>
        <p:spPr>
          <a:xfrm>
            <a:off x="1173600" y="1867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0" name="CustomShape 86"/>
          <p:cNvSpPr/>
          <p:nvPr/>
        </p:nvSpPr>
        <p:spPr>
          <a:xfrm>
            <a:off x="455904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1" name="CustomShape 87"/>
          <p:cNvSpPr/>
          <p:nvPr/>
        </p:nvSpPr>
        <p:spPr>
          <a:xfrm>
            <a:off x="455904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2" name="CustomShape 88"/>
          <p:cNvSpPr/>
          <p:nvPr/>
        </p:nvSpPr>
        <p:spPr>
          <a:xfrm>
            <a:off x="455904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3" name="CustomShape 89"/>
          <p:cNvSpPr/>
          <p:nvPr/>
        </p:nvSpPr>
        <p:spPr>
          <a:xfrm>
            <a:off x="167904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RB7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4" name="CustomShape 90"/>
          <p:cNvSpPr/>
          <p:nvPr/>
        </p:nvSpPr>
        <p:spPr>
          <a:xfrm>
            <a:off x="1677960" y="204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5" name="CustomShape 91"/>
          <p:cNvSpPr/>
          <p:nvPr/>
        </p:nvSpPr>
        <p:spPr>
          <a:xfrm>
            <a:off x="1677960" y="222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RC7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6" name="CustomShape 92"/>
          <p:cNvSpPr/>
          <p:nvPr/>
        </p:nvSpPr>
        <p:spPr>
          <a:xfrm>
            <a:off x="1173600" y="20480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7" name="CustomShape 93"/>
          <p:cNvSpPr/>
          <p:nvPr/>
        </p:nvSpPr>
        <p:spPr>
          <a:xfrm>
            <a:off x="1173600" y="22284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8" name="CustomShape 94"/>
          <p:cNvSpPr/>
          <p:nvPr/>
        </p:nvSpPr>
        <p:spPr>
          <a:xfrm>
            <a:off x="5025600" y="22287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39" name="CustomShape 95"/>
          <p:cNvSpPr/>
          <p:nvPr/>
        </p:nvSpPr>
        <p:spPr>
          <a:xfrm>
            <a:off x="5025600" y="20491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CC66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AN10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0" name="CustomShape 96"/>
          <p:cNvSpPr/>
          <p:nvPr/>
        </p:nvSpPr>
        <p:spPr>
          <a:xfrm>
            <a:off x="5471640" y="222804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1" name="CustomShape 97"/>
          <p:cNvSpPr/>
          <p:nvPr/>
        </p:nvSpPr>
        <p:spPr>
          <a:xfrm>
            <a:off x="5471640" y="204840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SDA / 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2" name="CustomShape 98"/>
          <p:cNvSpPr/>
          <p:nvPr/>
        </p:nvSpPr>
        <p:spPr>
          <a:xfrm>
            <a:off x="5471640" y="240876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SCL / 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3" name="CustomShape 99"/>
          <p:cNvSpPr/>
          <p:nvPr/>
        </p:nvSpPr>
        <p:spPr>
          <a:xfrm>
            <a:off x="323640" y="222912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4" name="CustomShape 100"/>
          <p:cNvSpPr/>
          <p:nvPr/>
        </p:nvSpPr>
        <p:spPr>
          <a:xfrm>
            <a:off x="323640" y="204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SS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5" name="CustomShape 101"/>
          <p:cNvSpPr/>
          <p:nvPr/>
        </p:nvSpPr>
        <p:spPr>
          <a:xfrm>
            <a:off x="323640" y="2409480"/>
            <a:ext cx="792360" cy="144000"/>
          </a:xfrm>
          <a:custGeom>
            <a:avLst/>
            <a:gdLst/>
            <a:ahLst/>
            <a:cxnLst/>
            <a:rect l="0" t="0" r="r" b="b"/>
            <a:pathLst>
              <a:path w="2203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2135" y="401"/>
                </a:lnTo>
                <a:lnTo>
                  <a:pt x="2135" y="401"/>
                </a:lnTo>
                <a:cubicBezTo>
                  <a:pt x="2147" y="401"/>
                  <a:pt x="2158" y="398"/>
                  <a:pt x="2169" y="392"/>
                </a:cubicBezTo>
                <a:cubicBezTo>
                  <a:pt x="2179" y="386"/>
                  <a:pt x="2187" y="378"/>
                  <a:pt x="2193" y="368"/>
                </a:cubicBezTo>
                <a:cubicBezTo>
                  <a:pt x="2199" y="357"/>
                  <a:pt x="2202" y="346"/>
                  <a:pt x="2202" y="334"/>
                </a:cubicBezTo>
                <a:lnTo>
                  <a:pt x="2202" y="66"/>
                </a:lnTo>
                <a:lnTo>
                  <a:pt x="2202" y="67"/>
                </a:lnTo>
                <a:lnTo>
                  <a:pt x="2202" y="67"/>
                </a:lnTo>
                <a:cubicBezTo>
                  <a:pt x="2202" y="55"/>
                  <a:pt x="2199" y="44"/>
                  <a:pt x="2193" y="33"/>
                </a:cubicBezTo>
                <a:cubicBezTo>
                  <a:pt x="2187" y="23"/>
                  <a:pt x="2179" y="15"/>
                  <a:pt x="2169" y="9"/>
                </a:cubicBezTo>
                <a:cubicBezTo>
                  <a:pt x="2158" y="3"/>
                  <a:pt x="2147" y="0"/>
                  <a:pt x="2135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6" name="CustomShape 102"/>
          <p:cNvSpPr/>
          <p:nvPr/>
        </p:nvSpPr>
        <p:spPr>
          <a:xfrm>
            <a:off x="4018680" y="204624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7" name="CustomShape 103"/>
          <p:cNvSpPr/>
          <p:nvPr/>
        </p:nvSpPr>
        <p:spPr>
          <a:xfrm>
            <a:off x="4018680" y="2226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8" name="CustomShape 104"/>
          <p:cNvSpPr/>
          <p:nvPr/>
        </p:nvSpPr>
        <p:spPr>
          <a:xfrm>
            <a:off x="4018680" y="24069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49" name="CustomShape 105"/>
          <p:cNvSpPr/>
          <p:nvPr/>
        </p:nvSpPr>
        <p:spPr>
          <a:xfrm>
            <a:off x="2182680" y="240732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99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IOC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0" name="CustomShape 106"/>
          <p:cNvSpPr/>
          <p:nvPr/>
        </p:nvSpPr>
        <p:spPr>
          <a:xfrm>
            <a:off x="5473080" y="1327320"/>
            <a:ext cx="590040" cy="144000"/>
          </a:xfrm>
          <a:custGeom>
            <a:avLst/>
            <a:gdLst/>
            <a:ahLst/>
            <a:cxnLst/>
            <a:rect l="0" t="0" r="r" b="b"/>
            <a:pathLst>
              <a:path w="16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573" y="401"/>
                </a:lnTo>
                <a:lnTo>
                  <a:pt x="1573" y="401"/>
                </a:lnTo>
                <a:cubicBezTo>
                  <a:pt x="1585" y="401"/>
                  <a:pt x="1596" y="398"/>
                  <a:pt x="1607" y="392"/>
                </a:cubicBezTo>
                <a:cubicBezTo>
                  <a:pt x="1617" y="386"/>
                  <a:pt x="1625" y="378"/>
                  <a:pt x="1631" y="368"/>
                </a:cubicBezTo>
                <a:cubicBezTo>
                  <a:pt x="1637" y="357"/>
                  <a:pt x="1640" y="346"/>
                  <a:pt x="1640" y="334"/>
                </a:cubicBezTo>
                <a:lnTo>
                  <a:pt x="1640" y="66"/>
                </a:lnTo>
                <a:lnTo>
                  <a:pt x="1640" y="67"/>
                </a:lnTo>
                <a:lnTo>
                  <a:pt x="1640" y="67"/>
                </a:lnTo>
                <a:cubicBezTo>
                  <a:pt x="1640" y="55"/>
                  <a:pt x="1637" y="44"/>
                  <a:pt x="1631" y="33"/>
                </a:cubicBezTo>
                <a:cubicBezTo>
                  <a:pt x="1625" y="23"/>
                  <a:pt x="1617" y="15"/>
                  <a:pt x="1607" y="9"/>
                </a:cubicBezTo>
                <a:cubicBezTo>
                  <a:pt x="1596" y="3"/>
                  <a:pt x="1585" y="0"/>
                  <a:pt x="1573" y="0"/>
                </a:cubicBezTo>
                <a:lnTo>
                  <a:pt x="66" y="0"/>
                </a:lnTo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PWM3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1" name="Line 107"/>
          <p:cNvSpPr/>
          <p:nvPr/>
        </p:nvSpPr>
        <p:spPr>
          <a:xfrm flipH="1">
            <a:off x="1087200" y="581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2" name="Line 108"/>
          <p:cNvSpPr/>
          <p:nvPr/>
        </p:nvSpPr>
        <p:spPr>
          <a:xfrm flipH="1">
            <a:off x="1087200" y="6536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3" name="Line 109"/>
          <p:cNvSpPr/>
          <p:nvPr/>
        </p:nvSpPr>
        <p:spPr>
          <a:xfrm flipH="1">
            <a:off x="1087200" y="5999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4" name="Line 110"/>
          <p:cNvSpPr/>
          <p:nvPr/>
        </p:nvSpPr>
        <p:spPr>
          <a:xfrm flipH="1">
            <a:off x="1087200" y="6178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5" name="Line 111"/>
          <p:cNvSpPr/>
          <p:nvPr/>
        </p:nvSpPr>
        <p:spPr>
          <a:xfrm flipH="1">
            <a:off x="1087200" y="6357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6" name="Line 112"/>
          <p:cNvSpPr/>
          <p:nvPr/>
        </p:nvSpPr>
        <p:spPr>
          <a:xfrm flipH="1">
            <a:off x="1087200" y="6716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57" name="CustomShape 113"/>
          <p:cNvSpPr/>
          <p:nvPr/>
        </p:nvSpPr>
        <p:spPr>
          <a:xfrm>
            <a:off x="1339200" y="610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58" name="CustomShape 114"/>
          <p:cNvSpPr/>
          <p:nvPr/>
        </p:nvSpPr>
        <p:spPr>
          <a:xfrm>
            <a:off x="1339200" y="6288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59" name="CustomShape 115"/>
          <p:cNvSpPr/>
          <p:nvPr/>
        </p:nvSpPr>
        <p:spPr>
          <a:xfrm>
            <a:off x="1339200" y="6467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0" name="CustomShape 116"/>
          <p:cNvSpPr/>
          <p:nvPr/>
        </p:nvSpPr>
        <p:spPr>
          <a:xfrm>
            <a:off x="495000" y="5675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61" name="CustomShape 117"/>
          <p:cNvSpPr/>
          <p:nvPr/>
        </p:nvSpPr>
        <p:spPr>
          <a:xfrm>
            <a:off x="1339200" y="592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2" name="CustomShape 118"/>
          <p:cNvSpPr/>
          <p:nvPr/>
        </p:nvSpPr>
        <p:spPr>
          <a:xfrm>
            <a:off x="1339200" y="5747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63" name="CustomShape 119"/>
          <p:cNvSpPr/>
          <p:nvPr/>
        </p:nvSpPr>
        <p:spPr>
          <a:xfrm>
            <a:off x="749160" y="5929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4" name="CustomShape 120"/>
          <p:cNvSpPr/>
          <p:nvPr/>
        </p:nvSpPr>
        <p:spPr>
          <a:xfrm>
            <a:off x="749160" y="5750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5" name="CustomShape 121"/>
          <p:cNvSpPr/>
          <p:nvPr/>
        </p:nvSpPr>
        <p:spPr>
          <a:xfrm>
            <a:off x="749160" y="6110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6" name="CustomShape 122"/>
          <p:cNvSpPr/>
          <p:nvPr/>
        </p:nvSpPr>
        <p:spPr>
          <a:xfrm>
            <a:off x="749160" y="6291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7" name="CustomShape 123"/>
          <p:cNvSpPr/>
          <p:nvPr/>
        </p:nvSpPr>
        <p:spPr>
          <a:xfrm>
            <a:off x="749160" y="6471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8" name="CustomShape 124"/>
          <p:cNvSpPr/>
          <p:nvPr/>
        </p:nvSpPr>
        <p:spPr>
          <a:xfrm>
            <a:off x="749160" y="6651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69" name="CustomShape 125"/>
          <p:cNvSpPr/>
          <p:nvPr/>
        </p:nvSpPr>
        <p:spPr>
          <a:xfrm>
            <a:off x="1337040" y="6647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70" name="CustomShape 126"/>
          <p:cNvSpPr/>
          <p:nvPr/>
        </p:nvSpPr>
        <p:spPr>
          <a:xfrm>
            <a:off x="547200" y="5711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1" name="TextShape 127"/>
          <p:cNvSpPr txBox="1"/>
          <p:nvPr/>
        </p:nvSpPr>
        <p:spPr>
          <a:xfrm rot="16200000">
            <a:off x="381240" y="610848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72" name="CustomShape 128"/>
          <p:cNvSpPr/>
          <p:nvPr/>
        </p:nvSpPr>
        <p:spPr>
          <a:xfrm>
            <a:off x="12679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73" name="Line 129"/>
          <p:cNvSpPr/>
          <p:nvPr/>
        </p:nvSpPr>
        <p:spPr>
          <a:xfrm flipH="1">
            <a:off x="6082200" y="5927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4" name="Line 130"/>
          <p:cNvSpPr/>
          <p:nvPr/>
        </p:nvSpPr>
        <p:spPr>
          <a:xfrm flipH="1">
            <a:off x="6082200" y="66448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5" name="Line 131"/>
          <p:cNvSpPr/>
          <p:nvPr/>
        </p:nvSpPr>
        <p:spPr>
          <a:xfrm flipH="1">
            <a:off x="6082200" y="61070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6" name="Line 132"/>
          <p:cNvSpPr/>
          <p:nvPr/>
        </p:nvSpPr>
        <p:spPr>
          <a:xfrm flipH="1">
            <a:off x="6082200" y="62863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7" name="Line 133"/>
          <p:cNvSpPr/>
          <p:nvPr/>
        </p:nvSpPr>
        <p:spPr>
          <a:xfrm flipH="1">
            <a:off x="6082200" y="64656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8" name="Line 134"/>
          <p:cNvSpPr/>
          <p:nvPr/>
        </p:nvSpPr>
        <p:spPr>
          <a:xfrm flipH="1">
            <a:off x="6082200" y="68241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9" name="CustomShape 135"/>
          <p:cNvSpPr/>
          <p:nvPr/>
        </p:nvSpPr>
        <p:spPr>
          <a:xfrm>
            <a:off x="6334200" y="621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0" name="CustomShape 136"/>
          <p:cNvSpPr/>
          <p:nvPr/>
        </p:nvSpPr>
        <p:spPr>
          <a:xfrm>
            <a:off x="6334200" y="639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1" name="CustomShape 137"/>
          <p:cNvSpPr/>
          <p:nvPr/>
        </p:nvSpPr>
        <p:spPr>
          <a:xfrm>
            <a:off x="6334200" y="65750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2" name="CustomShape 138"/>
          <p:cNvSpPr/>
          <p:nvPr/>
        </p:nvSpPr>
        <p:spPr>
          <a:xfrm>
            <a:off x="5490000" y="57837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83" name="CustomShape 139"/>
          <p:cNvSpPr/>
          <p:nvPr/>
        </p:nvSpPr>
        <p:spPr>
          <a:xfrm>
            <a:off x="6334200" y="603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4" name="CustomShape 140"/>
          <p:cNvSpPr/>
          <p:nvPr/>
        </p:nvSpPr>
        <p:spPr>
          <a:xfrm>
            <a:off x="6334200" y="58557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85" name="CustomShape 141"/>
          <p:cNvSpPr/>
          <p:nvPr/>
        </p:nvSpPr>
        <p:spPr>
          <a:xfrm>
            <a:off x="5744160" y="6037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6" name="CustomShape 142"/>
          <p:cNvSpPr/>
          <p:nvPr/>
        </p:nvSpPr>
        <p:spPr>
          <a:xfrm>
            <a:off x="5744160" y="5858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7" name="CustomShape 143"/>
          <p:cNvSpPr/>
          <p:nvPr/>
        </p:nvSpPr>
        <p:spPr>
          <a:xfrm>
            <a:off x="5744160" y="6218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8" name="CustomShape 144"/>
          <p:cNvSpPr/>
          <p:nvPr/>
        </p:nvSpPr>
        <p:spPr>
          <a:xfrm>
            <a:off x="5744160" y="6399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89" name="CustomShape 145"/>
          <p:cNvSpPr/>
          <p:nvPr/>
        </p:nvSpPr>
        <p:spPr>
          <a:xfrm>
            <a:off x="5744160" y="6579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0" name="CustomShape 146"/>
          <p:cNvSpPr/>
          <p:nvPr/>
        </p:nvSpPr>
        <p:spPr>
          <a:xfrm>
            <a:off x="5744160" y="67597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1" name="CustomShape 147"/>
          <p:cNvSpPr/>
          <p:nvPr/>
        </p:nvSpPr>
        <p:spPr>
          <a:xfrm>
            <a:off x="6332040" y="67550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2" name="CustomShape 148"/>
          <p:cNvSpPr/>
          <p:nvPr/>
        </p:nvSpPr>
        <p:spPr>
          <a:xfrm>
            <a:off x="5542200" y="58197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93" name="TextShape 149"/>
          <p:cNvSpPr txBox="1"/>
          <p:nvPr/>
        </p:nvSpPr>
        <p:spPr>
          <a:xfrm rot="16200000">
            <a:off x="5199480" y="62557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194" name="CustomShape 150"/>
          <p:cNvSpPr/>
          <p:nvPr/>
        </p:nvSpPr>
        <p:spPr>
          <a:xfrm>
            <a:off x="5454720" y="70466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195" name="CustomShape 151"/>
          <p:cNvSpPr/>
          <p:nvPr/>
        </p:nvSpPr>
        <p:spPr>
          <a:xfrm>
            <a:off x="7054560" y="58561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6" name="CustomShape 152"/>
          <p:cNvSpPr/>
          <p:nvPr/>
        </p:nvSpPr>
        <p:spPr>
          <a:xfrm>
            <a:off x="7054920" y="60364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7" name="CustomShape 153"/>
          <p:cNvSpPr/>
          <p:nvPr/>
        </p:nvSpPr>
        <p:spPr>
          <a:xfrm>
            <a:off x="7055280" y="62168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8" name="CustomShape 154"/>
          <p:cNvSpPr/>
          <p:nvPr/>
        </p:nvSpPr>
        <p:spPr>
          <a:xfrm>
            <a:off x="7055640" y="63972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99" name="CustomShape 155"/>
          <p:cNvSpPr/>
          <p:nvPr/>
        </p:nvSpPr>
        <p:spPr>
          <a:xfrm>
            <a:off x="7056000" y="65775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00" name="CustomShape 156"/>
          <p:cNvSpPr/>
          <p:nvPr/>
        </p:nvSpPr>
        <p:spPr>
          <a:xfrm>
            <a:off x="7056360" y="67579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Line 1"/>
          <p:cNvSpPr/>
          <p:nvPr/>
        </p:nvSpPr>
        <p:spPr>
          <a:xfrm>
            <a:off x="7380000" y="46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2" name="Line 2"/>
          <p:cNvSpPr/>
          <p:nvPr/>
        </p:nvSpPr>
        <p:spPr>
          <a:xfrm>
            <a:off x="7380000" y="48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3" name="Line 3"/>
          <p:cNvSpPr/>
          <p:nvPr/>
        </p:nvSpPr>
        <p:spPr>
          <a:xfrm>
            <a:off x="7380000" y="49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4" name="Line 4"/>
          <p:cNvSpPr/>
          <p:nvPr/>
        </p:nvSpPr>
        <p:spPr>
          <a:xfrm flipH="1">
            <a:off x="8820000" y="48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5" name="Line 5"/>
          <p:cNvSpPr/>
          <p:nvPr/>
        </p:nvSpPr>
        <p:spPr>
          <a:xfrm flipH="1">
            <a:off x="8820000" y="498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6" name="Line 6"/>
          <p:cNvSpPr/>
          <p:nvPr/>
        </p:nvSpPr>
        <p:spPr>
          <a:xfrm flipH="1">
            <a:off x="8820000" y="46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7" name="Line 7"/>
          <p:cNvSpPr/>
          <p:nvPr/>
        </p:nvSpPr>
        <p:spPr>
          <a:xfrm flipH="1">
            <a:off x="8820360" y="162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8" name="Line 8"/>
          <p:cNvSpPr/>
          <p:nvPr/>
        </p:nvSpPr>
        <p:spPr>
          <a:xfrm flipH="1">
            <a:off x="8820360" y="1800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9" name="Line 9"/>
          <p:cNvSpPr/>
          <p:nvPr/>
        </p:nvSpPr>
        <p:spPr>
          <a:xfrm flipH="1">
            <a:off x="8820360" y="19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0" name="Line 10"/>
          <p:cNvSpPr/>
          <p:nvPr/>
        </p:nvSpPr>
        <p:spPr>
          <a:xfrm flipH="1">
            <a:off x="8820360" y="21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1" name="Line 11"/>
          <p:cNvSpPr/>
          <p:nvPr/>
        </p:nvSpPr>
        <p:spPr>
          <a:xfrm flipH="1">
            <a:off x="8820360" y="144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2" name="Line 12"/>
          <p:cNvSpPr/>
          <p:nvPr/>
        </p:nvSpPr>
        <p:spPr>
          <a:xfrm flipH="1">
            <a:off x="8820360" y="126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3" name="Line 13"/>
          <p:cNvSpPr/>
          <p:nvPr/>
        </p:nvSpPr>
        <p:spPr>
          <a:xfrm flipH="1">
            <a:off x="8820360" y="1083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4" name="Line 14"/>
          <p:cNvSpPr/>
          <p:nvPr/>
        </p:nvSpPr>
        <p:spPr>
          <a:xfrm>
            <a:off x="7380000" y="180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5" name="Line 15"/>
          <p:cNvSpPr/>
          <p:nvPr/>
        </p:nvSpPr>
        <p:spPr>
          <a:xfrm>
            <a:off x="7380000" y="19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6" name="Line 16"/>
          <p:cNvSpPr/>
          <p:nvPr/>
        </p:nvSpPr>
        <p:spPr>
          <a:xfrm>
            <a:off x="7380000" y="21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7" name="Line 17"/>
          <p:cNvSpPr/>
          <p:nvPr/>
        </p:nvSpPr>
        <p:spPr>
          <a:xfrm>
            <a:off x="7380000" y="162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8" name="Line 18"/>
          <p:cNvSpPr/>
          <p:nvPr/>
        </p:nvSpPr>
        <p:spPr>
          <a:xfrm>
            <a:off x="7380000" y="144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9" name="Line 19"/>
          <p:cNvSpPr/>
          <p:nvPr/>
        </p:nvSpPr>
        <p:spPr>
          <a:xfrm>
            <a:off x="7380000" y="126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0" name="Line 20"/>
          <p:cNvSpPr/>
          <p:nvPr/>
        </p:nvSpPr>
        <p:spPr>
          <a:xfrm>
            <a:off x="7380000" y="1083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1" name="CustomShape 21"/>
          <p:cNvSpPr/>
          <p:nvPr/>
        </p:nvSpPr>
        <p:spPr>
          <a:xfrm>
            <a:off x="9108360" y="1010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2" name="CustomShape 22"/>
          <p:cNvSpPr/>
          <p:nvPr/>
        </p:nvSpPr>
        <p:spPr>
          <a:xfrm>
            <a:off x="7832160" y="471240"/>
            <a:ext cx="988200" cy="1800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3" name="CustomShape 23"/>
          <p:cNvSpPr/>
          <p:nvPr/>
        </p:nvSpPr>
        <p:spPr>
          <a:xfrm>
            <a:off x="6876000" y="1008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24" name="CustomShape 24"/>
          <p:cNvSpPr/>
          <p:nvPr/>
        </p:nvSpPr>
        <p:spPr>
          <a:xfrm>
            <a:off x="7870320" y="1193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5" name="CustomShape 25"/>
          <p:cNvSpPr/>
          <p:nvPr/>
        </p:nvSpPr>
        <p:spPr>
          <a:xfrm>
            <a:off x="7870320" y="101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6" name="CustomShape 26"/>
          <p:cNvSpPr/>
          <p:nvPr/>
        </p:nvSpPr>
        <p:spPr>
          <a:xfrm>
            <a:off x="7870320" y="137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7" name="CustomShape 27"/>
          <p:cNvSpPr/>
          <p:nvPr/>
        </p:nvSpPr>
        <p:spPr>
          <a:xfrm>
            <a:off x="7870320" y="155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8" name="CustomShape 28"/>
          <p:cNvSpPr/>
          <p:nvPr/>
        </p:nvSpPr>
        <p:spPr>
          <a:xfrm>
            <a:off x="7870320" y="173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29" name="CustomShape 29"/>
          <p:cNvSpPr/>
          <p:nvPr/>
        </p:nvSpPr>
        <p:spPr>
          <a:xfrm>
            <a:off x="7870320" y="191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0" name="CustomShape 30"/>
          <p:cNvSpPr/>
          <p:nvPr/>
        </p:nvSpPr>
        <p:spPr>
          <a:xfrm>
            <a:off x="7870320" y="209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1" name="CustomShape 31"/>
          <p:cNvSpPr/>
          <p:nvPr/>
        </p:nvSpPr>
        <p:spPr>
          <a:xfrm>
            <a:off x="8482320" y="1193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2" name="CustomShape 32"/>
          <p:cNvSpPr/>
          <p:nvPr/>
        </p:nvSpPr>
        <p:spPr>
          <a:xfrm>
            <a:off x="8482320" y="1014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3" name="CustomShape 33"/>
          <p:cNvSpPr/>
          <p:nvPr/>
        </p:nvSpPr>
        <p:spPr>
          <a:xfrm>
            <a:off x="8482320" y="1374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4" name="CustomShape 34"/>
          <p:cNvSpPr/>
          <p:nvPr/>
        </p:nvSpPr>
        <p:spPr>
          <a:xfrm>
            <a:off x="8482320" y="1554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5" name="CustomShape 35"/>
          <p:cNvSpPr/>
          <p:nvPr/>
        </p:nvSpPr>
        <p:spPr>
          <a:xfrm>
            <a:off x="8482320" y="1735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6" name="CustomShape 36"/>
          <p:cNvSpPr/>
          <p:nvPr/>
        </p:nvSpPr>
        <p:spPr>
          <a:xfrm>
            <a:off x="8482320" y="1915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7" name="CustomShape 37"/>
          <p:cNvSpPr/>
          <p:nvPr/>
        </p:nvSpPr>
        <p:spPr>
          <a:xfrm>
            <a:off x="8482320" y="2095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38" name="TextShape 38"/>
          <p:cNvSpPr txBox="1"/>
          <p:nvPr/>
        </p:nvSpPr>
        <p:spPr>
          <a:xfrm>
            <a:off x="7937280" y="435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39" name="CustomShape 39"/>
          <p:cNvSpPr/>
          <p:nvPr/>
        </p:nvSpPr>
        <p:spPr>
          <a:xfrm>
            <a:off x="6876360" y="1548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40" name="CustomShape 40"/>
          <p:cNvSpPr/>
          <p:nvPr/>
        </p:nvSpPr>
        <p:spPr>
          <a:xfrm>
            <a:off x="9108360" y="1188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1" name="CustomShape 41"/>
          <p:cNvSpPr/>
          <p:nvPr/>
        </p:nvSpPr>
        <p:spPr>
          <a:xfrm>
            <a:off x="9108360" y="1367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42" name="Line 42"/>
          <p:cNvSpPr/>
          <p:nvPr/>
        </p:nvSpPr>
        <p:spPr>
          <a:xfrm flipH="1">
            <a:off x="8820720" y="390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3" name="Line 43"/>
          <p:cNvSpPr/>
          <p:nvPr/>
        </p:nvSpPr>
        <p:spPr>
          <a:xfrm flipH="1">
            <a:off x="8820720" y="4077000"/>
            <a:ext cx="431640" cy="324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4" name="Line 44"/>
          <p:cNvSpPr/>
          <p:nvPr/>
        </p:nvSpPr>
        <p:spPr>
          <a:xfrm flipH="1">
            <a:off x="8820720" y="42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5" name="Line 45"/>
          <p:cNvSpPr/>
          <p:nvPr/>
        </p:nvSpPr>
        <p:spPr>
          <a:xfrm flipH="1">
            <a:off x="8820720" y="44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6" name="Line 46"/>
          <p:cNvSpPr/>
          <p:nvPr/>
        </p:nvSpPr>
        <p:spPr>
          <a:xfrm flipH="1">
            <a:off x="8820720" y="372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7" name="Line 47"/>
          <p:cNvSpPr/>
          <p:nvPr/>
        </p:nvSpPr>
        <p:spPr>
          <a:xfrm flipH="1">
            <a:off x="8820720" y="354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8" name="Line 48"/>
          <p:cNvSpPr/>
          <p:nvPr/>
        </p:nvSpPr>
        <p:spPr>
          <a:xfrm flipH="1">
            <a:off x="8820720" y="3360240"/>
            <a:ext cx="43164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49" name="Line 49"/>
          <p:cNvSpPr/>
          <p:nvPr/>
        </p:nvSpPr>
        <p:spPr>
          <a:xfrm>
            <a:off x="7380360" y="408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0" name="Line 50"/>
          <p:cNvSpPr/>
          <p:nvPr/>
        </p:nvSpPr>
        <p:spPr>
          <a:xfrm>
            <a:off x="7380360" y="42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1" name="Line 51"/>
          <p:cNvSpPr/>
          <p:nvPr/>
        </p:nvSpPr>
        <p:spPr>
          <a:xfrm>
            <a:off x="7380360" y="44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2" name="Line 52"/>
          <p:cNvSpPr/>
          <p:nvPr/>
        </p:nvSpPr>
        <p:spPr>
          <a:xfrm>
            <a:off x="7380360" y="390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3" name="Line 53"/>
          <p:cNvSpPr/>
          <p:nvPr/>
        </p:nvSpPr>
        <p:spPr>
          <a:xfrm>
            <a:off x="7380360" y="372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4" name="Line 54"/>
          <p:cNvSpPr/>
          <p:nvPr/>
        </p:nvSpPr>
        <p:spPr>
          <a:xfrm>
            <a:off x="7380360" y="354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5" name="Line 55"/>
          <p:cNvSpPr/>
          <p:nvPr/>
        </p:nvSpPr>
        <p:spPr>
          <a:xfrm>
            <a:off x="7380360" y="3360240"/>
            <a:ext cx="45216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6" name="CustomShape 56"/>
          <p:cNvSpPr/>
          <p:nvPr/>
        </p:nvSpPr>
        <p:spPr>
          <a:xfrm>
            <a:off x="9108720" y="3287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7" name="CustomShape 57"/>
          <p:cNvSpPr/>
          <p:nvPr/>
        </p:nvSpPr>
        <p:spPr>
          <a:xfrm>
            <a:off x="7832520" y="2748240"/>
            <a:ext cx="988200" cy="243576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58" name="CustomShape 58"/>
          <p:cNvSpPr/>
          <p:nvPr/>
        </p:nvSpPr>
        <p:spPr>
          <a:xfrm>
            <a:off x="6876360" y="3285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59" name="CustomShape 59"/>
          <p:cNvSpPr/>
          <p:nvPr/>
        </p:nvSpPr>
        <p:spPr>
          <a:xfrm>
            <a:off x="7870680" y="34704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0" name="CustomShape 60"/>
          <p:cNvSpPr/>
          <p:nvPr/>
        </p:nvSpPr>
        <p:spPr>
          <a:xfrm>
            <a:off x="7870680" y="329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1" name="CustomShape 61"/>
          <p:cNvSpPr/>
          <p:nvPr/>
        </p:nvSpPr>
        <p:spPr>
          <a:xfrm>
            <a:off x="7870680" y="365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2" name="CustomShape 62"/>
          <p:cNvSpPr/>
          <p:nvPr/>
        </p:nvSpPr>
        <p:spPr>
          <a:xfrm>
            <a:off x="7870680" y="38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3" name="CustomShape 63"/>
          <p:cNvSpPr/>
          <p:nvPr/>
        </p:nvSpPr>
        <p:spPr>
          <a:xfrm>
            <a:off x="7870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4" name="CustomShape 64"/>
          <p:cNvSpPr/>
          <p:nvPr/>
        </p:nvSpPr>
        <p:spPr>
          <a:xfrm>
            <a:off x="7870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5" name="CustomShape 65"/>
          <p:cNvSpPr/>
          <p:nvPr/>
        </p:nvSpPr>
        <p:spPr>
          <a:xfrm>
            <a:off x="7870680" y="43725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6" name="CustomShape 66"/>
          <p:cNvSpPr/>
          <p:nvPr/>
        </p:nvSpPr>
        <p:spPr>
          <a:xfrm>
            <a:off x="8482680" y="45507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7" name="CustomShape 67"/>
          <p:cNvSpPr/>
          <p:nvPr/>
        </p:nvSpPr>
        <p:spPr>
          <a:xfrm>
            <a:off x="8482680" y="437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8" name="CustomShape 68"/>
          <p:cNvSpPr/>
          <p:nvPr/>
        </p:nvSpPr>
        <p:spPr>
          <a:xfrm>
            <a:off x="8482680" y="473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69" name="CustomShape 69"/>
          <p:cNvSpPr/>
          <p:nvPr/>
        </p:nvSpPr>
        <p:spPr>
          <a:xfrm>
            <a:off x="8482680" y="49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0" name="TextShape 70"/>
          <p:cNvSpPr txBox="1"/>
          <p:nvPr/>
        </p:nvSpPr>
        <p:spPr>
          <a:xfrm>
            <a:off x="7937640" y="2712240"/>
            <a:ext cx="78588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br/>
            <a:r>
              <a:rPr lang="fr-FR" sz="1400" b="1" strike="noStrike" spc="-1">
                <a:latin typeface="Arial"/>
              </a:rPr>
              <a:t>1509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271" name="CustomShape 71"/>
          <p:cNvSpPr/>
          <p:nvPr/>
        </p:nvSpPr>
        <p:spPr>
          <a:xfrm>
            <a:off x="6876720" y="3825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72" name="CustomShape 72"/>
          <p:cNvSpPr/>
          <p:nvPr/>
        </p:nvSpPr>
        <p:spPr>
          <a:xfrm>
            <a:off x="9108720" y="3465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3" name="CustomShape 73"/>
          <p:cNvSpPr/>
          <p:nvPr/>
        </p:nvSpPr>
        <p:spPr>
          <a:xfrm>
            <a:off x="9108720" y="3644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4" name="CustomShape 74"/>
          <p:cNvSpPr/>
          <p:nvPr/>
        </p:nvSpPr>
        <p:spPr>
          <a:xfrm>
            <a:off x="7870680" y="45529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5" name="CustomShape 75"/>
          <p:cNvSpPr/>
          <p:nvPr/>
        </p:nvSpPr>
        <p:spPr>
          <a:xfrm>
            <a:off x="7870680" y="47332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6" name="CustomShape 76"/>
          <p:cNvSpPr/>
          <p:nvPr/>
        </p:nvSpPr>
        <p:spPr>
          <a:xfrm>
            <a:off x="7870680" y="49136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7" name="CustomShape 77"/>
          <p:cNvSpPr/>
          <p:nvPr/>
        </p:nvSpPr>
        <p:spPr>
          <a:xfrm>
            <a:off x="8482680" y="38311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8" name="CustomShape 78"/>
          <p:cNvSpPr/>
          <p:nvPr/>
        </p:nvSpPr>
        <p:spPr>
          <a:xfrm>
            <a:off x="8482680" y="365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79" name="CustomShape 79"/>
          <p:cNvSpPr/>
          <p:nvPr/>
        </p:nvSpPr>
        <p:spPr>
          <a:xfrm>
            <a:off x="8482680" y="401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0" name="CustomShape 80"/>
          <p:cNvSpPr/>
          <p:nvPr/>
        </p:nvSpPr>
        <p:spPr>
          <a:xfrm>
            <a:off x="8482680" y="41922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1" name="CustomShape 81"/>
          <p:cNvSpPr/>
          <p:nvPr/>
        </p:nvSpPr>
        <p:spPr>
          <a:xfrm>
            <a:off x="8482680" y="34714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2" name="CustomShape 82"/>
          <p:cNvSpPr/>
          <p:nvPr/>
        </p:nvSpPr>
        <p:spPr>
          <a:xfrm>
            <a:off x="8482680" y="32918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83" name="Line 83"/>
          <p:cNvSpPr/>
          <p:nvPr/>
        </p:nvSpPr>
        <p:spPr>
          <a:xfrm flipH="1">
            <a:off x="2700000" y="792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4" name="Line 84"/>
          <p:cNvSpPr/>
          <p:nvPr/>
        </p:nvSpPr>
        <p:spPr>
          <a:xfrm flipH="1">
            <a:off x="2700000" y="1509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5" name="Line 85"/>
          <p:cNvSpPr/>
          <p:nvPr/>
        </p:nvSpPr>
        <p:spPr>
          <a:xfrm flipH="1">
            <a:off x="2700000" y="971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6" name="Line 86"/>
          <p:cNvSpPr/>
          <p:nvPr/>
        </p:nvSpPr>
        <p:spPr>
          <a:xfrm flipH="1">
            <a:off x="2700000" y="1150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7" name="Line 87"/>
          <p:cNvSpPr/>
          <p:nvPr/>
        </p:nvSpPr>
        <p:spPr>
          <a:xfrm flipH="1">
            <a:off x="2700000" y="1329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8" name="Line 88"/>
          <p:cNvSpPr/>
          <p:nvPr/>
        </p:nvSpPr>
        <p:spPr>
          <a:xfrm flipH="1">
            <a:off x="2700000" y="16884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89" name="CustomShape 89"/>
          <p:cNvSpPr/>
          <p:nvPr/>
        </p:nvSpPr>
        <p:spPr>
          <a:xfrm>
            <a:off x="2952000" y="107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0" name="CustomShape 90"/>
          <p:cNvSpPr/>
          <p:nvPr/>
        </p:nvSpPr>
        <p:spPr>
          <a:xfrm>
            <a:off x="2952000" y="1260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1" name="CustomShape 91"/>
          <p:cNvSpPr/>
          <p:nvPr/>
        </p:nvSpPr>
        <p:spPr>
          <a:xfrm>
            <a:off x="2952000" y="1439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2" name="CustomShape 92"/>
          <p:cNvSpPr/>
          <p:nvPr/>
        </p:nvSpPr>
        <p:spPr>
          <a:xfrm>
            <a:off x="2107800" y="64800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93" name="CustomShape 93"/>
          <p:cNvSpPr/>
          <p:nvPr/>
        </p:nvSpPr>
        <p:spPr>
          <a:xfrm>
            <a:off x="2952000" y="90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4" name="CustomShape 94"/>
          <p:cNvSpPr/>
          <p:nvPr/>
        </p:nvSpPr>
        <p:spPr>
          <a:xfrm>
            <a:off x="2952000" y="720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295" name="CustomShape 95"/>
          <p:cNvSpPr/>
          <p:nvPr/>
        </p:nvSpPr>
        <p:spPr>
          <a:xfrm>
            <a:off x="2361960" y="9021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6" name="CustomShape 96"/>
          <p:cNvSpPr/>
          <p:nvPr/>
        </p:nvSpPr>
        <p:spPr>
          <a:xfrm>
            <a:off x="2361960" y="722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7" name="CustomShape 97"/>
          <p:cNvSpPr/>
          <p:nvPr/>
        </p:nvSpPr>
        <p:spPr>
          <a:xfrm>
            <a:off x="2361960" y="1082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8" name="CustomShape 98"/>
          <p:cNvSpPr/>
          <p:nvPr/>
        </p:nvSpPr>
        <p:spPr>
          <a:xfrm>
            <a:off x="2361960" y="1263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299" name="CustomShape 99"/>
          <p:cNvSpPr/>
          <p:nvPr/>
        </p:nvSpPr>
        <p:spPr>
          <a:xfrm>
            <a:off x="2361960" y="1443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0" name="CustomShape 100"/>
          <p:cNvSpPr/>
          <p:nvPr/>
        </p:nvSpPr>
        <p:spPr>
          <a:xfrm>
            <a:off x="2361960" y="1623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01" name="CustomShape 101"/>
          <p:cNvSpPr/>
          <p:nvPr/>
        </p:nvSpPr>
        <p:spPr>
          <a:xfrm>
            <a:off x="2949840" y="161928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02" name="CustomShape 102"/>
          <p:cNvSpPr/>
          <p:nvPr/>
        </p:nvSpPr>
        <p:spPr>
          <a:xfrm>
            <a:off x="2160000" y="684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3" name="TextShape 103"/>
          <p:cNvSpPr txBox="1"/>
          <p:nvPr/>
        </p:nvSpPr>
        <p:spPr>
          <a:xfrm rot="16200000">
            <a:off x="1994040" y="108072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04" name="CustomShape 104"/>
          <p:cNvSpPr/>
          <p:nvPr/>
        </p:nvSpPr>
        <p:spPr>
          <a:xfrm>
            <a:off x="2880360" y="201852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4305" name="Image 4304"/>
          <p:cNvPicPr/>
          <p:nvPr/>
        </p:nvPicPr>
        <p:blipFill>
          <a:blip r:embed="rId2"/>
          <a:stretch/>
        </p:blipFill>
        <p:spPr>
          <a:xfrm>
            <a:off x="4176000" y="648000"/>
            <a:ext cx="2088000" cy="1224000"/>
          </a:xfrm>
          <a:prstGeom prst="rect">
            <a:avLst/>
          </a:prstGeom>
          <a:ln w="0">
            <a:noFill/>
          </a:ln>
        </p:spPr>
      </p:pic>
      <p:sp>
        <p:nvSpPr>
          <p:cNvPr id="4306" name="Line 105"/>
          <p:cNvSpPr/>
          <p:nvPr/>
        </p:nvSpPr>
        <p:spPr>
          <a:xfrm flipH="1">
            <a:off x="2691000" y="3051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7" name="Line 106"/>
          <p:cNvSpPr/>
          <p:nvPr/>
        </p:nvSpPr>
        <p:spPr>
          <a:xfrm flipH="1">
            <a:off x="2691000" y="3768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8" name="Line 107"/>
          <p:cNvSpPr/>
          <p:nvPr/>
        </p:nvSpPr>
        <p:spPr>
          <a:xfrm flipH="1">
            <a:off x="2691000" y="3231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9" name="Line 108"/>
          <p:cNvSpPr/>
          <p:nvPr/>
        </p:nvSpPr>
        <p:spPr>
          <a:xfrm flipH="1">
            <a:off x="2691000" y="3410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0" name="Line 109"/>
          <p:cNvSpPr/>
          <p:nvPr/>
        </p:nvSpPr>
        <p:spPr>
          <a:xfrm flipH="1">
            <a:off x="2691000" y="3589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1" name="Line 110"/>
          <p:cNvSpPr/>
          <p:nvPr/>
        </p:nvSpPr>
        <p:spPr>
          <a:xfrm flipH="1">
            <a:off x="2691000" y="3948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2" name="CustomShape 111"/>
          <p:cNvSpPr/>
          <p:nvPr/>
        </p:nvSpPr>
        <p:spPr>
          <a:xfrm>
            <a:off x="2943000" y="333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VSS/GND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3" name="CustomShape 112"/>
          <p:cNvSpPr/>
          <p:nvPr/>
        </p:nvSpPr>
        <p:spPr>
          <a:xfrm>
            <a:off x="2943000" y="3520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4" name="CustomShape 113"/>
          <p:cNvSpPr/>
          <p:nvPr/>
        </p:nvSpPr>
        <p:spPr>
          <a:xfrm>
            <a:off x="2943000" y="3699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CC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PGC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5" name="CustomShape 114"/>
          <p:cNvSpPr/>
          <p:nvPr/>
        </p:nvSpPr>
        <p:spPr>
          <a:xfrm>
            <a:off x="2098800" y="2907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6" name="CustomShape 115"/>
          <p:cNvSpPr/>
          <p:nvPr/>
        </p:nvSpPr>
        <p:spPr>
          <a:xfrm>
            <a:off x="2943000" y="315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VDD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7" name="CustomShape 116"/>
          <p:cNvSpPr/>
          <p:nvPr/>
        </p:nvSpPr>
        <p:spPr>
          <a:xfrm>
            <a:off x="2943000" y="2979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66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MCLR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18" name="CustomShape 117"/>
          <p:cNvSpPr/>
          <p:nvPr/>
        </p:nvSpPr>
        <p:spPr>
          <a:xfrm>
            <a:off x="2352960" y="3161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19" name="CustomShape 118"/>
          <p:cNvSpPr/>
          <p:nvPr/>
        </p:nvSpPr>
        <p:spPr>
          <a:xfrm>
            <a:off x="2352960" y="2982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0" name="CustomShape 119"/>
          <p:cNvSpPr/>
          <p:nvPr/>
        </p:nvSpPr>
        <p:spPr>
          <a:xfrm>
            <a:off x="2352960" y="3342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1" name="CustomShape 120"/>
          <p:cNvSpPr/>
          <p:nvPr/>
        </p:nvSpPr>
        <p:spPr>
          <a:xfrm>
            <a:off x="2352960" y="3522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2" name="CustomShape 121"/>
          <p:cNvSpPr/>
          <p:nvPr/>
        </p:nvSpPr>
        <p:spPr>
          <a:xfrm>
            <a:off x="2352960" y="3703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3" name="CustomShape 122"/>
          <p:cNvSpPr/>
          <p:nvPr/>
        </p:nvSpPr>
        <p:spPr>
          <a:xfrm>
            <a:off x="2352960" y="3883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4" name="CustomShape 123"/>
          <p:cNvSpPr/>
          <p:nvPr/>
        </p:nvSpPr>
        <p:spPr>
          <a:xfrm>
            <a:off x="2940840" y="387900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000000"/>
                </a:solidFill>
                <a:latin typeface="Arial"/>
              </a:rPr>
              <a:t>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25" name="CustomShape 124"/>
          <p:cNvSpPr/>
          <p:nvPr/>
        </p:nvSpPr>
        <p:spPr>
          <a:xfrm>
            <a:off x="2151000" y="2943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6" name="TextShape 125"/>
          <p:cNvSpPr txBox="1"/>
          <p:nvPr/>
        </p:nvSpPr>
        <p:spPr>
          <a:xfrm rot="16200000">
            <a:off x="1985040" y="3340440"/>
            <a:ext cx="58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ICD3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27" name="CustomShape 126"/>
          <p:cNvSpPr/>
          <p:nvPr/>
        </p:nvSpPr>
        <p:spPr>
          <a:xfrm>
            <a:off x="2871360" y="4278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ICD3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28" name="Line 127"/>
          <p:cNvSpPr/>
          <p:nvPr/>
        </p:nvSpPr>
        <p:spPr>
          <a:xfrm flipH="1">
            <a:off x="1276560" y="54633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9" name="Line 128"/>
          <p:cNvSpPr/>
          <p:nvPr/>
        </p:nvSpPr>
        <p:spPr>
          <a:xfrm flipH="1">
            <a:off x="1276560" y="61804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0" name="Line 129"/>
          <p:cNvSpPr/>
          <p:nvPr/>
        </p:nvSpPr>
        <p:spPr>
          <a:xfrm flipH="1">
            <a:off x="1276560" y="56426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1" name="Line 130"/>
          <p:cNvSpPr/>
          <p:nvPr/>
        </p:nvSpPr>
        <p:spPr>
          <a:xfrm flipH="1">
            <a:off x="1276560" y="58219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2" name="Line 131"/>
          <p:cNvSpPr/>
          <p:nvPr/>
        </p:nvSpPr>
        <p:spPr>
          <a:xfrm flipH="1">
            <a:off x="1276560" y="60012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3" name="Line 132"/>
          <p:cNvSpPr/>
          <p:nvPr/>
        </p:nvSpPr>
        <p:spPr>
          <a:xfrm flipH="1">
            <a:off x="1276560" y="63597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4" name="CustomShape 133"/>
          <p:cNvSpPr/>
          <p:nvPr/>
        </p:nvSpPr>
        <p:spPr>
          <a:xfrm>
            <a:off x="1528560" y="575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5" name="CustomShape 134"/>
          <p:cNvSpPr/>
          <p:nvPr/>
        </p:nvSpPr>
        <p:spPr>
          <a:xfrm>
            <a:off x="1528560" y="593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6" name="CustomShape 135"/>
          <p:cNvSpPr/>
          <p:nvPr/>
        </p:nvSpPr>
        <p:spPr>
          <a:xfrm>
            <a:off x="1528560" y="61106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37" name="CustomShape 136"/>
          <p:cNvSpPr/>
          <p:nvPr/>
        </p:nvSpPr>
        <p:spPr>
          <a:xfrm>
            <a:off x="684360" y="531936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38" name="CustomShape 137"/>
          <p:cNvSpPr/>
          <p:nvPr/>
        </p:nvSpPr>
        <p:spPr>
          <a:xfrm>
            <a:off x="1528560" y="557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39" name="CustomShape 138"/>
          <p:cNvSpPr/>
          <p:nvPr/>
        </p:nvSpPr>
        <p:spPr>
          <a:xfrm>
            <a:off x="1528560" y="5391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MOT+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40" name="CustomShape 139"/>
          <p:cNvSpPr/>
          <p:nvPr/>
        </p:nvSpPr>
        <p:spPr>
          <a:xfrm>
            <a:off x="938520" y="55735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1" name="CustomShape 140"/>
          <p:cNvSpPr/>
          <p:nvPr/>
        </p:nvSpPr>
        <p:spPr>
          <a:xfrm>
            <a:off x="938520" y="5393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2" name="CustomShape 141"/>
          <p:cNvSpPr/>
          <p:nvPr/>
        </p:nvSpPr>
        <p:spPr>
          <a:xfrm>
            <a:off x="938520" y="5754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3" name="CustomShape 142"/>
          <p:cNvSpPr/>
          <p:nvPr/>
        </p:nvSpPr>
        <p:spPr>
          <a:xfrm>
            <a:off x="938520" y="5934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4" name="CustomShape 143"/>
          <p:cNvSpPr/>
          <p:nvPr/>
        </p:nvSpPr>
        <p:spPr>
          <a:xfrm>
            <a:off x="938520" y="6114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5" name="CustomShape 144"/>
          <p:cNvSpPr/>
          <p:nvPr/>
        </p:nvSpPr>
        <p:spPr>
          <a:xfrm>
            <a:off x="938520" y="6295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6" name="CustomShape 145"/>
          <p:cNvSpPr/>
          <p:nvPr/>
        </p:nvSpPr>
        <p:spPr>
          <a:xfrm>
            <a:off x="1526400" y="6290640"/>
            <a:ext cx="650160" cy="144720"/>
          </a:xfrm>
          <a:custGeom>
            <a:avLst/>
            <a:gdLst/>
            <a:ahLst/>
            <a:cxnLst/>
            <a:rect l="0" t="0" r="r" b="b"/>
            <a:pathLst>
              <a:path w="1808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9" y="403"/>
                </a:lnTo>
                <a:lnTo>
                  <a:pt x="1740" y="403"/>
                </a:lnTo>
                <a:cubicBezTo>
                  <a:pt x="1752" y="403"/>
                  <a:pt x="1763" y="400"/>
                  <a:pt x="1773" y="394"/>
                </a:cubicBezTo>
                <a:cubicBezTo>
                  <a:pt x="1784" y="388"/>
                  <a:pt x="1792" y="380"/>
                  <a:pt x="1798" y="369"/>
                </a:cubicBezTo>
                <a:cubicBezTo>
                  <a:pt x="1804" y="359"/>
                  <a:pt x="1807" y="348"/>
                  <a:pt x="1807" y="336"/>
                </a:cubicBezTo>
                <a:lnTo>
                  <a:pt x="1807" y="67"/>
                </a:lnTo>
                <a:lnTo>
                  <a:pt x="1807" y="67"/>
                </a:lnTo>
                <a:lnTo>
                  <a:pt x="1807" y="67"/>
                </a:lnTo>
                <a:cubicBezTo>
                  <a:pt x="1807" y="55"/>
                  <a:pt x="1804" y="44"/>
                  <a:pt x="1798" y="34"/>
                </a:cubicBezTo>
                <a:cubicBezTo>
                  <a:pt x="1792" y="23"/>
                  <a:pt x="1784" y="15"/>
                  <a:pt x="1773" y="9"/>
                </a:cubicBezTo>
                <a:cubicBezTo>
                  <a:pt x="1763" y="3"/>
                  <a:pt x="1752" y="0"/>
                  <a:pt x="1740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47" name="CustomShape 146"/>
          <p:cNvSpPr/>
          <p:nvPr/>
        </p:nvSpPr>
        <p:spPr>
          <a:xfrm>
            <a:off x="736560" y="535536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48" name="TextShape 147"/>
          <p:cNvSpPr txBox="1"/>
          <p:nvPr/>
        </p:nvSpPr>
        <p:spPr>
          <a:xfrm rot="16200000">
            <a:off x="393840" y="579132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POL3239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49" name="CustomShape 148"/>
          <p:cNvSpPr/>
          <p:nvPr/>
        </p:nvSpPr>
        <p:spPr>
          <a:xfrm>
            <a:off x="649080" y="658224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POL3239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50" name="CustomShape 149"/>
          <p:cNvSpPr/>
          <p:nvPr/>
        </p:nvSpPr>
        <p:spPr>
          <a:xfrm>
            <a:off x="2248920" y="5391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1" name="CustomShape 150"/>
          <p:cNvSpPr/>
          <p:nvPr/>
        </p:nvSpPr>
        <p:spPr>
          <a:xfrm>
            <a:off x="2249280" y="5572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2" name="CustomShape 151"/>
          <p:cNvSpPr/>
          <p:nvPr/>
        </p:nvSpPr>
        <p:spPr>
          <a:xfrm>
            <a:off x="2249640" y="5752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3" name="CustomShape 152"/>
          <p:cNvSpPr/>
          <p:nvPr/>
        </p:nvSpPr>
        <p:spPr>
          <a:xfrm>
            <a:off x="2250000" y="5932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BLEU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4" name="CustomShape 153"/>
          <p:cNvSpPr/>
          <p:nvPr/>
        </p:nvSpPr>
        <p:spPr>
          <a:xfrm>
            <a:off x="2250360" y="61131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5" name="CustomShape 154"/>
          <p:cNvSpPr/>
          <p:nvPr/>
        </p:nvSpPr>
        <p:spPr>
          <a:xfrm>
            <a:off x="2250720" y="62935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BLANC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56" name="Line 155"/>
          <p:cNvSpPr/>
          <p:nvPr/>
        </p:nvSpPr>
        <p:spPr>
          <a:xfrm flipH="1">
            <a:off x="3868920" y="54547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7" name="Line 156"/>
          <p:cNvSpPr/>
          <p:nvPr/>
        </p:nvSpPr>
        <p:spPr>
          <a:xfrm flipH="1">
            <a:off x="3868920" y="617184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8" name="Line 157"/>
          <p:cNvSpPr/>
          <p:nvPr/>
        </p:nvSpPr>
        <p:spPr>
          <a:xfrm flipH="1">
            <a:off x="3868920" y="563400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9" name="Line 158"/>
          <p:cNvSpPr/>
          <p:nvPr/>
        </p:nvSpPr>
        <p:spPr>
          <a:xfrm flipH="1">
            <a:off x="3868920" y="581328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0" name="Line 159"/>
          <p:cNvSpPr/>
          <p:nvPr/>
        </p:nvSpPr>
        <p:spPr>
          <a:xfrm flipH="1">
            <a:off x="3868920" y="599256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1" name="Line 160"/>
          <p:cNvSpPr/>
          <p:nvPr/>
        </p:nvSpPr>
        <p:spPr>
          <a:xfrm flipH="1">
            <a:off x="3868920" y="6351120"/>
            <a:ext cx="720000" cy="0"/>
          </a:xfrm>
          <a:prstGeom prst="line">
            <a:avLst/>
          </a:prstGeom>
          <a:ln w="36000">
            <a:solidFill>
              <a:srgbClr val="80808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2" name="CustomShape 161"/>
          <p:cNvSpPr/>
          <p:nvPr/>
        </p:nvSpPr>
        <p:spPr>
          <a:xfrm>
            <a:off x="4104000" y="59032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OUT 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3" name="CustomShape 162"/>
          <p:cNvSpPr/>
          <p:nvPr/>
        </p:nvSpPr>
        <p:spPr>
          <a:xfrm>
            <a:off x="4104000" y="608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OUT B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4" name="CustomShape 163"/>
          <p:cNvSpPr/>
          <p:nvPr/>
        </p:nvSpPr>
        <p:spPr>
          <a:xfrm>
            <a:off x="3276720" y="5310720"/>
            <a:ext cx="592200" cy="115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5" name="CustomShape 164"/>
          <p:cNvSpPr/>
          <p:nvPr/>
        </p:nvSpPr>
        <p:spPr>
          <a:xfrm>
            <a:off x="4104000" y="62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GND / 0V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6" name="CustomShape 165"/>
          <p:cNvSpPr/>
          <p:nvPr/>
        </p:nvSpPr>
        <p:spPr>
          <a:xfrm>
            <a:off x="4104000" y="572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VCC / 5V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67" name="CustomShape 166"/>
          <p:cNvSpPr/>
          <p:nvPr/>
        </p:nvSpPr>
        <p:spPr>
          <a:xfrm>
            <a:off x="3530880" y="55648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8" name="CustomShape 167"/>
          <p:cNvSpPr/>
          <p:nvPr/>
        </p:nvSpPr>
        <p:spPr>
          <a:xfrm>
            <a:off x="3530880" y="538524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69" name="CustomShape 168"/>
          <p:cNvSpPr/>
          <p:nvPr/>
        </p:nvSpPr>
        <p:spPr>
          <a:xfrm>
            <a:off x="3530880" y="57456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0" name="CustomShape 169"/>
          <p:cNvSpPr/>
          <p:nvPr/>
        </p:nvSpPr>
        <p:spPr>
          <a:xfrm>
            <a:off x="3530880" y="59259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1" name="CustomShape 170"/>
          <p:cNvSpPr/>
          <p:nvPr/>
        </p:nvSpPr>
        <p:spPr>
          <a:xfrm>
            <a:off x="3530880" y="610632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2" name="CustomShape 171"/>
          <p:cNvSpPr/>
          <p:nvPr/>
        </p:nvSpPr>
        <p:spPr>
          <a:xfrm>
            <a:off x="3530880" y="628668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3" name="CustomShape 172"/>
          <p:cNvSpPr/>
          <p:nvPr/>
        </p:nvSpPr>
        <p:spPr>
          <a:xfrm>
            <a:off x="3328920" y="534672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74" name="TextShape 173"/>
          <p:cNvSpPr txBox="1"/>
          <p:nvPr/>
        </p:nvSpPr>
        <p:spPr>
          <a:xfrm rot="16200000">
            <a:off x="2986200" y="5782680"/>
            <a:ext cx="9428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POLMINI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375" name="CustomShape 174"/>
          <p:cNvSpPr/>
          <p:nvPr/>
        </p:nvSpPr>
        <p:spPr>
          <a:xfrm>
            <a:off x="3241440" y="6573600"/>
            <a:ext cx="2232000" cy="144720"/>
          </a:xfrm>
          <a:custGeom>
            <a:avLst/>
            <a:gdLst/>
            <a:ahLst/>
            <a:cxnLst/>
            <a:rect l="0" t="0" r="r" b="b"/>
            <a:pathLst>
              <a:path w="62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6133" y="403"/>
                </a:lnTo>
                <a:lnTo>
                  <a:pt x="6134" y="403"/>
                </a:lnTo>
                <a:cubicBezTo>
                  <a:pt x="6146" y="403"/>
                  <a:pt x="6157" y="400"/>
                  <a:pt x="6167" y="394"/>
                </a:cubicBezTo>
                <a:cubicBezTo>
                  <a:pt x="6178" y="388"/>
                  <a:pt x="6186" y="380"/>
                  <a:pt x="6192" y="369"/>
                </a:cubicBezTo>
                <a:cubicBezTo>
                  <a:pt x="6198" y="359"/>
                  <a:pt x="6201" y="348"/>
                  <a:pt x="6201" y="336"/>
                </a:cubicBezTo>
                <a:lnTo>
                  <a:pt x="6201" y="67"/>
                </a:lnTo>
                <a:lnTo>
                  <a:pt x="6201" y="67"/>
                </a:lnTo>
                <a:lnTo>
                  <a:pt x="6201" y="67"/>
                </a:lnTo>
                <a:cubicBezTo>
                  <a:pt x="6201" y="55"/>
                  <a:pt x="6198" y="44"/>
                  <a:pt x="6192" y="34"/>
                </a:cubicBezTo>
                <a:cubicBezTo>
                  <a:pt x="6186" y="23"/>
                  <a:pt x="6178" y="15"/>
                  <a:pt x="6167" y="9"/>
                </a:cubicBezTo>
                <a:cubicBezTo>
                  <a:pt x="6157" y="3"/>
                  <a:pt x="6146" y="0"/>
                  <a:pt x="61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Connecteur Moteur POL MINI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376" name="CustomShape 175"/>
          <p:cNvSpPr/>
          <p:nvPr/>
        </p:nvSpPr>
        <p:spPr>
          <a:xfrm>
            <a:off x="4860000" y="53640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MARRON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7" name="CustomShape 176"/>
          <p:cNvSpPr/>
          <p:nvPr/>
        </p:nvSpPr>
        <p:spPr>
          <a:xfrm>
            <a:off x="4860360" y="554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ORANGE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8" name="CustomShape 177"/>
          <p:cNvSpPr/>
          <p:nvPr/>
        </p:nvSpPr>
        <p:spPr>
          <a:xfrm>
            <a:off x="4860720" y="572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ROUGE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9" name="CustomShape 178"/>
          <p:cNvSpPr/>
          <p:nvPr/>
        </p:nvSpPr>
        <p:spPr>
          <a:xfrm>
            <a:off x="4861080" y="590508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VERT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0" name="CustomShape 179"/>
          <p:cNvSpPr/>
          <p:nvPr/>
        </p:nvSpPr>
        <p:spPr>
          <a:xfrm>
            <a:off x="4861440" y="608544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JAUNE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1" name="CustomShape 180"/>
          <p:cNvSpPr/>
          <p:nvPr/>
        </p:nvSpPr>
        <p:spPr>
          <a:xfrm>
            <a:off x="4861800" y="626580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latin typeface="Arial"/>
              </a:rPr>
              <a:t>NOIR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2" name="CustomShape 181"/>
          <p:cNvSpPr/>
          <p:nvPr/>
        </p:nvSpPr>
        <p:spPr>
          <a:xfrm>
            <a:off x="4104360" y="536436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9966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83" name="CustomShape 182"/>
          <p:cNvSpPr/>
          <p:nvPr/>
        </p:nvSpPr>
        <p:spPr>
          <a:xfrm>
            <a:off x="4104720" y="5544720"/>
            <a:ext cx="648000" cy="144720"/>
          </a:xfrm>
          <a:custGeom>
            <a:avLst/>
            <a:gdLst/>
            <a:ahLst/>
            <a:cxnLst/>
            <a:rect l="0" t="0" r="r" b="b"/>
            <a:pathLst>
              <a:path w="1802" h="404">
                <a:moveTo>
                  <a:pt x="67" y="0"/>
                </a:moveTo>
                <a:lnTo>
                  <a:pt x="67" y="0"/>
                </a:lnTo>
                <a:cubicBezTo>
                  <a:pt x="55" y="0"/>
                  <a:pt x="44" y="3"/>
                  <a:pt x="34" y="9"/>
                </a:cubicBezTo>
                <a:cubicBezTo>
                  <a:pt x="23" y="15"/>
                  <a:pt x="15" y="23"/>
                  <a:pt x="9" y="34"/>
                </a:cubicBezTo>
                <a:cubicBezTo>
                  <a:pt x="3" y="44"/>
                  <a:pt x="0" y="55"/>
                  <a:pt x="0" y="67"/>
                </a:cubicBezTo>
                <a:lnTo>
                  <a:pt x="0" y="335"/>
                </a:lnTo>
                <a:lnTo>
                  <a:pt x="0" y="336"/>
                </a:lnTo>
                <a:cubicBezTo>
                  <a:pt x="0" y="348"/>
                  <a:pt x="3" y="359"/>
                  <a:pt x="9" y="369"/>
                </a:cubicBezTo>
                <a:cubicBezTo>
                  <a:pt x="15" y="380"/>
                  <a:pt x="23" y="388"/>
                  <a:pt x="34" y="394"/>
                </a:cubicBezTo>
                <a:cubicBezTo>
                  <a:pt x="44" y="400"/>
                  <a:pt x="55" y="403"/>
                  <a:pt x="67" y="403"/>
                </a:cubicBezTo>
                <a:lnTo>
                  <a:pt x="1733" y="403"/>
                </a:lnTo>
                <a:lnTo>
                  <a:pt x="1734" y="403"/>
                </a:lnTo>
                <a:cubicBezTo>
                  <a:pt x="1746" y="403"/>
                  <a:pt x="1757" y="400"/>
                  <a:pt x="1767" y="394"/>
                </a:cubicBezTo>
                <a:cubicBezTo>
                  <a:pt x="1778" y="388"/>
                  <a:pt x="1786" y="380"/>
                  <a:pt x="1792" y="369"/>
                </a:cubicBezTo>
                <a:cubicBezTo>
                  <a:pt x="1798" y="359"/>
                  <a:pt x="1801" y="348"/>
                  <a:pt x="1801" y="336"/>
                </a:cubicBezTo>
                <a:lnTo>
                  <a:pt x="1800" y="67"/>
                </a:lnTo>
                <a:lnTo>
                  <a:pt x="1801" y="67"/>
                </a:lnTo>
                <a:lnTo>
                  <a:pt x="1801" y="67"/>
                </a:lnTo>
                <a:cubicBezTo>
                  <a:pt x="1801" y="55"/>
                  <a:pt x="1798" y="44"/>
                  <a:pt x="1792" y="34"/>
                </a:cubicBezTo>
                <a:cubicBezTo>
                  <a:pt x="1786" y="23"/>
                  <a:pt x="1778" y="15"/>
                  <a:pt x="1767" y="9"/>
                </a:cubicBezTo>
                <a:cubicBezTo>
                  <a:pt x="1757" y="3"/>
                  <a:pt x="1746" y="0"/>
                  <a:pt x="1734" y="0"/>
                </a:cubicBezTo>
                <a:lnTo>
                  <a:pt x="67" y="0"/>
                </a:lnTo>
              </a:path>
            </a:pathLst>
          </a:custGeom>
          <a:solidFill>
            <a:srgbClr val="FF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000" b="1" strike="noStrike" spc="-1">
                <a:solidFill>
                  <a:srgbClr val="FFFFFF"/>
                </a:solidFill>
                <a:latin typeface="Arial"/>
              </a:rPr>
              <a:t>M-</a:t>
            </a:r>
            <a:endParaRPr lang="fr-F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Line 1"/>
          <p:cNvSpPr/>
          <p:nvPr/>
        </p:nvSpPr>
        <p:spPr>
          <a:xfrm flipV="1">
            <a:off x="2178000" y="7560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85" name="Rectangle 2"/>
          <p:cNvSpPr/>
          <p:nvPr/>
        </p:nvSpPr>
        <p:spPr>
          <a:xfrm>
            <a:off x="1735920" y="133740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386" name="Line 3"/>
          <p:cNvSpPr/>
          <p:nvPr/>
        </p:nvSpPr>
        <p:spPr>
          <a:xfrm flipV="1">
            <a:off x="2027880" y="202104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87" name="TextShape 4"/>
          <p:cNvSpPr txBox="1"/>
          <p:nvPr/>
        </p:nvSpPr>
        <p:spPr>
          <a:xfrm>
            <a:off x="2274840" y="158400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388" name="Group 5"/>
          <p:cNvGrpSpPr/>
          <p:nvPr/>
        </p:nvGrpSpPr>
        <p:grpSpPr>
          <a:xfrm>
            <a:off x="2034360" y="1811160"/>
            <a:ext cx="276480" cy="209880"/>
            <a:chOff x="2034360" y="1811160"/>
            <a:chExt cx="276480" cy="209880"/>
          </a:xfrm>
        </p:grpSpPr>
        <p:sp>
          <p:nvSpPr>
            <p:cNvPr id="4389" name="Freeform 6"/>
            <p:cNvSpPr/>
            <p:nvPr/>
          </p:nvSpPr>
          <p:spPr>
            <a:xfrm>
              <a:off x="2034360" y="18111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390" name="Freeform 7"/>
          <p:cNvSpPr/>
          <p:nvPr/>
        </p:nvSpPr>
        <p:spPr>
          <a:xfrm>
            <a:off x="2298960" y="184608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391" name="CustomShape 8"/>
          <p:cNvSpPr/>
          <p:nvPr/>
        </p:nvSpPr>
        <p:spPr>
          <a:xfrm>
            <a:off x="2101680" y="10166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392" name="Group 9"/>
          <p:cNvGrpSpPr/>
          <p:nvPr/>
        </p:nvGrpSpPr>
        <p:grpSpPr>
          <a:xfrm>
            <a:off x="2005920" y="2288880"/>
            <a:ext cx="326520" cy="123480"/>
            <a:chOff x="2005920" y="2288880"/>
            <a:chExt cx="326520" cy="123480"/>
          </a:xfrm>
        </p:grpSpPr>
        <p:sp>
          <p:nvSpPr>
            <p:cNvPr id="4393" name="Line 10"/>
            <p:cNvSpPr/>
            <p:nvPr/>
          </p:nvSpPr>
          <p:spPr>
            <a:xfrm>
              <a:off x="200592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4" name="Line 11"/>
            <p:cNvSpPr/>
            <p:nvPr/>
          </p:nvSpPr>
          <p:spPr>
            <a:xfrm>
              <a:off x="208728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5" name="Line 12"/>
            <p:cNvSpPr/>
            <p:nvPr/>
          </p:nvSpPr>
          <p:spPr>
            <a:xfrm>
              <a:off x="214200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6" name="Line 13"/>
            <p:cNvSpPr/>
            <p:nvPr/>
          </p:nvSpPr>
          <p:spPr>
            <a:xfrm>
              <a:off x="200592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7" name="Line 14"/>
            <p:cNvSpPr/>
            <p:nvPr/>
          </p:nvSpPr>
          <p:spPr>
            <a:xfrm>
              <a:off x="208728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398" name="Line 15"/>
            <p:cNvSpPr/>
            <p:nvPr/>
          </p:nvSpPr>
          <p:spPr>
            <a:xfrm>
              <a:off x="214200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399" name="TextShape 16"/>
          <p:cNvSpPr txBox="1"/>
          <p:nvPr/>
        </p:nvSpPr>
        <p:spPr>
          <a:xfrm>
            <a:off x="2250000" y="100836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00" name="Line 17"/>
          <p:cNvSpPr/>
          <p:nvPr/>
        </p:nvSpPr>
        <p:spPr>
          <a:xfrm>
            <a:off x="1458000" y="75600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1" name="Line 18"/>
          <p:cNvSpPr/>
          <p:nvPr/>
        </p:nvSpPr>
        <p:spPr>
          <a:xfrm flipV="1">
            <a:off x="4945680" y="323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2" name="Rectangle 19"/>
          <p:cNvSpPr/>
          <p:nvPr/>
        </p:nvSpPr>
        <p:spPr>
          <a:xfrm>
            <a:off x="4503600" y="904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403" name="Line 20"/>
          <p:cNvSpPr/>
          <p:nvPr/>
        </p:nvSpPr>
        <p:spPr>
          <a:xfrm flipV="1">
            <a:off x="4795560" y="1588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4" name="TextShape 21"/>
          <p:cNvSpPr txBox="1"/>
          <p:nvPr/>
        </p:nvSpPr>
        <p:spPr>
          <a:xfrm>
            <a:off x="5042520" y="1151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405" name="Group 22"/>
          <p:cNvGrpSpPr/>
          <p:nvPr/>
        </p:nvGrpSpPr>
        <p:grpSpPr>
          <a:xfrm>
            <a:off x="4802040" y="1378440"/>
            <a:ext cx="276480" cy="209880"/>
            <a:chOff x="4802040" y="1378440"/>
            <a:chExt cx="276480" cy="209880"/>
          </a:xfrm>
        </p:grpSpPr>
        <p:sp>
          <p:nvSpPr>
            <p:cNvPr id="4406" name="Freeform 23"/>
            <p:cNvSpPr/>
            <p:nvPr/>
          </p:nvSpPr>
          <p:spPr>
            <a:xfrm>
              <a:off x="4802040" y="1378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407" name="Freeform 24"/>
          <p:cNvSpPr/>
          <p:nvPr/>
        </p:nvSpPr>
        <p:spPr>
          <a:xfrm>
            <a:off x="5066640" y="1413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408" name="CustomShape 25"/>
          <p:cNvSpPr/>
          <p:nvPr/>
        </p:nvSpPr>
        <p:spPr>
          <a:xfrm>
            <a:off x="4869360" y="583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09" name="TextShape 26"/>
          <p:cNvSpPr txBox="1"/>
          <p:nvPr/>
        </p:nvSpPr>
        <p:spPr>
          <a:xfrm>
            <a:off x="5017680" y="575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10" name="Line 27"/>
          <p:cNvSpPr/>
          <p:nvPr/>
        </p:nvSpPr>
        <p:spPr>
          <a:xfrm>
            <a:off x="4225680" y="187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11" name="CustomShape 28"/>
          <p:cNvSpPr/>
          <p:nvPr/>
        </p:nvSpPr>
        <p:spPr>
          <a:xfrm>
            <a:off x="486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2" name="Line 29"/>
          <p:cNvSpPr/>
          <p:nvPr/>
        </p:nvSpPr>
        <p:spPr>
          <a:xfrm>
            <a:off x="4770000" y="323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13" name="CustomShape 30"/>
          <p:cNvSpPr/>
          <p:nvPr/>
        </p:nvSpPr>
        <p:spPr>
          <a:xfrm>
            <a:off x="3330000" y="46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14" name="Line 31"/>
          <p:cNvSpPr/>
          <p:nvPr/>
        </p:nvSpPr>
        <p:spPr>
          <a:xfrm flipV="1">
            <a:off x="1026000" y="21240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15" name="Group 32"/>
          <p:cNvGrpSpPr/>
          <p:nvPr/>
        </p:nvGrpSpPr>
        <p:grpSpPr>
          <a:xfrm>
            <a:off x="854280" y="2289240"/>
            <a:ext cx="326520" cy="123480"/>
            <a:chOff x="854280" y="2289240"/>
            <a:chExt cx="326520" cy="123480"/>
          </a:xfrm>
        </p:grpSpPr>
        <p:sp>
          <p:nvSpPr>
            <p:cNvPr id="4416" name="Line 33"/>
            <p:cNvSpPr/>
            <p:nvPr/>
          </p:nvSpPr>
          <p:spPr>
            <a:xfrm>
              <a:off x="854280" y="2289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7" name="Line 34"/>
            <p:cNvSpPr/>
            <p:nvPr/>
          </p:nvSpPr>
          <p:spPr>
            <a:xfrm>
              <a:off x="935640" y="236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8" name="Line 35"/>
            <p:cNvSpPr/>
            <p:nvPr/>
          </p:nvSpPr>
          <p:spPr>
            <a:xfrm>
              <a:off x="990360" y="241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9" name="Line 36"/>
            <p:cNvSpPr/>
            <p:nvPr/>
          </p:nvSpPr>
          <p:spPr>
            <a:xfrm>
              <a:off x="854280" y="228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0" name="Line 37"/>
            <p:cNvSpPr/>
            <p:nvPr/>
          </p:nvSpPr>
          <p:spPr>
            <a:xfrm>
              <a:off x="935640" y="236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1" name="Line 38"/>
            <p:cNvSpPr/>
            <p:nvPr/>
          </p:nvSpPr>
          <p:spPr>
            <a:xfrm>
              <a:off x="990360" y="241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22" name="Line 39"/>
          <p:cNvSpPr/>
          <p:nvPr/>
        </p:nvSpPr>
        <p:spPr>
          <a:xfrm flipV="1">
            <a:off x="3870360" y="21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23" name="Group 40"/>
          <p:cNvGrpSpPr/>
          <p:nvPr/>
        </p:nvGrpSpPr>
        <p:grpSpPr>
          <a:xfrm>
            <a:off x="3698640" y="2288520"/>
            <a:ext cx="326520" cy="123480"/>
            <a:chOff x="3698640" y="2288520"/>
            <a:chExt cx="326520" cy="123480"/>
          </a:xfrm>
        </p:grpSpPr>
        <p:sp>
          <p:nvSpPr>
            <p:cNvPr id="4424" name="Line 41"/>
            <p:cNvSpPr/>
            <p:nvPr/>
          </p:nvSpPr>
          <p:spPr>
            <a:xfrm>
              <a:off x="3698640" y="228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5" name="Line 42"/>
            <p:cNvSpPr/>
            <p:nvPr/>
          </p:nvSpPr>
          <p:spPr>
            <a:xfrm>
              <a:off x="3780000" y="236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6" name="Line 43"/>
            <p:cNvSpPr/>
            <p:nvPr/>
          </p:nvSpPr>
          <p:spPr>
            <a:xfrm>
              <a:off x="3834720" y="241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7" name="Line 44"/>
            <p:cNvSpPr/>
            <p:nvPr/>
          </p:nvSpPr>
          <p:spPr>
            <a:xfrm>
              <a:off x="3698640" y="228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8" name="Line 45"/>
            <p:cNvSpPr/>
            <p:nvPr/>
          </p:nvSpPr>
          <p:spPr>
            <a:xfrm>
              <a:off x="3780000" y="236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9" name="Line 46"/>
            <p:cNvSpPr/>
            <p:nvPr/>
          </p:nvSpPr>
          <p:spPr>
            <a:xfrm>
              <a:off x="3834720" y="241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30" name="TextShape 47"/>
          <p:cNvSpPr txBox="1"/>
          <p:nvPr/>
        </p:nvSpPr>
        <p:spPr>
          <a:xfrm>
            <a:off x="4698000" y="108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1" name="Line 48"/>
          <p:cNvSpPr/>
          <p:nvPr/>
        </p:nvSpPr>
        <p:spPr>
          <a:xfrm>
            <a:off x="3690000" y="32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2" name="TextShape 49"/>
          <p:cNvSpPr txBox="1"/>
          <p:nvPr/>
        </p:nvSpPr>
        <p:spPr>
          <a:xfrm>
            <a:off x="3618000" y="10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3" name="Line 50"/>
          <p:cNvSpPr/>
          <p:nvPr/>
        </p:nvSpPr>
        <p:spPr>
          <a:xfrm>
            <a:off x="882000" y="3240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4" name="TextShape 51"/>
          <p:cNvSpPr txBox="1"/>
          <p:nvPr/>
        </p:nvSpPr>
        <p:spPr>
          <a:xfrm>
            <a:off x="810000" y="1087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35" name="Line 52"/>
          <p:cNvSpPr/>
          <p:nvPr/>
        </p:nvSpPr>
        <p:spPr>
          <a:xfrm flipV="1">
            <a:off x="3870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6" name="Line 53"/>
          <p:cNvSpPr/>
          <p:nvPr/>
        </p:nvSpPr>
        <p:spPr>
          <a:xfrm flipV="1">
            <a:off x="1062360" y="32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37" name="CustomShape 54"/>
          <p:cNvSpPr/>
          <p:nvPr/>
        </p:nvSpPr>
        <p:spPr>
          <a:xfrm>
            <a:off x="1170000" y="684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8" name="CustomShape 55"/>
          <p:cNvSpPr/>
          <p:nvPr/>
        </p:nvSpPr>
        <p:spPr>
          <a:xfrm>
            <a:off x="4014000" y="180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39" name="Line 56"/>
          <p:cNvSpPr/>
          <p:nvPr/>
        </p:nvSpPr>
        <p:spPr>
          <a:xfrm flipV="1">
            <a:off x="1476000" y="557928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40" name="CustomShape 57"/>
          <p:cNvSpPr/>
          <p:nvPr/>
        </p:nvSpPr>
        <p:spPr>
          <a:xfrm>
            <a:off x="1399680" y="6091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41" name="Group 58"/>
          <p:cNvGrpSpPr/>
          <p:nvPr/>
        </p:nvGrpSpPr>
        <p:grpSpPr>
          <a:xfrm>
            <a:off x="1303920" y="7112160"/>
            <a:ext cx="326520" cy="123480"/>
            <a:chOff x="1303920" y="7112160"/>
            <a:chExt cx="326520" cy="123480"/>
          </a:xfrm>
        </p:grpSpPr>
        <p:sp>
          <p:nvSpPr>
            <p:cNvPr id="4442" name="Line 59"/>
            <p:cNvSpPr/>
            <p:nvPr/>
          </p:nvSpPr>
          <p:spPr>
            <a:xfrm>
              <a:off x="1303920" y="71121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3" name="Line 60"/>
            <p:cNvSpPr/>
            <p:nvPr/>
          </p:nvSpPr>
          <p:spPr>
            <a:xfrm>
              <a:off x="1385280" y="7184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4" name="Line 61"/>
            <p:cNvSpPr/>
            <p:nvPr/>
          </p:nvSpPr>
          <p:spPr>
            <a:xfrm>
              <a:off x="1440000" y="7235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5" name="Line 62"/>
            <p:cNvSpPr/>
            <p:nvPr/>
          </p:nvSpPr>
          <p:spPr>
            <a:xfrm>
              <a:off x="130392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6" name="Line 63"/>
            <p:cNvSpPr/>
            <p:nvPr/>
          </p:nvSpPr>
          <p:spPr>
            <a:xfrm>
              <a:off x="138528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47" name="Line 64"/>
            <p:cNvSpPr/>
            <p:nvPr/>
          </p:nvSpPr>
          <p:spPr>
            <a:xfrm>
              <a:off x="144000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48" name="TextShape 65"/>
          <p:cNvSpPr txBox="1"/>
          <p:nvPr/>
        </p:nvSpPr>
        <p:spPr>
          <a:xfrm>
            <a:off x="1548000" y="61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49" name="Line 66"/>
          <p:cNvSpPr/>
          <p:nvPr/>
        </p:nvSpPr>
        <p:spPr>
          <a:xfrm>
            <a:off x="1170000" y="557568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50" name="CustomShape 67"/>
          <p:cNvSpPr/>
          <p:nvPr/>
        </p:nvSpPr>
        <p:spPr>
          <a:xfrm>
            <a:off x="2088000" y="529128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51" name="Line 68"/>
          <p:cNvSpPr/>
          <p:nvPr/>
        </p:nvSpPr>
        <p:spPr>
          <a:xfrm flipV="1">
            <a:off x="2628000" y="6947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52" name="Group 69"/>
          <p:cNvGrpSpPr/>
          <p:nvPr/>
        </p:nvGrpSpPr>
        <p:grpSpPr>
          <a:xfrm>
            <a:off x="2456280" y="7112520"/>
            <a:ext cx="326520" cy="123480"/>
            <a:chOff x="2456280" y="7112520"/>
            <a:chExt cx="326520" cy="123480"/>
          </a:xfrm>
        </p:grpSpPr>
        <p:sp>
          <p:nvSpPr>
            <p:cNvPr id="4453" name="Line 70"/>
            <p:cNvSpPr/>
            <p:nvPr/>
          </p:nvSpPr>
          <p:spPr>
            <a:xfrm>
              <a:off x="2456280" y="711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4" name="Line 71"/>
            <p:cNvSpPr/>
            <p:nvPr/>
          </p:nvSpPr>
          <p:spPr>
            <a:xfrm>
              <a:off x="2537640" y="718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5" name="Line 72"/>
            <p:cNvSpPr/>
            <p:nvPr/>
          </p:nvSpPr>
          <p:spPr>
            <a:xfrm>
              <a:off x="2592360" y="723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6" name="Line 73"/>
            <p:cNvSpPr/>
            <p:nvPr/>
          </p:nvSpPr>
          <p:spPr>
            <a:xfrm>
              <a:off x="2456280" y="711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7" name="Line 74"/>
            <p:cNvSpPr/>
            <p:nvPr/>
          </p:nvSpPr>
          <p:spPr>
            <a:xfrm>
              <a:off x="2537640" y="718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58" name="Line 75"/>
            <p:cNvSpPr/>
            <p:nvPr/>
          </p:nvSpPr>
          <p:spPr>
            <a:xfrm>
              <a:off x="2592360" y="723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59" name="Line 76"/>
          <p:cNvSpPr/>
          <p:nvPr/>
        </p:nvSpPr>
        <p:spPr>
          <a:xfrm>
            <a:off x="2484000" y="5147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0" name="TextShape 77"/>
          <p:cNvSpPr txBox="1"/>
          <p:nvPr/>
        </p:nvSpPr>
        <p:spPr>
          <a:xfrm>
            <a:off x="2412000" y="4932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1" name="Line 78"/>
          <p:cNvSpPr/>
          <p:nvPr/>
        </p:nvSpPr>
        <p:spPr>
          <a:xfrm flipV="1">
            <a:off x="2664360" y="5146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2" name="CustomShape 79"/>
          <p:cNvSpPr/>
          <p:nvPr/>
        </p:nvSpPr>
        <p:spPr>
          <a:xfrm>
            <a:off x="2091960" y="550368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D7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63" name="Line 80"/>
          <p:cNvSpPr/>
          <p:nvPr/>
        </p:nvSpPr>
        <p:spPr>
          <a:xfrm>
            <a:off x="324000" y="5151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4" name="TextShape 81"/>
          <p:cNvSpPr txBox="1"/>
          <p:nvPr/>
        </p:nvSpPr>
        <p:spPr>
          <a:xfrm>
            <a:off x="252000" y="4936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65" name="Line 82"/>
          <p:cNvSpPr/>
          <p:nvPr/>
        </p:nvSpPr>
        <p:spPr>
          <a:xfrm flipV="1">
            <a:off x="522000" y="515196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6" name="Line 83"/>
          <p:cNvSpPr/>
          <p:nvPr/>
        </p:nvSpPr>
        <p:spPr>
          <a:xfrm>
            <a:off x="522000" y="5579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7" name="Line 84"/>
          <p:cNvSpPr/>
          <p:nvPr/>
        </p:nvSpPr>
        <p:spPr>
          <a:xfrm>
            <a:off x="846000" y="550728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8" name="CustomShape 85"/>
          <p:cNvSpPr/>
          <p:nvPr/>
        </p:nvSpPr>
        <p:spPr>
          <a:xfrm>
            <a:off x="936000" y="543528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9" name="CustomShape 86"/>
          <p:cNvSpPr/>
          <p:nvPr/>
        </p:nvSpPr>
        <p:spPr>
          <a:xfrm>
            <a:off x="936000" y="552168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70" name="TextShape 87"/>
          <p:cNvSpPr txBox="1"/>
          <p:nvPr/>
        </p:nvSpPr>
        <p:spPr>
          <a:xfrm>
            <a:off x="827280" y="51066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1" name="CustomShape 88"/>
          <p:cNvSpPr/>
          <p:nvPr/>
        </p:nvSpPr>
        <p:spPr>
          <a:xfrm>
            <a:off x="8712000" y="57528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PIC16F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472" name="Line 89"/>
          <p:cNvSpPr/>
          <p:nvPr/>
        </p:nvSpPr>
        <p:spPr>
          <a:xfrm flipV="1">
            <a:off x="9252000" y="223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73" name="Group 90"/>
          <p:cNvGrpSpPr/>
          <p:nvPr/>
        </p:nvGrpSpPr>
        <p:grpSpPr>
          <a:xfrm>
            <a:off x="9080280" y="2396520"/>
            <a:ext cx="326520" cy="123480"/>
            <a:chOff x="9080280" y="2396520"/>
            <a:chExt cx="326520" cy="123480"/>
          </a:xfrm>
        </p:grpSpPr>
        <p:sp>
          <p:nvSpPr>
            <p:cNvPr id="4474" name="Line 91"/>
            <p:cNvSpPr/>
            <p:nvPr/>
          </p:nvSpPr>
          <p:spPr>
            <a:xfrm>
              <a:off x="9080280" y="239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5" name="Line 92"/>
            <p:cNvSpPr/>
            <p:nvPr/>
          </p:nvSpPr>
          <p:spPr>
            <a:xfrm>
              <a:off x="9161640" y="246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6" name="Line 93"/>
            <p:cNvSpPr/>
            <p:nvPr/>
          </p:nvSpPr>
          <p:spPr>
            <a:xfrm>
              <a:off x="9216360" y="251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7" name="Line 94"/>
            <p:cNvSpPr/>
            <p:nvPr/>
          </p:nvSpPr>
          <p:spPr>
            <a:xfrm>
              <a:off x="9080280" y="239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8" name="Line 95"/>
            <p:cNvSpPr/>
            <p:nvPr/>
          </p:nvSpPr>
          <p:spPr>
            <a:xfrm>
              <a:off x="9161640" y="246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79" name="Line 96"/>
            <p:cNvSpPr/>
            <p:nvPr/>
          </p:nvSpPr>
          <p:spPr>
            <a:xfrm>
              <a:off x="9216360" y="252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80" name="Line 97"/>
          <p:cNvSpPr/>
          <p:nvPr/>
        </p:nvSpPr>
        <p:spPr>
          <a:xfrm>
            <a:off x="9108000" y="43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1" name="TextShape 98"/>
          <p:cNvSpPr txBox="1"/>
          <p:nvPr/>
        </p:nvSpPr>
        <p:spPr>
          <a:xfrm>
            <a:off x="9036000" y="21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2" name="Line 99"/>
          <p:cNvSpPr/>
          <p:nvPr/>
        </p:nvSpPr>
        <p:spPr>
          <a:xfrm flipV="1">
            <a:off x="9288360" y="4305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3" name="CustomShape 100"/>
          <p:cNvSpPr/>
          <p:nvPr/>
        </p:nvSpPr>
        <p:spPr>
          <a:xfrm>
            <a:off x="9135720" y="61200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4" name="CustomShape 101"/>
          <p:cNvSpPr/>
          <p:nvPr/>
        </p:nvSpPr>
        <p:spPr>
          <a:xfrm>
            <a:off x="9135720" y="2052360"/>
            <a:ext cx="302040" cy="144000"/>
          </a:xfrm>
          <a:custGeom>
            <a:avLst/>
            <a:gdLst/>
            <a:ahLst/>
            <a:cxnLst/>
            <a:rect l="0" t="0" r="r" b="b"/>
            <a:pathLst>
              <a:path w="8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773" y="401"/>
                </a:lnTo>
                <a:lnTo>
                  <a:pt x="773" y="401"/>
                </a:lnTo>
                <a:cubicBezTo>
                  <a:pt x="785" y="401"/>
                  <a:pt x="796" y="398"/>
                  <a:pt x="807" y="392"/>
                </a:cubicBezTo>
                <a:cubicBezTo>
                  <a:pt x="817" y="386"/>
                  <a:pt x="825" y="378"/>
                  <a:pt x="831" y="368"/>
                </a:cubicBezTo>
                <a:cubicBezTo>
                  <a:pt x="837" y="357"/>
                  <a:pt x="840" y="346"/>
                  <a:pt x="840" y="334"/>
                </a:cubicBezTo>
                <a:lnTo>
                  <a:pt x="840" y="66"/>
                </a:lnTo>
                <a:lnTo>
                  <a:pt x="840" y="67"/>
                </a:lnTo>
                <a:lnTo>
                  <a:pt x="840" y="67"/>
                </a:lnTo>
                <a:cubicBezTo>
                  <a:pt x="840" y="55"/>
                  <a:pt x="837" y="44"/>
                  <a:pt x="831" y="33"/>
                </a:cubicBezTo>
                <a:cubicBezTo>
                  <a:pt x="825" y="23"/>
                  <a:pt x="817" y="15"/>
                  <a:pt x="807" y="9"/>
                </a:cubicBezTo>
                <a:cubicBezTo>
                  <a:pt x="796" y="3"/>
                  <a:pt x="785" y="0"/>
                  <a:pt x="773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14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485" name="TextShape 102"/>
          <p:cNvSpPr txBox="1"/>
          <p:nvPr/>
        </p:nvSpPr>
        <p:spPr>
          <a:xfrm>
            <a:off x="144000" y="255600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6" name="TextShape 103"/>
          <p:cNvSpPr txBox="1"/>
          <p:nvPr/>
        </p:nvSpPr>
        <p:spPr>
          <a:xfrm>
            <a:off x="3060000" y="2556360"/>
            <a:ext cx="3024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i="1" strike="noStrike" spc="-1">
                <a:latin typeface="Arial"/>
              </a:rPr>
              <a:t>Montage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487" name="Line 104"/>
          <p:cNvSpPr/>
          <p:nvPr/>
        </p:nvSpPr>
        <p:spPr>
          <a:xfrm flipV="1">
            <a:off x="2880000" y="108000"/>
            <a:ext cx="0" cy="2710440"/>
          </a:xfrm>
          <a:prstGeom prst="line">
            <a:avLst/>
          </a:prstGeom>
          <a:ln w="1800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8" name="Line 105"/>
          <p:cNvSpPr/>
          <p:nvPr/>
        </p:nvSpPr>
        <p:spPr>
          <a:xfrm flipV="1">
            <a:off x="8118360" y="5659200"/>
            <a:ext cx="0" cy="1533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9" name="CustomShape 106"/>
          <p:cNvSpPr/>
          <p:nvPr/>
        </p:nvSpPr>
        <p:spPr>
          <a:xfrm>
            <a:off x="8042040" y="617184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490" name="Group 107"/>
          <p:cNvGrpSpPr/>
          <p:nvPr/>
        </p:nvGrpSpPr>
        <p:grpSpPr>
          <a:xfrm>
            <a:off x="7946280" y="7192080"/>
            <a:ext cx="326520" cy="123480"/>
            <a:chOff x="7946280" y="7192080"/>
            <a:chExt cx="326520" cy="123480"/>
          </a:xfrm>
        </p:grpSpPr>
        <p:sp>
          <p:nvSpPr>
            <p:cNvPr id="4491" name="Line 108"/>
            <p:cNvSpPr/>
            <p:nvPr/>
          </p:nvSpPr>
          <p:spPr>
            <a:xfrm>
              <a:off x="7946280" y="7192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2" name="Line 109"/>
            <p:cNvSpPr/>
            <p:nvPr/>
          </p:nvSpPr>
          <p:spPr>
            <a:xfrm>
              <a:off x="8027640" y="7264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3" name="Line 110"/>
            <p:cNvSpPr/>
            <p:nvPr/>
          </p:nvSpPr>
          <p:spPr>
            <a:xfrm>
              <a:off x="8082360" y="7315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4" name="Line 111"/>
            <p:cNvSpPr/>
            <p:nvPr/>
          </p:nvSpPr>
          <p:spPr>
            <a:xfrm>
              <a:off x="794628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5" name="Line 112"/>
            <p:cNvSpPr/>
            <p:nvPr/>
          </p:nvSpPr>
          <p:spPr>
            <a:xfrm>
              <a:off x="802764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96" name="Line 113"/>
            <p:cNvSpPr/>
            <p:nvPr/>
          </p:nvSpPr>
          <p:spPr>
            <a:xfrm>
              <a:off x="808236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97" name="TextShape 114"/>
          <p:cNvSpPr txBox="1"/>
          <p:nvPr/>
        </p:nvSpPr>
        <p:spPr>
          <a:xfrm>
            <a:off x="8190360" y="6235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498" name="Line 115"/>
          <p:cNvSpPr/>
          <p:nvPr/>
        </p:nvSpPr>
        <p:spPr>
          <a:xfrm>
            <a:off x="7812360" y="5655600"/>
            <a:ext cx="92196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99" name="CustomShape 116"/>
          <p:cNvSpPr/>
          <p:nvPr/>
        </p:nvSpPr>
        <p:spPr>
          <a:xfrm>
            <a:off x="8730360" y="5371200"/>
            <a:ext cx="1080000" cy="165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00" name="Line 117"/>
          <p:cNvSpPr/>
          <p:nvPr/>
        </p:nvSpPr>
        <p:spPr>
          <a:xfrm flipV="1">
            <a:off x="9270360" y="70272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01" name="Group 118"/>
          <p:cNvGrpSpPr/>
          <p:nvPr/>
        </p:nvGrpSpPr>
        <p:grpSpPr>
          <a:xfrm>
            <a:off x="9098640" y="7192440"/>
            <a:ext cx="326520" cy="123480"/>
            <a:chOff x="9098640" y="7192440"/>
            <a:chExt cx="326520" cy="123480"/>
          </a:xfrm>
        </p:grpSpPr>
        <p:sp>
          <p:nvSpPr>
            <p:cNvPr id="4502" name="Line 119"/>
            <p:cNvSpPr/>
            <p:nvPr/>
          </p:nvSpPr>
          <p:spPr>
            <a:xfrm>
              <a:off x="9098640" y="71924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3" name="Line 120"/>
            <p:cNvSpPr/>
            <p:nvPr/>
          </p:nvSpPr>
          <p:spPr>
            <a:xfrm>
              <a:off x="9180000" y="72651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4" name="Line 121"/>
            <p:cNvSpPr/>
            <p:nvPr/>
          </p:nvSpPr>
          <p:spPr>
            <a:xfrm>
              <a:off x="9234720" y="73155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5" name="Line 122"/>
            <p:cNvSpPr/>
            <p:nvPr/>
          </p:nvSpPr>
          <p:spPr>
            <a:xfrm>
              <a:off x="9098640" y="71928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6" name="Line 123"/>
            <p:cNvSpPr/>
            <p:nvPr/>
          </p:nvSpPr>
          <p:spPr>
            <a:xfrm>
              <a:off x="9180000" y="72655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07" name="Line 124"/>
            <p:cNvSpPr/>
            <p:nvPr/>
          </p:nvSpPr>
          <p:spPr>
            <a:xfrm>
              <a:off x="9234720" y="73159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08" name="Line 125"/>
          <p:cNvSpPr/>
          <p:nvPr/>
        </p:nvSpPr>
        <p:spPr>
          <a:xfrm>
            <a:off x="9126360" y="522720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09" name="TextShape 126"/>
          <p:cNvSpPr txBox="1"/>
          <p:nvPr/>
        </p:nvSpPr>
        <p:spPr>
          <a:xfrm>
            <a:off x="9090360" y="501192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0" name="Line 127"/>
          <p:cNvSpPr/>
          <p:nvPr/>
        </p:nvSpPr>
        <p:spPr>
          <a:xfrm flipV="1">
            <a:off x="9306720" y="5226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1" name="CustomShape 128"/>
          <p:cNvSpPr/>
          <p:nvPr/>
        </p:nvSpPr>
        <p:spPr>
          <a:xfrm>
            <a:off x="8734320" y="55836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99FF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12" name="Line 129"/>
          <p:cNvSpPr/>
          <p:nvPr/>
        </p:nvSpPr>
        <p:spPr>
          <a:xfrm>
            <a:off x="6966360" y="52318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3" name="TextShape 130"/>
          <p:cNvSpPr txBox="1"/>
          <p:nvPr/>
        </p:nvSpPr>
        <p:spPr>
          <a:xfrm>
            <a:off x="6966360" y="50166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5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14" name="Line 131"/>
          <p:cNvSpPr/>
          <p:nvPr/>
        </p:nvSpPr>
        <p:spPr>
          <a:xfrm flipV="1">
            <a:off x="7164360" y="5231880"/>
            <a:ext cx="0" cy="427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5" name="Line 132"/>
          <p:cNvSpPr/>
          <p:nvPr/>
        </p:nvSpPr>
        <p:spPr>
          <a:xfrm>
            <a:off x="7164360" y="5659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6" name="Line 133"/>
          <p:cNvSpPr/>
          <p:nvPr/>
        </p:nvSpPr>
        <p:spPr>
          <a:xfrm>
            <a:off x="7488360" y="5587200"/>
            <a:ext cx="37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7" name="CustomShape 134"/>
          <p:cNvSpPr/>
          <p:nvPr/>
        </p:nvSpPr>
        <p:spPr>
          <a:xfrm>
            <a:off x="7578360" y="5515200"/>
            <a:ext cx="216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8" name="CustomShape 135"/>
          <p:cNvSpPr/>
          <p:nvPr/>
        </p:nvSpPr>
        <p:spPr>
          <a:xfrm>
            <a:off x="7578360" y="5601600"/>
            <a:ext cx="216000" cy="72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19" name="TextShape 136"/>
          <p:cNvSpPr txBox="1"/>
          <p:nvPr/>
        </p:nvSpPr>
        <p:spPr>
          <a:xfrm>
            <a:off x="7469640" y="5186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BP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20" name="CustomShape 137"/>
          <p:cNvSpPr/>
          <p:nvPr/>
        </p:nvSpPr>
        <p:spPr>
          <a:xfrm>
            <a:off x="1404000" y="5508000"/>
            <a:ext cx="144000" cy="144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1" name="Line 138"/>
          <p:cNvSpPr/>
          <p:nvPr/>
        </p:nvSpPr>
        <p:spPr>
          <a:xfrm flipH="1" flipV="1">
            <a:off x="5467680" y="3419280"/>
            <a:ext cx="4320" cy="1764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2" name="Rectangle 139"/>
          <p:cNvSpPr/>
          <p:nvPr/>
        </p:nvSpPr>
        <p:spPr>
          <a:xfrm>
            <a:off x="4773600" y="432468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523" name="Line 140"/>
          <p:cNvSpPr/>
          <p:nvPr/>
        </p:nvSpPr>
        <p:spPr>
          <a:xfrm flipV="1">
            <a:off x="5317560" y="4684320"/>
            <a:ext cx="273240" cy="28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4" name="TextShape 141"/>
          <p:cNvSpPr txBox="1"/>
          <p:nvPr/>
        </p:nvSpPr>
        <p:spPr>
          <a:xfrm>
            <a:off x="5564520" y="4247280"/>
            <a:ext cx="5295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LED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4525" name="Group 142"/>
          <p:cNvGrpSpPr/>
          <p:nvPr/>
        </p:nvGrpSpPr>
        <p:grpSpPr>
          <a:xfrm>
            <a:off x="5324040" y="4474440"/>
            <a:ext cx="276480" cy="209880"/>
            <a:chOff x="5324040" y="4474440"/>
            <a:chExt cx="276480" cy="209880"/>
          </a:xfrm>
        </p:grpSpPr>
        <p:sp>
          <p:nvSpPr>
            <p:cNvPr id="4526" name="Freeform 143"/>
            <p:cNvSpPr/>
            <p:nvPr/>
          </p:nvSpPr>
          <p:spPr>
            <a:xfrm>
              <a:off x="5324040" y="447444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527" name="Freeform 144"/>
          <p:cNvSpPr/>
          <p:nvPr/>
        </p:nvSpPr>
        <p:spPr>
          <a:xfrm>
            <a:off x="5588640" y="4509360"/>
            <a:ext cx="238320" cy="133920"/>
          </a:xfrm>
          <a:custGeom>
            <a:avLst/>
            <a:gdLst/>
            <a:ahLst/>
            <a:cxnLst/>
            <a:rect l="0" t="0" r="r" b="b"/>
            <a:pathLst>
              <a:path w="662" h="372">
                <a:moveTo>
                  <a:pt x="0" y="318"/>
                </a:moveTo>
                <a:lnTo>
                  <a:pt x="318" y="0"/>
                </a:lnTo>
                <a:lnTo>
                  <a:pt x="318" y="371"/>
                </a:lnTo>
                <a:lnTo>
                  <a:pt x="661" y="28"/>
                </a:lnTo>
              </a:path>
            </a:pathLst>
          </a:custGeom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28" name="CustomShape 145"/>
          <p:cNvSpPr/>
          <p:nvPr/>
        </p:nvSpPr>
        <p:spPr>
          <a:xfrm>
            <a:off x="5391360" y="36799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29" name="TextShape 146"/>
          <p:cNvSpPr txBox="1"/>
          <p:nvPr/>
        </p:nvSpPr>
        <p:spPr>
          <a:xfrm>
            <a:off x="5539680" y="3671640"/>
            <a:ext cx="5983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14000000">
                <a:solidFill>
                  <a:srgbClr val="000000"/>
                </a:solidFill>
                <a:latin typeface="Cambria"/>
                <a:ea typeface="Univers Condensed (W1)"/>
              </a:rPr>
              <a:t>LED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30" name="Line 147"/>
          <p:cNvSpPr/>
          <p:nvPr/>
        </p:nvSpPr>
        <p:spPr>
          <a:xfrm>
            <a:off x="4495680" y="5291280"/>
            <a:ext cx="72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31" name="Line 148"/>
          <p:cNvSpPr/>
          <p:nvPr/>
        </p:nvSpPr>
        <p:spPr>
          <a:xfrm>
            <a:off x="5292000" y="3419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32" name="CustomShape 149"/>
          <p:cNvSpPr/>
          <p:nvPr/>
        </p:nvSpPr>
        <p:spPr>
          <a:xfrm>
            <a:off x="3600000" y="3888000"/>
            <a:ext cx="1080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533" name="Line 150"/>
          <p:cNvSpPr/>
          <p:nvPr/>
        </p:nvSpPr>
        <p:spPr>
          <a:xfrm flipV="1">
            <a:off x="4140360" y="55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34" name="Group 151"/>
          <p:cNvGrpSpPr/>
          <p:nvPr/>
        </p:nvGrpSpPr>
        <p:grpSpPr>
          <a:xfrm>
            <a:off x="3968640" y="5708520"/>
            <a:ext cx="326520" cy="123480"/>
            <a:chOff x="3968640" y="5708520"/>
            <a:chExt cx="326520" cy="123480"/>
          </a:xfrm>
        </p:grpSpPr>
        <p:sp>
          <p:nvSpPr>
            <p:cNvPr id="4535" name="Line 152"/>
            <p:cNvSpPr/>
            <p:nvPr/>
          </p:nvSpPr>
          <p:spPr>
            <a:xfrm>
              <a:off x="3968640" y="5708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6" name="Line 153"/>
            <p:cNvSpPr/>
            <p:nvPr/>
          </p:nvSpPr>
          <p:spPr>
            <a:xfrm>
              <a:off x="4050000" y="5781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7" name="Line 154"/>
            <p:cNvSpPr/>
            <p:nvPr/>
          </p:nvSpPr>
          <p:spPr>
            <a:xfrm>
              <a:off x="4104720" y="5831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8" name="Line 155"/>
            <p:cNvSpPr/>
            <p:nvPr/>
          </p:nvSpPr>
          <p:spPr>
            <a:xfrm>
              <a:off x="3968640" y="5708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39" name="Line 156"/>
            <p:cNvSpPr/>
            <p:nvPr/>
          </p:nvSpPr>
          <p:spPr>
            <a:xfrm>
              <a:off x="4050000" y="5781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40" name="Line 157"/>
            <p:cNvSpPr/>
            <p:nvPr/>
          </p:nvSpPr>
          <p:spPr>
            <a:xfrm>
              <a:off x="4104720" y="5832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41" name="TextShape 158"/>
          <p:cNvSpPr txBox="1"/>
          <p:nvPr/>
        </p:nvSpPr>
        <p:spPr>
          <a:xfrm>
            <a:off x="5220000" y="3204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2" name="Line 159"/>
          <p:cNvSpPr/>
          <p:nvPr/>
        </p:nvSpPr>
        <p:spPr>
          <a:xfrm>
            <a:off x="3960000" y="37436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3" name="TextShape 160"/>
          <p:cNvSpPr txBox="1"/>
          <p:nvPr/>
        </p:nvSpPr>
        <p:spPr>
          <a:xfrm>
            <a:off x="3888000" y="35283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544" name="Line 161"/>
          <p:cNvSpPr/>
          <p:nvPr/>
        </p:nvSpPr>
        <p:spPr>
          <a:xfrm flipV="1">
            <a:off x="4140360" y="3743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5" name="CustomShape 162"/>
          <p:cNvSpPr/>
          <p:nvPr/>
        </p:nvSpPr>
        <p:spPr>
          <a:xfrm>
            <a:off x="4284000" y="522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CC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546" name="Line 163"/>
          <p:cNvSpPr/>
          <p:nvPr/>
        </p:nvSpPr>
        <p:spPr>
          <a:xfrm flipV="1">
            <a:off x="5220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7" name="Line 164"/>
          <p:cNvSpPr/>
          <p:nvPr/>
        </p:nvSpPr>
        <p:spPr>
          <a:xfrm flipV="1">
            <a:off x="5292000" y="5112000"/>
            <a:ext cx="0" cy="36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48" name="Line 165"/>
          <p:cNvSpPr/>
          <p:nvPr/>
        </p:nvSpPr>
        <p:spPr>
          <a:xfrm flipH="1" flipV="1">
            <a:off x="5467680" y="5399640"/>
            <a:ext cx="4320" cy="720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549" name="Group 166"/>
          <p:cNvGrpSpPr/>
          <p:nvPr/>
        </p:nvGrpSpPr>
        <p:grpSpPr>
          <a:xfrm>
            <a:off x="5301000" y="6140880"/>
            <a:ext cx="326520" cy="123480"/>
            <a:chOff x="5301000" y="6140880"/>
            <a:chExt cx="326520" cy="123480"/>
          </a:xfrm>
        </p:grpSpPr>
        <p:sp>
          <p:nvSpPr>
            <p:cNvPr id="4550" name="Line 167"/>
            <p:cNvSpPr/>
            <p:nvPr/>
          </p:nvSpPr>
          <p:spPr>
            <a:xfrm>
              <a:off x="5301000" y="614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1" name="Line 168"/>
            <p:cNvSpPr/>
            <p:nvPr/>
          </p:nvSpPr>
          <p:spPr>
            <a:xfrm>
              <a:off x="5382360" y="6213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2" name="Line 169"/>
            <p:cNvSpPr/>
            <p:nvPr/>
          </p:nvSpPr>
          <p:spPr>
            <a:xfrm>
              <a:off x="5437080" y="6264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3" name="Line 170"/>
            <p:cNvSpPr/>
            <p:nvPr/>
          </p:nvSpPr>
          <p:spPr>
            <a:xfrm>
              <a:off x="5301000" y="6141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4" name="Line 171"/>
            <p:cNvSpPr/>
            <p:nvPr/>
          </p:nvSpPr>
          <p:spPr>
            <a:xfrm>
              <a:off x="5382360" y="6213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55" name="Line 172"/>
            <p:cNvSpPr/>
            <p:nvPr/>
          </p:nvSpPr>
          <p:spPr>
            <a:xfrm>
              <a:off x="5437080" y="6264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56" name="Line 173"/>
          <p:cNvSpPr/>
          <p:nvPr/>
        </p:nvSpPr>
        <p:spPr>
          <a:xfrm>
            <a:off x="5292000" y="5400000"/>
            <a:ext cx="17568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7" name="Line 174"/>
          <p:cNvSpPr/>
          <p:nvPr/>
        </p:nvSpPr>
        <p:spPr>
          <a:xfrm flipH="1">
            <a:off x="5292000" y="5184000"/>
            <a:ext cx="1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8" name="TextShape 175"/>
          <p:cNvSpPr txBox="1"/>
          <p:nvPr/>
        </p:nvSpPr>
        <p:spPr>
          <a:xfrm>
            <a:off x="5472000" y="493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D</a:t>
            </a:r>
          </a:p>
        </p:txBody>
      </p:sp>
      <p:sp>
        <p:nvSpPr>
          <p:cNvPr id="4559" name="TextShape 176"/>
          <p:cNvSpPr txBox="1"/>
          <p:nvPr/>
        </p:nvSpPr>
        <p:spPr>
          <a:xfrm>
            <a:off x="5472000" y="5364000"/>
            <a:ext cx="2995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S</a:t>
            </a:r>
          </a:p>
        </p:txBody>
      </p:sp>
      <p:sp>
        <p:nvSpPr>
          <p:cNvPr id="4560" name="TextShape 177"/>
          <p:cNvSpPr txBox="1"/>
          <p:nvPr/>
        </p:nvSpPr>
        <p:spPr>
          <a:xfrm>
            <a:off x="4824000" y="5004000"/>
            <a:ext cx="319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G</a:t>
            </a:r>
          </a:p>
        </p:txBody>
      </p:sp>
      <p:sp>
        <p:nvSpPr>
          <p:cNvPr id="4561" name="Line 178"/>
          <p:cNvSpPr/>
          <p:nvPr/>
        </p:nvSpPr>
        <p:spPr>
          <a:xfrm flipH="1">
            <a:off x="4968000" y="6048000"/>
            <a:ext cx="499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2" name="Line 179"/>
          <p:cNvSpPr/>
          <p:nvPr/>
        </p:nvSpPr>
        <p:spPr>
          <a:xfrm>
            <a:off x="4968000" y="5294160"/>
            <a:ext cx="0" cy="7538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3" name="CustomShape 180"/>
          <p:cNvSpPr/>
          <p:nvPr/>
        </p:nvSpPr>
        <p:spPr>
          <a:xfrm>
            <a:off x="4887720" y="544428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lnTo>
                  <a:pt x="65" y="0"/>
                </a:lnTo>
                <a:cubicBezTo>
                  <a:pt x="54" y="0"/>
                  <a:pt x="42" y="3"/>
                  <a:pt x="33" y="9"/>
                </a:cubicBezTo>
                <a:cubicBezTo>
                  <a:pt x="23" y="14"/>
                  <a:pt x="14" y="23"/>
                  <a:pt x="9" y="33"/>
                </a:cubicBezTo>
                <a:cubicBezTo>
                  <a:pt x="3" y="42"/>
                  <a:pt x="0" y="54"/>
                  <a:pt x="0" y="65"/>
                </a:cubicBezTo>
                <a:lnTo>
                  <a:pt x="0" y="1135"/>
                </a:lnTo>
                <a:lnTo>
                  <a:pt x="0" y="1136"/>
                </a:lnTo>
                <a:cubicBezTo>
                  <a:pt x="0" y="1147"/>
                  <a:pt x="3" y="1159"/>
                  <a:pt x="9" y="1168"/>
                </a:cubicBezTo>
                <a:cubicBezTo>
                  <a:pt x="14" y="1178"/>
                  <a:pt x="23" y="1187"/>
                  <a:pt x="33" y="1192"/>
                </a:cubicBezTo>
                <a:cubicBezTo>
                  <a:pt x="42" y="1198"/>
                  <a:pt x="54" y="1201"/>
                  <a:pt x="65" y="1201"/>
                </a:cubicBezTo>
                <a:lnTo>
                  <a:pt x="325" y="1201"/>
                </a:lnTo>
                <a:lnTo>
                  <a:pt x="326" y="1201"/>
                </a:lnTo>
                <a:cubicBezTo>
                  <a:pt x="337" y="1201"/>
                  <a:pt x="349" y="1198"/>
                  <a:pt x="358" y="1192"/>
                </a:cubicBezTo>
                <a:cubicBezTo>
                  <a:pt x="368" y="1187"/>
                  <a:pt x="377" y="1178"/>
                  <a:pt x="382" y="1168"/>
                </a:cubicBezTo>
                <a:cubicBezTo>
                  <a:pt x="388" y="1159"/>
                  <a:pt x="391" y="1147"/>
                  <a:pt x="391" y="1136"/>
                </a:cubicBezTo>
                <a:lnTo>
                  <a:pt x="391" y="65"/>
                </a:lnTo>
                <a:lnTo>
                  <a:pt x="391" y="65"/>
                </a:lnTo>
                <a:lnTo>
                  <a:pt x="391" y="65"/>
                </a:lnTo>
                <a:cubicBezTo>
                  <a:pt x="391" y="54"/>
                  <a:pt x="388" y="42"/>
                  <a:pt x="382" y="33"/>
                </a:cubicBezTo>
                <a:cubicBezTo>
                  <a:pt x="377" y="23"/>
                  <a:pt x="368" y="14"/>
                  <a:pt x="358" y="9"/>
                </a:cubicBezTo>
                <a:cubicBezTo>
                  <a:pt x="349" y="3"/>
                  <a:pt x="337" y="0"/>
                  <a:pt x="326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4" name="TextShape 181"/>
          <p:cNvSpPr txBox="1"/>
          <p:nvPr/>
        </p:nvSpPr>
        <p:spPr>
          <a:xfrm>
            <a:off x="5004360" y="5652000"/>
            <a:ext cx="310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6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567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568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569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570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571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572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573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574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575" name="CustomShape 11"/>
          <p:cNvSpPr/>
          <p:nvPr/>
        </p:nvSpPr>
        <p:spPr>
          <a:xfrm>
            <a:off x="2052000" y="2988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76" name="CustomShape 12"/>
          <p:cNvSpPr/>
          <p:nvPr/>
        </p:nvSpPr>
        <p:spPr>
          <a:xfrm>
            <a:off x="207792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7" name="CustomShape 13"/>
          <p:cNvSpPr/>
          <p:nvPr/>
        </p:nvSpPr>
        <p:spPr>
          <a:xfrm>
            <a:off x="259812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8" name="CustomShape 14"/>
          <p:cNvSpPr/>
          <p:nvPr/>
        </p:nvSpPr>
        <p:spPr>
          <a:xfrm>
            <a:off x="311796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79" name="CustomShape 15"/>
          <p:cNvSpPr/>
          <p:nvPr/>
        </p:nvSpPr>
        <p:spPr>
          <a:xfrm>
            <a:off x="363816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0" name="CustomShape 16"/>
          <p:cNvSpPr/>
          <p:nvPr/>
        </p:nvSpPr>
        <p:spPr>
          <a:xfrm>
            <a:off x="415800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1" name="CustomShape 17"/>
          <p:cNvSpPr/>
          <p:nvPr/>
        </p:nvSpPr>
        <p:spPr>
          <a:xfrm>
            <a:off x="467784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2" name="CustomShape 18"/>
          <p:cNvSpPr/>
          <p:nvPr/>
        </p:nvSpPr>
        <p:spPr>
          <a:xfrm>
            <a:off x="5198040" y="3006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3" name="CustomShape 19"/>
          <p:cNvSpPr/>
          <p:nvPr/>
        </p:nvSpPr>
        <p:spPr>
          <a:xfrm>
            <a:off x="5717880" y="3006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4" name="CustomShape 20"/>
          <p:cNvSpPr/>
          <p:nvPr/>
        </p:nvSpPr>
        <p:spPr>
          <a:xfrm>
            <a:off x="2052000" y="3420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85" name="CustomShape 21"/>
          <p:cNvSpPr/>
          <p:nvPr/>
        </p:nvSpPr>
        <p:spPr>
          <a:xfrm>
            <a:off x="207792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6" name="CustomShape 22"/>
          <p:cNvSpPr/>
          <p:nvPr/>
        </p:nvSpPr>
        <p:spPr>
          <a:xfrm>
            <a:off x="259812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7" name="CustomShape 23"/>
          <p:cNvSpPr/>
          <p:nvPr/>
        </p:nvSpPr>
        <p:spPr>
          <a:xfrm>
            <a:off x="311796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8" name="CustomShape 24"/>
          <p:cNvSpPr/>
          <p:nvPr/>
        </p:nvSpPr>
        <p:spPr>
          <a:xfrm>
            <a:off x="363816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89" name="CustomShape 25"/>
          <p:cNvSpPr/>
          <p:nvPr/>
        </p:nvSpPr>
        <p:spPr>
          <a:xfrm>
            <a:off x="415800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0" name="CustomShape 26"/>
          <p:cNvSpPr/>
          <p:nvPr/>
        </p:nvSpPr>
        <p:spPr>
          <a:xfrm>
            <a:off x="467784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1" name="CustomShape 27"/>
          <p:cNvSpPr/>
          <p:nvPr/>
        </p:nvSpPr>
        <p:spPr>
          <a:xfrm>
            <a:off x="5198040" y="3438000"/>
            <a:ext cx="51984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2" name="CustomShape 28"/>
          <p:cNvSpPr/>
          <p:nvPr/>
        </p:nvSpPr>
        <p:spPr>
          <a:xfrm>
            <a:off x="5717880" y="3438000"/>
            <a:ext cx="520200" cy="36000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3" name="CustomShape 29"/>
          <p:cNvSpPr/>
          <p:nvPr/>
        </p:nvSpPr>
        <p:spPr>
          <a:xfrm>
            <a:off x="2052000" y="3852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94" name="CustomShape 30"/>
          <p:cNvSpPr/>
          <p:nvPr/>
        </p:nvSpPr>
        <p:spPr>
          <a:xfrm>
            <a:off x="207792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5" name="CustomShape 31"/>
          <p:cNvSpPr/>
          <p:nvPr/>
        </p:nvSpPr>
        <p:spPr>
          <a:xfrm>
            <a:off x="259812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6" name="CustomShape 32"/>
          <p:cNvSpPr/>
          <p:nvPr/>
        </p:nvSpPr>
        <p:spPr>
          <a:xfrm>
            <a:off x="311796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7" name="CustomShape 33"/>
          <p:cNvSpPr/>
          <p:nvPr/>
        </p:nvSpPr>
        <p:spPr>
          <a:xfrm>
            <a:off x="363816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8" name="CustomShape 34"/>
          <p:cNvSpPr/>
          <p:nvPr/>
        </p:nvSpPr>
        <p:spPr>
          <a:xfrm>
            <a:off x="415800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599" name="CustomShape 35"/>
          <p:cNvSpPr/>
          <p:nvPr/>
        </p:nvSpPr>
        <p:spPr>
          <a:xfrm>
            <a:off x="467784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0" name="CustomShape 36"/>
          <p:cNvSpPr/>
          <p:nvPr/>
        </p:nvSpPr>
        <p:spPr>
          <a:xfrm>
            <a:off x="5198040" y="3870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1" name="CustomShape 37"/>
          <p:cNvSpPr/>
          <p:nvPr/>
        </p:nvSpPr>
        <p:spPr>
          <a:xfrm>
            <a:off x="5717880" y="3870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2" name="CustomShape 38"/>
          <p:cNvSpPr/>
          <p:nvPr/>
        </p:nvSpPr>
        <p:spPr>
          <a:xfrm>
            <a:off x="2052000" y="4284000"/>
            <a:ext cx="4212000" cy="396000"/>
          </a:xfrm>
          <a:prstGeom prst="rect">
            <a:avLst/>
          </a:prstGeom>
          <a:solidFill>
            <a:srgbClr val="00FF66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03" name="CustomShape 39"/>
          <p:cNvSpPr/>
          <p:nvPr/>
        </p:nvSpPr>
        <p:spPr>
          <a:xfrm>
            <a:off x="207792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4" name="CustomShape 40"/>
          <p:cNvSpPr/>
          <p:nvPr/>
        </p:nvSpPr>
        <p:spPr>
          <a:xfrm>
            <a:off x="259812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5" name="CustomShape 41"/>
          <p:cNvSpPr/>
          <p:nvPr/>
        </p:nvSpPr>
        <p:spPr>
          <a:xfrm>
            <a:off x="311796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6" name="CustomShape 42"/>
          <p:cNvSpPr/>
          <p:nvPr/>
        </p:nvSpPr>
        <p:spPr>
          <a:xfrm>
            <a:off x="363816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7" name="CustomShape 43"/>
          <p:cNvSpPr/>
          <p:nvPr/>
        </p:nvSpPr>
        <p:spPr>
          <a:xfrm>
            <a:off x="415800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8" name="CustomShape 44"/>
          <p:cNvSpPr/>
          <p:nvPr/>
        </p:nvSpPr>
        <p:spPr>
          <a:xfrm>
            <a:off x="467784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09" name="CustomShape 45"/>
          <p:cNvSpPr/>
          <p:nvPr/>
        </p:nvSpPr>
        <p:spPr>
          <a:xfrm>
            <a:off x="5198040" y="4302000"/>
            <a:ext cx="51984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0" name="CustomShape 46"/>
          <p:cNvSpPr/>
          <p:nvPr/>
        </p:nvSpPr>
        <p:spPr>
          <a:xfrm>
            <a:off x="5717880" y="4302000"/>
            <a:ext cx="520200" cy="36000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1" name="CustomShape 47"/>
          <p:cNvSpPr/>
          <p:nvPr/>
        </p:nvSpPr>
        <p:spPr>
          <a:xfrm>
            <a:off x="2052000" y="4716000"/>
            <a:ext cx="4212000" cy="396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12" name="CustomShape 48"/>
          <p:cNvSpPr/>
          <p:nvPr/>
        </p:nvSpPr>
        <p:spPr>
          <a:xfrm>
            <a:off x="207792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b7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3" name="CustomShape 49"/>
          <p:cNvSpPr/>
          <p:nvPr/>
        </p:nvSpPr>
        <p:spPr>
          <a:xfrm>
            <a:off x="259812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b6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4" name="CustomShape 50"/>
          <p:cNvSpPr/>
          <p:nvPr/>
        </p:nvSpPr>
        <p:spPr>
          <a:xfrm>
            <a:off x="311796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5" name="CustomShape 51"/>
          <p:cNvSpPr/>
          <p:nvPr/>
        </p:nvSpPr>
        <p:spPr>
          <a:xfrm>
            <a:off x="363816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6" name="CustomShape 52"/>
          <p:cNvSpPr/>
          <p:nvPr/>
        </p:nvSpPr>
        <p:spPr>
          <a:xfrm>
            <a:off x="415800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7" name="CustomShape 53"/>
          <p:cNvSpPr/>
          <p:nvPr/>
        </p:nvSpPr>
        <p:spPr>
          <a:xfrm>
            <a:off x="467784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8" name="CustomShape 54"/>
          <p:cNvSpPr/>
          <p:nvPr/>
        </p:nvSpPr>
        <p:spPr>
          <a:xfrm>
            <a:off x="5198040" y="4734000"/>
            <a:ext cx="51984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19" name="CustomShape 55"/>
          <p:cNvSpPr/>
          <p:nvPr/>
        </p:nvSpPr>
        <p:spPr>
          <a:xfrm>
            <a:off x="5717880" y="4734000"/>
            <a:ext cx="520200" cy="36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solidFill>
                  <a:srgbClr val="B2B2B2"/>
                </a:solidFill>
                <a:latin typeface="Arial"/>
              </a:rPr>
              <a:t>b0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20" name="TextShape 56"/>
          <p:cNvSpPr txBox="1"/>
          <p:nvPr/>
        </p:nvSpPr>
        <p:spPr>
          <a:xfrm>
            <a:off x="504360" y="244836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ADRESSE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1" name="TextShape 57"/>
          <p:cNvSpPr txBox="1"/>
          <p:nvPr/>
        </p:nvSpPr>
        <p:spPr>
          <a:xfrm>
            <a:off x="1260720" y="298872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0x20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2" name="TextShape 58"/>
          <p:cNvSpPr txBox="1"/>
          <p:nvPr/>
        </p:nvSpPr>
        <p:spPr>
          <a:xfrm>
            <a:off x="1260720" y="342108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0x21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3" name="TextShape 59"/>
          <p:cNvSpPr txBox="1"/>
          <p:nvPr/>
        </p:nvSpPr>
        <p:spPr>
          <a:xfrm>
            <a:off x="1260720" y="428544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0x23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4" name="TextShape 60"/>
          <p:cNvSpPr txBox="1"/>
          <p:nvPr/>
        </p:nvSpPr>
        <p:spPr>
          <a:xfrm>
            <a:off x="1260720" y="4717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0x24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25" name="TextShape 61"/>
          <p:cNvSpPr txBox="1"/>
          <p:nvPr/>
        </p:nvSpPr>
        <p:spPr>
          <a:xfrm>
            <a:off x="7740000" y="3403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char </a:t>
            </a:r>
            <a:r>
              <a:rPr lang="fr-FR" sz="2000" b="0" strike="noStrike" spc="-1">
                <a:latin typeface="Arial"/>
              </a:rPr>
              <a:t>a</a:t>
            </a:r>
          </a:p>
        </p:txBody>
      </p:sp>
      <p:sp>
        <p:nvSpPr>
          <p:cNvPr id="4626" name="TextShape 62"/>
          <p:cNvSpPr txBox="1"/>
          <p:nvPr/>
        </p:nvSpPr>
        <p:spPr>
          <a:xfrm>
            <a:off x="7740360" y="4087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int </a:t>
            </a:r>
            <a:r>
              <a:rPr lang="fr-FR" sz="2000" b="0" strike="noStrike" spc="-1">
                <a:latin typeface="Arial"/>
              </a:rPr>
              <a:t>b</a:t>
            </a:r>
          </a:p>
        </p:txBody>
      </p:sp>
      <p:sp>
        <p:nvSpPr>
          <p:cNvPr id="4627" name="CustomShape 63"/>
          <p:cNvSpPr/>
          <p:nvPr/>
        </p:nvSpPr>
        <p:spPr>
          <a:xfrm>
            <a:off x="7092000" y="3888000"/>
            <a:ext cx="144000" cy="792000"/>
          </a:xfrm>
          <a:custGeom>
            <a:avLst/>
            <a:gdLst/>
            <a:ahLst/>
            <a:cxnLst/>
            <a:rect l="0" t="0" r="r" b="b"/>
            <a:pathLst>
              <a:path w="402" h="2202">
                <a:moveTo>
                  <a:pt x="0" y="0"/>
                </a:moveTo>
                <a:cubicBezTo>
                  <a:pt x="100" y="0"/>
                  <a:pt x="200" y="91"/>
                  <a:pt x="200" y="183"/>
                </a:cubicBezTo>
                <a:lnTo>
                  <a:pt x="200" y="917"/>
                </a:lnTo>
                <a:cubicBezTo>
                  <a:pt x="200" y="1008"/>
                  <a:pt x="300" y="1100"/>
                  <a:pt x="401" y="1100"/>
                </a:cubicBezTo>
                <a:cubicBezTo>
                  <a:pt x="300" y="1100"/>
                  <a:pt x="200" y="1192"/>
                  <a:pt x="200" y="1283"/>
                </a:cubicBezTo>
                <a:lnTo>
                  <a:pt x="200" y="2017"/>
                </a:lnTo>
                <a:cubicBezTo>
                  <a:pt x="200" y="2109"/>
                  <a:pt x="100" y="2201"/>
                  <a:pt x="0" y="2201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28" name="Line 64"/>
          <p:cNvSpPr/>
          <p:nvPr/>
        </p:nvSpPr>
        <p:spPr>
          <a:xfrm flipH="1">
            <a:off x="6408000" y="3600000"/>
            <a:ext cx="1332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29" name="Line 65"/>
          <p:cNvSpPr/>
          <p:nvPr/>
        </p:nvSpPr>
        <p:spPr>
          <a:xfrm flipH="1">
            <a:off x="7271640" y="4284000"/>
            <a:ext cx="4687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0" name="TextShape 66"/>
          <p:cNvSpPr txBox="1"/>
          <p:nvPr/>
        </p:nvSpPr>
        <p:spPr>
          <a:xfrm>
            <a:off x="6336000" y="390708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LSB</a:t>
            </a:r>
          </a:p>
        </p:txBody>
      </p:sp>
      <p:sp>
        <p:nvSpPr>
          <p:cNvPr id="4631" name="TextShape 67"/>
          <p:cNvSpPr txBox="1"/>
          <p:nvPr/>
        </p:nvSpPr>
        <p:spPr>
          <a:xfrm>
            <a:off x="6336360" y="4339440"/>
            <a:ext cx="1480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MSB</a:t>
            </a:r>
          </a:p>
        </p:txBody>
      </p:sp>
      <p:sp>
        <p:nvSpPr>
          <p:cNvPr id="4632" name="TextShape 68"/>
          <p:cNvSpPr txBox="1"/>
          <p:nvPr/>
        </p:nvSpPr>
        <p:spPr>
          <a:xfrm>
            <a:off x="1260720" y="3853800"/>
            <a:ext cx="10936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solidFill>
                  <a:srgbClr val="808080"/>
                </a:solidFill>
                <a:latin typeface="Arial"/>
              </a:rPr>
              <a:t>0x22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CustomShape 1"/>
          <p:cNvSpPr/>
          <p:nvPr/>
        </p:nvSpPr>
        <p:spPr>
          <a:xfrm>
            <a:off x="1044000" y="972000"/>
            <a:ext cx="5832000" cy="792000"/>
          </a:xfrm>
          <a:prstGeom prst="rect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4" name="CustomShape 2"/>
          <p:cNvSpPr/>
          <p:nvPr/>
        </p:nvSpPr>
        <p:spPr>
          <a:xfrm>
            <a:off x="10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b7</a:t>
            </a:r>
          </a:p>
        </p:txBody>
      </p:sp>
      <p:sp>
        <p:nvSpPr>
          <p:cNvPr id="4635" name="CustomShape 3"/>
          <p:cNvSpPr/>
          <p:nvPr/>
        </p:nvSpPr>
        <p:spPr>
          <a:xfrm>
            <a:off x="18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b6</a:t>
            </a:r>
          </a:p>
        </p:txBody>
      </p:sp>
      <p:sp>
        <p:nvSpPr>
          <p:cNvPr id="4636" name="CustomShape 4"/>
          <p:cNvSpPr/>
          <p:nvPr/>
        </p:nvSpPr>
        <p:spPr>
          <a:xfrm>
            <a:off x="25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b5</a:t>
            </a:r>
          </a:p>
        </p:txBody>
      </p:sp>
      <p:sp>
        <p:nvSpPr>
          <p:cNvPr id="4637" name="CustomShape 5"/>
          <p:cNvSpPr/>
          <p:nvPr/>
        </p:nvSpPr>
        <p:spPr>
          <a:xfrm>
            <a:off x="324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b4</a:t>
            </a:r>
          </a:p>
        </p:txBody>
      </p:sp>
      <p:sp>
        <p:nvSpPr>
          <p:cNvPr id="4638" name="CustomShape 6"/>
          <p:cNvSpPr/>
          <p:nvPr/>
        </p:nvSpPr>
        <p:spPr>
          <a:xfrm>
            <a:off x="396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b3</a:t>
            </a:r>
          </a:p>
        </p:txBody>
      </p:sp>
      <p:sp>
        <p:nvSpPr>
          <p:cNvPr id="4639" name="CustomShape 7"/>
          <p:cNvSpPr/>
          <p:nvPr/>
        </p:nvSpPr>
        <p:spPr>
          <a:xfrm>
            <a:off x="468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b2</a:t>
            </a:r>
          </a:p>
        </p:txBody>
      </p:sp>
      <p:sp>
        <p:nvSpPr>
          <p:cNvPr id="4640" name="CustomShape 8"/>
          <p:cNvSpPr/>
          <p:nvPr/>
        </p:nvSpPr>
        <p:spPr>
          <a:xfrm>
            <a:off x="540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b1</a:t>
            </a:r>
          </a:p>
        </p:txBody>
      </p:sp>
      <p:sp>
        <p:nvSpPr>
          <p:cNvPr id="4641" name="CustomShape 9"/>
          <p:cNvSpPr/>
          <p:nvPr/>
        </p:nvSpPr>
        <p:spPr>
          <a:xfrm>
            <a:off x="6120000" y="1008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b0</a:t>
            </a:r>
          </a:p>
        </p:txBody>
      </p:sp>
      <p:sp>
        <p:nvSpPr>
          <p:cNvPr id="4642" name="TextShape 10"/>
          <p:cNvSpPr txBox="1"/>
          <p:nvPr/>
        </p:nvSpPr>
        <p:spPr>
          <a:xfrm>
            <a:off x="792000" y="540000"/>
            <a:ext cx="155088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REGISTRE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43" name="CustomShape 11"/>
          <p:cNvSpPr/>
          <p:nvPr/>
        </p:nvSpPr>
        <p:spPr>
          <a:xfrm>
            <a:off x="1044000" y="2385000"/>
            <a:ext cx="5832000" cy="792000"/>
          </a:xfrm>
          <a:prstGeom prst="rect">
            <a:avLst/>
          </a:prstGeom>
          <a:solidFill>
            <a:srgbClr val="FFFF99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44" name="CustomShape 12"/>
          <p:cNvSpPr/>
          <p:nvPr/>
        </p:nvSpPr>
        <p:spPr>
          <a:xfrm>
            <a:off x="10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5" name="CustomShape 13"/>
          <p:cNvSpPr/>
          <p:nvPr/>
        </p:nvSpPr>
        <p:spPr>
          <a:xfrm>
            <a:off x="18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6" name="CustomShape 14"/>
          <p:cNvSpPr/>
          <p:nvPr/>
        </p:nvSpPr>
        <p:spPr>
          <a:xfrm>
            <a:off x="25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7" name="CustomShape 15"/>
          <p:cNvSpPr/>
          <p:nvPr/>
        </p:nvSpPr>
        <p:spPr>
          <a:xfrm>
            <a:off x="324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8" name="CustomShape 16"/>
          <p:cNvSpPr/>
          <p:nvPr/>
        </p:nvSpPr>
        <p:spPr>
          <a:xfrm>
            <a:off x="396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49" name="CustomShape 17"/>
          <p:cNvSpPr/>
          <p:nvPr/>
        </p:nvSpPr>
        <p:spPr>
          <a:xfrm>
            <a:off x="468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0" name="CustomShape 18"/>
          <p:cNvSpPr/>
          <p:nvPr/>
        </p:nvSpPr>
        <p:spPr>
          <a:xfrm>
            <a:off x="540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1" name="CustomShape 19"/>
          <p:cNvSpPr/>
          <p:nvPr/>
        </p:nvSpPr>
        <p:spPr>
          <a:xfrm>
            <a:off x="6120000" y="2421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2" name="TextShape 20"/>
          <p:cNvSpPr txBox="1"/>
          <p:nvPr/>
        </p:nvSpPr>
        <p:spPr>
          <a:xfrm>
            <a:off x="792000" y="1953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653" name="CustomShape 21"/>
          <p:cNvSpPr/>
          <p:nvPr/>
        </p:nvSpPr>
        <p:spPr>
          <a:xfrm>
            <a:off x="1044000" y="3906000"/>
            <a:ext cx="5832000" cy="79200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54" name="CustomShape 22"/>
          <p:cNvSpPr/>
          <p:nvPr/>
        </p:nvSpPr>
        <p:spPr>
          <a:xfrm>
            <a:off x="10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RA7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5" name="CustomShape 23"/>
          <p:cNvSpPr/>
          <p:nvPr/>
        </p:nvSpPr>
        <p:spPr>
          <a:xfrm>
            <a:off x="18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RA6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6" name="CustomShape 24"/>
          <p:cNvSpPr/>
          <p:nvPr/>
        </p:nvSpPr>
        <p:spPr>
          <a:xfrm>
            <a:off x="25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RA5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57" name="CustomShape 25"/>
          <p:cNvSpPr/>
          <p:nvPr/>
        </p:nvSpPr>
        <p:spPr>
          <a:xfrm>
            <a:off x="324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RA4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58" name="CustomShape 26"/>
          <p:cNvSpPr/>
          <p:nvPr/>
        </p:nvSpPr>
        <p:spPr>
          <a:xfrm>
            <a:off x="3960000" y="3942000"/>
            <a:ext cx="720000" cy="720000"/>
          </a:xfrm>
          <a:prstGeom prst="rect">
            <a:avLst/>
          </a:prstGeom>
          <a:solidFill>
            <a:srgbClr val="FF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RA3</a:t>
            </a:r>
          </a:p>
          <a:p>
            <a:pPr algn="ctr"/>
            <a:r>
              <a:rPr lang="fr-FR" sz="1800" b="1" strike="noStrike" spc="-1">
                <a:latin typeface="Arial"/>
              </a:rPr>
              <a:t>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59" name="CustomShape 27"/>
          <p:cNvSpPr/>
          <p:nvPr/>
        </p:nvSpPr>
        <p:spPr>
          <a:xfrm>
            <a:off x="468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RA2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0" name="CustomShape 28"/>
          <p:cNvSpPr/>
          <p:nvPr/>
        </p:nvSpPr>
        <p:spPr>
          <a:xfrm>
            <a:off x="540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RA1</a:t>
            </a:r>
          </a:p>
          <a:p>
            <a:pPr algn="ctr"/>
            <a:r>
              <a:rPr lang="fr-FR" sz="1800" b="0" strike="noStrike" spc="-1">
                <a:latin typeface="Arial"/>
              </a:rPr>
              <a:t>0</a:t>
            </a:r>
          </a:p>
        </p:txBody>
      </p:sp>
      <p:sp>
        <p:nvSpPr>
          <p:cNvPr id="4661" name="CustomShape 29"/>
          <p:cNvSpPr/>
          <p:nvPr/>
        </p:nvSpPr>
        <p:spPr>
          <a:xfrm>
            <a:off x="6120000" y="3942000"/>
            <a:ext cx="720000" cy="72000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RA0</a:t>
            </a:r>
          </a:p>
          <a:p>
            <a:pPr algn="ctr"/>
            <a:r>
              <a:rPr lang="fr-FR" sz="1800" b="0" strike="noStrike" spc="-1">
                <a:latin typeface="Arial"/>
              </a:rPr>
              <a:t>1</a:t>
            </a:r>
          </a:p>
        </p:txBody>
      </p:sp>
      <p:sp>
        <p:nvSpPr>
          <p:cNvPr id="4662" name="TextShape 30"/>
          <p:cNvSpPr txBox="1"/>
          <p:nvPr/>
        </p:nvSpPr>
        <p:spPr>
          <a:xfrm>
            <a:off x="792000" y="34740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2000" b="1" strike="noStrike" spc="-1">
                <a:latin typeface="Arial"/>
              </a:rPr>
              <a:t>PORTA @ 0x0C 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Line 1"/>
          <p:cNvSpPr/>
          <p:nvPr/>
        </p:nvSpPr>
        <p:spPr>
          <a:xfrm>
            <a:off x="1008000" y="1584000"/>
            <a:ext cx="165600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4" name="CustomShape 2"/>
          <p:cNvSpPr/>
          <p:nvPr/>
        </p:nvSpPr>
        <p:spPr>
          <a:xfrm>
            <a:off x="216000" y="720000"/>
            <a:ext cx="8712000" cy="4680000"/>
          </a:xfrm>
          <a:prstGeom prst="rect">
            <a:avLst/>
          </a:prstGeom>
          <a:noFill/>
          <a:ln w="36000">
            <a:solidFill>
              <a:srgbClr val="80808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5" name="CustomShape 3"/>
          <p:cNvSpPr/>
          <p:nvPr/>
        </p:nvSpPr>
        <p:spPr>
          <a:xfrm>
            <a:off x="2664000" y="352944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6" name="CustomShape 4"/>
          <p:cNvSpPr/>
          <p:nvPr/>
        </p:nvSpPr>
        <p:spPr>
          <a:xfrm>
            <a:off x="26953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7" name="CustomShape 5"/>
          <p:cNvSpPr/>
          <p:nvPr/>
        </p:nvSpPr>
        <p:spPr>
          <a:xfrm>
            <a:off x="332208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8" name="CustomShape 6"/>
          <p:cNvSpPr/>
          <p:nvPr/>
        </p:nvSpPr>
        <p:spPr>
          <a:xfrm>
            <a:off x="394884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69" name="CustomShape 7"/>
          <p:cNvSpPr/>
          <p:nvPr/>
        </p:nvSpPr>
        <p:spPr>
          <a:xfrm>
            <a:off x="457524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0" name="CustomShape 8"/>
          <p:cNvSpPr/>
          <p:nvPr/>
        </p:nvSpPr>
        <p:spPr>
          <a:xfrm>
            <a:off x="520200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1" name="CustomShape 9"/>
          <p:cNvSpPr/>
          <p:nvPr/>
        </p:nvSpPr>
        <p:spPr>
          <a:xfrm>
            <a:off x="5828760" y="355608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2" name="CustomShape 10"/>
          <p:cNvSpPr/>
          <p:nvPr/>
        </p:nvSpPr>
        <p:spPr>
          <a:xfrm>
            <a:off x="645516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3" name="CustomShape 11"/>
          <p:cNvSpPr/>
          <p:nvPr/>
        </p:nvSpPr>
        <p:spPr>
          <a:xfrm>
            <a:off x="7081920" y="355608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4" name="TextShape 12"/>
          <p:cNvSpPr txBox="1"/>
          <p:nvPr/>
        </p:nvSpPr>
        <p:spPr>
          <a:xfrm>
            <a:off x="7859160" y="3583080"/>
            <a:ext cx="146484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TRISA 	</a:t>
            </a:r>
            <a:br/>
            <a:r>
              <a:rPr lang="fr-FR" sz="1600" b="1" strike="noStrike" spc="-1">
                <a:latin typeface="Arial"/>
              </a:rPr>
              <a:t>@ 0x08C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75" name="CustomShape 13"/>
          <p:cNvSpPr/>
          <p:nvPr/>
        </p:nvSpPr>
        <p:spPr>
          <a:xfrm>
            <a:off x="2664000" y="145800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76" name="CustomShape 14"/>
          <p:cNvSpPr/>
          <p:nvPr/>
        </p:nvSpPr>
        <p:spPr>
          <a:xfrm>
            <a:off x="26953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7" name="CustomShape 15"/>
          <p:cNvSpPr/>
          <p:nvPr/>
        </p:nvSpPr>
        <p:spPr>
          <a:xfrm>
            <a:off x="332208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8" name="CustomShape 16"/>
          <p:cNvSpPr/>
          <p:nvPr/>
        </p:nvSpPr>
        <p:spPr>
          <a:xfrm>
            <a:off x="394884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79" name="CustomShape 17"/>
          <p:cNvSpPr/>
          <p:nvPr/>
        </p:nvSpPr>
        <p:spPr>
          <a:xfrm>
            <a:off x="457524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0" name="CustomShape 18"/>
          <p:cNvSpPr/>
          <p:nvPr/>
        </p:nvSpPr>
        <p:spPr>
          <a:xfrm>
            <a:off x="520200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1" name="CustomShape 19"/>
          <p:cNvSpPr/>
          <p:nvPr/>
        </p:nvSpPr>
        <p:spPr>
          <a:xfrm>
            <a:off x="5828760" y="148464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2" name="CustomShape 20"/>
          <p:cNvSpPr/>
          <p:nvPr/>
        </p:nvSpPr>
        <p:spPr>
          <a:xfrm>
            <a:off x="645516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3" name="CustomShape 21"/>
          <p:cNvSpPr/>
          <p:nvPr/>
        </p:nvSpPr>
        <p:spPr>
          <a:xfrm>
            <a:off x="7081920" y="148464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4" name="TextShape 22"/>
          <p:cNvSpPr txBox="1"/>
          <p:nvPr/>
        </p:nvSpPr>
        <p:spPr>
          <a:xfrm>
            <a:off x="7848000" y="1459080"/>
            <a:ext cx="115200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PORTA </a:t>
            </a:r>
            <a:endParaRPr lang="fr-FR" sz="1600" b="0" strike="noStrike" spc="-1">
              <a:latin typeface="Arial"/>
            </a:endParaRPr>
          </a:p>
          <a:p>
            <a:r>
              <a:rPr lang="fr-FR" sz="1600" b="1" strike="noStrike" spc="-1">
                <a:latin typeface="Arial"/>
              </a:rPr>
              <a:t>@ 0x00C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5" name="TextShape 23"/>
          <p:cNvSpPr txBox="1"/>
          <p:nvPr/>
        </p:nvSpPr>
        <p:spPr>
          <a:xfrm>
            <a:off x="7823520" y="2700000"/>
            <a:ext cx="1428480" cy="6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latin typeface="Arial"/>
              </a:rPr>
              <a:t>ANSELA </a:t>
            </a:r>
            <a:br/>
            <a:r>
              <a:rPr lang="fr-FR" sz="1600" b="1" strike="noStrike" spc="-1">
                <a:latin typeface="Arial"/>
              </a:rPr>
              <a:t>@ 0x18C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686" name="CustomShape 24"/>
          <p:cNvSpPr/>
          <p:nvPr/>
        </p:nvSpPr>
        <p:spPr>
          <a:xfrm>
            <a:off x="2664000" y="2688480"/>
            <a:ext cx="5076000" cy="583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87" name="CustomShape 25"/>
          <p:cNvSpPr/>
          <p:nvPr/>
        </p:nvSpPr>
        <p:spPr>
          <a:xfrm>
            <a:off x="26953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RA7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8" name="CustomShape 26"/>
          <p:cNvSpPr/>
          <p:nvPr/>
        </p:nvSpPr>
        <p:spPr>
          <a:xfrm>
            <a:off x="332208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RA6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89" name="CustomShape 27"/>
          <p:cNvSpPr/>
          <p:nvPr/>
        </p:nvSpPr>
        <p:spPr>
          <a:xfrm>
            <a:off x="394884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RA5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0" name="CustomShape 28"/>
          <p:cNvSpPr/>
          <p:nvPr/>
        </p:nvSpPr>
        <p:spPr>
          <a:xfrm>
            <a:off x="457524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RA4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1" name="CustomShape 29"/>
          <p:cNvSpPr/>
          <p:nvPr/>
        </p:nvSpPr>
        <p:spPr>
          <a:xfrm>
            <a:off x="520200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RA3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2" name="CustomShape 30"/>
          <p:cNvSpPr/>
          <p:nvPr/>
        </p:nvSpPr>
        <p:spPr>
          <a:xfrm>
            <a:off x="5828760" y="2715120"/>
            <a:ext cx="62640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RA2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3" name="CustomShape 31"/>
          <p:cNvSpPr/>
          <p:nvPr/>
        </p:nvSpPr>
        <p:spPr>
          <a:xfrm>
            <a:off x="645516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RA1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sp>
        <p:nvSpPr>
          <p:cNvPr id="4694" name="CustomShape 32"/>
          <p:cNvSpPr/>
          <p:nvPr/>
        </p:nvSpPr>
        <p:spPr>
          <a:xfrm>
            <a:off x="7081920" y="2715120"/>
            <a:ext cx="626760" cy="530280"/>
          </a:xfrm>
          <a:prstGeom prst="rect">
            <a:avLst/>
          </a:prstGeom>
          <a:noFill/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RA0</a:t>
            </a:r>
          </a:p>
          <a:p>
            <a:pPr algn="ctr"/>
            <a:endParaRPr lang="fr-FR" sz="1400" b="0" strike="noStrike" spc="-1">
              <a:latin typeface="Arial"/>
            </a:endParaRPr>
          </a:p>
        </p:txBody>
      </p:sp>
      <p:grpSp>
        <p:nvGrpSpPr>
          <p:cNvPr id="4695" name="Group 33"/>
          <p:cNvGrpSpPr/>
          <p:nvPr/>
        </p:nvGrpSpPr>
        <p:grpSpPr>
          <a:xfrm>
            <a:off x="611640" y="3715560"/>
            <a:ext cx="276480" cy="209880"/>
            <a:chOff x="611640" y="3715560"/>
            <a:chExt cx="276480" cy="209880"/>
          </a:xfrm>
        </p:grpSpPr>
        <p:sp>
          <p:nvSpPr>
            <p:cNvPr id="4696" name="Freeform 34"/>
            <p:cNvSpPr/>
            <p:nvPr/>
          </p:nvSpPr>
          <p:spPr>
            <a:xfrm>
              <a:off x="611640" y="371556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583"/>
                  </a:moveTo>
                  <a:lnTo>
                    <a:pt x="768" y="0"/>
                  </a:lnTo>
                  <a:lnTo>
                    <a:pt x="0" y="0"/>
                  </a:lnTo>
                  <a:lnTo>
                    <a:pt x="384" y="583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697" name="Group 35"/>
          <p:cNvGrpSpPr/>
          <p:nvPr/>
        </p:nvGrpSpPr>
        <p:grpSpPr>
          <a:xfrm>
            <a:off x="1796760" y="3714120"/>
            <a:ext cx="276480" cy="209880"/>
            <a:chOff x="1796760" y="3714120"/>
            <a:chExt cx="276480" cy="209880"/>
          </a:xfrm>
        </p:grpSpPr>
        <p:sp>
          <p:nvSpPr>
            <p:cNvPr id="4698" name="Freeform 36"/>
            <p:cNvSpPr/>
            <p:nvPr/>
          </p:nvSpPr>
          <p:spPr>
            <a:xfrm>
              <a:off x="1796760" y="3714120"/>
              <a:ext cx="276840" cy="210240"/>
            </a:xfrm>
            <a:custGeom>
              <a:avLst/>
              <a:gdLst/>
              <a:ahLst/>
              <a:cxnLst/>
              <a:rect l="0" t="0" r="r" b="b"/>
              <a:pathLst>
                <a:path w="769" h="584">
                  <a:moveTo>
                    <a:pt x="384" y="0"/>
                  </a:moveTo>
                  <a:lnTo>
                    <a:pt x="0" y="583"/>
                  </a:lnTo>
                  <a:lnTo>
                    <a:pt x="768" y="58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111111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699" name="CustomShape 37"/>
          <p:cNvSpPr/>
          <p:nvPr/>
        </p:nvSpPr>
        <p:spPr>
          <a:xfrm>
            <a:off x="1764360" y="5004000"/>
            <a:ext cx="360000" cy="810360"/>
          </a:xfrm>
          <a:custGeom>
            <a:avLst/>
            <a:gdLst/>
            <a:ahLst/>
            <a:cxnLst/>
            <a:rect l="0" t="0" r="r" b="b"/>
            <a:pathLst>
              <a:path w="1002" h="2253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2085"/>
                </a:lnTo>
                <a:lnTo>
                  <a:pt x="0" y="2085"/>
                </a:lnTo>
                <a:cubicBezTo>
                  <a:pt x="0" y="2114"/>
                  <a:pt x="8" y="2143"/>
                  <a:pt x="22" y="2169"/>
                </a:cubicBezTo>
                <a:cubicBezTo>
                  <a:pt x="37" y="2194"/>
                  <a:pt x="58" y="2215"/>
                  <a:pt x="83" y="2230"/>
                </a:cubicBezTo>
                <a:cubicBezTo>
                  <a:pt x="109" y="2244"/>
                  <a:pt x="138" y="2252"/>
                  <a:pt x="167" y="2252"/>
                </a:cubicBezTo>
                <a:lnTo>
                  <a:pt x="834" y="2252"/>
                </a:lnTo>
                <a:lnTo>
                  <a:pt x="834" y="2252"/>
                </a:lnTo>
                <a:cubicBezTo>
                  <a:pt x="863" y="2252"/>
                  <a:pt x="892" y="2244"/>
                  <a:pt x="918" y="2230"/>
                </a:cubicBezTo>
                <a:cubicBezTo>
                  <a:pt x="943" y="2215"/>
                  <a:pt x="964" y="2194"/>
                  <a:pt x="979" y="2169"/>
                </a:cubicBezTo>
                <a:cubicBezTo>
                  <a:pt x="993" y="2143"/>
                  <a:pt x="1001" y="2114"/>
                  <a:pt x="1001" y="2085"/>
                </a:cubicBezTo>
                <a:lnTo>
                  <a:pt x="1001" y="166"/>
                </a:lnTo>
                <a:lnTo>
                  <a:pt x="1001" y="167"/>
                </a:lnTo>
                <a:lnTo>
                  <a:pt x="1001" y="167"/>
                </a:lnTo>
                <a:cubicBezTo>
                  <a:pt x="1001" y="138"/>
                  <a:pt x="993" y="109"/>
                  <a:pt x="979" y="83"/>
                </a:cubicBezTo>
                <a:cubicBezTo>
                  <a:pt x="964" y="58"/>
                  <a:pt x="943" y="37"/>
                  <a:pt x="918" y="22"/>
                </a:cubicBezTo>
                <a:cubicBezTo>
                  <a:pt x="892" y="8"/>
                  <a:pt x="863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CCCCCC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RAn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0" name="TextShape 38"/>
          <p:cNvSpPr txBox="1"/>
          <p:nvPr/>
        </p:nvSpPr>
        <p:spPr>
          <a:xfrm>
            <a:off x="3168360" y="509544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Arial"/>
              </a:rPr>
              <a:t>MICROCONTRÔLEUR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1" name="TextShape 39"/>
          <p:cNvSpPr txBox="1"/>
          <p:nvPr/>
        </p:nvSpPr>
        <p:spPr>
          <a:xfrm>
            <a:off x="3348720" y="538380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B2B2B2"/>
                </a:solidFill>
                <a:latin typeface="Arial"/>
              </a:rPr>
              <a:t>ENVIRONNEMENT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02" name="Line 40"/>
          <p:cNvSpPr/>
          <p:nvPr/>
        </p:nvSpPr>
        <p:spPr>
          <a:xfrm>
            <a:off x="2073240" y="3816000"/>
            <a:ext cx="55476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03" name="TextShape 41"/>
          <p:cNvSpPr txBox="1"/>
          <p:nvPr/>
        </p:nvSpPr>
        <p:spPr>
          <a:xfrm>
            <a:off x="522000" y="367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4" name="TextShape 42"/>
          <p:cNvSpPr txBox="1"/>
          <p:nvPr/>
        </p:nvSpPr>
        <p:spPr>
          <a:xfrm>
            <a:off x="1700280" y="3713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5" name="CustomShape 43"/>
          <p:cNvSpPr/>
          <p:nvPr/>
        </p:nvSpPr>
        <p:spPr>
          <a:xfrm>
            <a:off x="2376000" y="2304000"/>
            <a:ext cx="1584000" cy="288000"/>
          </a:xfrm>
          <a:custGeom>
            <a:avLst/>
            <a:gdLst/>
            <a:ahLst/>
            <a:cxnLst/>
            <a:rect l="0" t="0" r="r" b="b"/>
            <a:pathLst>
              <a:path w="4402" h="802">
                <a:moveTo>
                  <a:pt x="4401" y="0"/>
                </a:moveTo>
                <a:lnTo>
                  <a:pt x="466" y="0"/>
                </a:lnTo>
                <a:lnTo>
                  <a:pt x="0" y="400"/>
                </a:lnTo>
                <a:lnTo>
                  <a:pt x="466" y="801"/>
                </a:lnTo>
                <a:lnTo>
                  <a:pt x="4401" y="801"/>
                </a:lnTo>
                <a:lnTo>
                  <a:pt x="4401" y="0"/>
                </a:lnTo>
              </a:path>
            </a:pathLst>
          </a:custGeom>
          <a:noFill/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Conv. Analog./Num.</a:t>
            </a:r>
          </a:p>
        </p:txBody>
      </p:sp>
      <p:sp>
        <p:nvSpPr>
          <p:cNvPr id="4706" name="Line 44"/>
          <p:cNvSpPr/>
          <p:nvPr/>
        </p:nvSpPr>
        <p:spPr>
          <a:xfrm flipH="1">
            <a:off x="2412360" y="3060000"/>
            <a:ext cx="21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07" name="TextShape 45"/>
          <p:cNvSpPr txBox="1"/>
          <p:nvPr/>
        </p:nvSpPr>
        <p:spPr>
          <a:xfrm>
            <a:off x="1988280" y="2957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8" name="TextShape 46"/>
          <p:cNvSpPr txBox="1"/>
          <p:nvPr/>
        </p:nvSpPr>
        <p:spPr>
          <a:xfrm>
            <a:off x="1340280" y="295200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09" name="Line 47"/>
          <p:cNvSpPr/>
          <p:nvPr/>
        </p:nvSpPr>
        <p:spPr>
          <a:xfrm flipH="1">
            <a:off x="756000" y="5184000"/>
            <a:ext cx="1008360" cy="0"/>
          </a:xfrm>
          <a:prstGeom prst="line">
            <a:avLst/>
          </a:prstGeom>
          <a:ln w="38160">
            <a:solidFill>
              <a:srgbClr val="FF3333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0" name="Line 48"/>
          <p:cNvSpPr/>
          <p:nvPr/>
        </p:nvSpPr>
        <p:spPr>
          <a:xfrm>
            <a:off x="756000" y="3924000"/>
            <a:ext cx="0" cy="126000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1" name="Line 49"/>
          <p:cNvSpPr/>
          <p:nvPr/>
        </p:nvSpPr>
        <p:spPr>
          <a:xfrm>
            <a:off x="1944000" y="3203640"/>
            <a:ext cx="0" cy="50436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2" name="Line 50"/>
          <p:cNvSpPr/>
          <p:nvPr/>
        </p:nvSpPr>
        <p:spPr>
          <a:xfrm flipH="1">
            <a:off x="888120" y="3816000"/>
            <a:ext cx="908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3" name="CustomShape 51"/>
          <p:cNvSpPr/>
          <p:nvPr/>
        </p:nvSpPr>
        <p:spPr>
          <a:xfrm>
            <a:off x="1368000" y="1368000"/>
            <a:ext cx="720000" cy="72000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RAn</a:t>
            </a:r>
            <a:endParaRPr lang="fr-FR" sz="1800" b="0" strike="noStrike" spc="-1">
              <a:latin typeface="Arial"/>
            </a:endParaRPr>
          </a:p>
          <a:p>
            <a:pPr algn="ctr"/>
            <a:endParaRPr lang="fr-FR" sz="1800" b="0" strike="noStrike" spc="-1">
              <a:latin typeface="Arial"/>
            </a:endParaRPr>
          </a:p>
        </p:txBody>
      </p:sp>
      <p:sp>
        <p:nvSpPr>
          <p:cNvPr id="4714" name="Line 52"/>
          <p:cNvSpPr/>
          <p:nvPr/>
        </p:nvSpPr>
        <p:spPr>
          <a:xfrm flipV="1">
            <a:off x="1728000" y="2088000"/>
            <a:ext cx="0" cy="792000"/>
          </a:xfrm>
          <a:prstGeom prst="line">
            <a:avLst/>
          </a:prstGeom>
          <a:ln w="3816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5" name="Line 53"/>
          <p:cNvSpPr/>
          <p:nvPr/>
        </p:nvSpPr>
        <p:spPr>
          <a:xfrm flipV="1">
            <a:off x="1944000" y="3960000"/>
            <a:ext cx="0" cy="104400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16" name="TextShape 54"/>
          <p:cNvSpPr txBox="1"/>
          <p:nvPr/>
        </p:nvSpPr>
        <p:spPr>
          <a:xfrm>
            <a:off x="1944000" y="4464000"/>
            <a:ext cx="108000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3333FF"/>
                </a:solidFill>
                <a:latin typeface="Arial"/>
              </a:rPr>
              <a:t>ENTRÉE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7" name="TextShape 55"/>
          <p:cNvSpPr txBox="1"/>
          <p:nvPr/>
        </p:nvSpPr>
        <p:spPr>
          <a:xfrm>
            <a:off x="839160" y="4663080"/>
            <a:ext cx="2184840" cy="37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500" b="1" strike="noStrike" spc="-1">
                <a:solidFill>
                  <a:srgbClr val="FF3333"/>
                </a:solidFill>
                <a:latin typeface="Arial"/>
              </a:rPr>
              <a:t>SORTIE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4718" name="TextShape 56"/>
          <p:cNvSpPr txBox="1"/>
          <p:nvPr/>
        </p:nvSpPr>
        <p:spPr>
          <a:xfrm>
            <a:off x="1304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19" name="TextShape 57"/>
          <p:cNvSpPr txBox="1"/>
          <p:nvPr/>
        </p:nvSpPr>
        <p:spPr>
          <a:xfrm>
            <a:off x="1700280" y="17697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20" name="Line 58"/>
          <p:cNvSpPr/>
          <p:nvPr/>
        </p:nvSpPr>
        <p:spPr>
          <a:xfrm flipH="1">
            <a:off x="2088360" y="1872000"/>
            <a:ext cx="575640" cy="0"/>
          </a:xfrm>
          <a:prstGeom prst="line">
            <a:avLst/>
          </a:prstGeom>
          <a:ln w="36000">
            <a:solidFill>
              <a:srgbClr val="3465A4"/>
            </a:solidFill>
            <a:custDash>
              <a:ds d="100000" sp="50000"/>
            </a:custDash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21" name="Line 59"/>
          <p:cNvSpPr/>
          <p:nvPr/>
        </p:nvSpPr>
        <p:spPr>
          <a:xfrm>
            <a:off x="548280" y="113112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22" name="Group 60"/>
          <p:cNvGrpSpPr/>
          <p:nvPr/>
        </p:nvGrpSpPr>
        <p:grpSpPr>
          <a:xfrm>
            <a:off x="393480" y="1008000"/>
            <a:ext cx="326520" cy="123480"/>
            <a:chOff x="393480" y="1008000"/>
            <a:chExt cx="326520" cy="123480"/>
          </a:xfrm>
        </p:grpSpPr>
        <p:sp>
          <p:nvSpPr>
            <p:cNvPr id="4723" name="Line 61"/>
            <p:cNvSpPr/>
            <p:nvPr/>
          </p:nvSpPr>
          <p:spPr>
            <a:xfrm flipH="1">
              <a:off x="393480" y="11314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4" name="Line 62"/>
            <p:cNvSpPr/>
            <p:nvPr/>
          </p:nvSpPr>
          <p:spPr>
            <a:xfrm flipH="1">
              <a:off x="475200" y="1058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5" name="Line 63"/>
            <p:cNvSpPr/>
            <p:nvPr/>
          </p:nvSpPr>
          <p:spPr>
            <a:xfrm flipH="1">
              <a:off x="529560" y="1008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6" name="Line 64"/>
            <p:cNvSpPr/>
            <p:nvPr/>
          </p:nvSpPr>
          <p:spPr>
            <a:xfrm flipH="1">
              <a:off x="393480" y="1131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7" name="Line 65"/>
            <p:cNvSpPr/>
            <p:nvPr/>
          </p:nvSpPr>
          <p:spPr>
            <a:xfrm flipH="1">
              <a:off x="475200" y="10584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28" name="Line 66"/>
            <p:cNvSpPr/>
            <p:nvPr/>
          </p:nvSpPr>
          <p:spPr>
            <a:xfrm flipH="1">
              <a:off x="529560" y="1008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29" name="CustomShape 67"/>
          <p:cNvSpPr/>
          <p:nvPr/>
        </p:nvSpPr>
        <p:spPr>
          <a:xfrm>
            <a:off x="1872000" y="320400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0" name="Line 68"/>
          <p:cNvSpPr/>
          <p:nvPr/>
        </p:nvSpPr>
        <p:spPr>
          <a:xfrm>
            <a:off x="2124000" y="2448000"/>
            <a:ext cx="0" cy="43200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1" name="CustomShape 69"/>
          <p:cNvSpPr/>
          <p:nvPr/>
        </p:nvSpPr>
        <p:spPr>
          <a:xfrm>
            <a:off x="2052000" y="277236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2" name="CustomShape 70"/>
          <p:cNvSpPr/>
          <p:nvPr/>
        </p:nvSpPr>
        <p:spPr>
          <a:xfrm>
            <a:off x="1656000" y="2772720"/>
            <a:ext cx="144000" cy="144000"/>
          </a:xfrm>
          <a:prstGeom prst="ellipse">
            <a:avLst/>
          </a:prstGeom>
          <a:solidFill>
            <a:srgbClr val="333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3" name="Line 71"/>
          <p:cNvSpPr/>
          <p:nvPr/>
        </p:nvSpPr>
        <p:spPr>
          <a:xfrm>
            <a:off x="1836000" y="2916360"/>
            <a:ext cx="108000" cy="35964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4" name="CustomShape 72"/>
          <p:cNvSpPr/>
          <p:nvPr/>
        </p:nvSpPr>
        <p:spPr>
          <a:xfrm>
            <a:off x="684000" y="176436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5" name="CustomShape 73"/>
          <p:cNvSpPr/>
          <p:nvPr/>
        </p:nvSpPr>
        <p:spPr>
          <a:xfrm>
            <a:off x="900000" y="133272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6" name="CustomShape 74"/>
          <p:cNvSpPr/>
          <p:nvPr/>
        </p:nvSpPr>
        <p:spPr>
          <a:xfrm>
            <a:off x="468000" y="1333080"/>
            <a:ext cx="144000" cy="144000"/>
          </a:xfrm>
          <a:prstGeom prst="ellipse">
            <a:avLst/>
          </a:prstGeom>
          <a:solidFill>
            <a:srgbClr val="FF33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7" name="Line 75"/>
          <p:cNvSpPr/>
          <p:nvPr/>
        </p:nvSpPr>
        <p:spPr>
          <a:xfrm>
            <a:off x="648000" y="1476720"/>
            <a:ext cx="108000" cy="35964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8" name="TextShape 76"/>
          <p:cNvSpPr txBox="1"/>
          <p:nvPr/>
        </p:nvSpPr>
        <p:spPr>
          <a:xfrm>
            <a:off x="764640" y="159012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39" name="TextShape 77"/>
          <p:cNvSpPr txBox="1"/>
          <p:nvPr/>
        </p:nvSpPr>
        <p:spPr>
          <a:xfrm>
            <a:off x="224640" y="1584360"/>
            <a:ext cx="4597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000000"/>
                </a:solidFill>
                <a:latin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40" name="Line 78"/>
          <p:cNvSpPr/>
          <p:nvPr/>
        </p:nvSpPr>
        <p:spPr>
          <a:xfrm>
            <a:off x="765720" y="1836000"/>
            <a:ext cx="0" cy="1879560"/>
          </a:xfrm>
          <a:prstGeom prst="line">
            <a:avLst/>
          </a:prstGeom>
          <a:ln w="38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1" name="Line 79"/>
          <p:cNvSpPr/>
          <p:nvPr/>
        </p:nvSpPr>
        <p:spPr>
          <a:xfrm>
            <a:off x="841320" y="1116000"/>
            <a:ext cx="3600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2" name="TextShape 80"/>
          <p:cNvSpPr txBox="1"/>
          <p:nvPr/>
        </p:nvSpPr>
        <p:spPr>
          <a:xfrm>
            <a:off x="792000" y="718920"/>
            <a:ext cx="54180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43" name="Line 81"/>
          <p:cNvSpPr/>
          <p:nvPr/>
        </p:nvSpPr>
        <p:spPr>
          <a:xfrm>
            <a:off x="980280" y="1131480"/>
            <a:ext cx="0" cy="1656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4" name="Line 82"/>
          <p:cNvSpPr/>
          <p:nvPr/>
        </p:nvSpPr>
        <p:spPr>
          <a:xfrm>
            <a:off x="2124000" y="2448000"/>
            <a:ext cx="252000" cy="0"/>
          </a:xfrm>
          <a:prstGeom prst="line">
            <a:avLst/>
          </a:prstGeom>
          <a:ln w="38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45" name="TextShape 83"/>
          <p:cNvSpPr txBox="1"/>
          <p:nvPr/>
        </p:nvSpPr>
        <p:spPr>
          <a:xfrm>
            <a:off x="3960000" y="2340000"/>
            <a:ext cx="1428480" cy="28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999999"/>
                </a:solidFill>
                <a:latin typeface="Arial"/>
              </a:rPr>
              <a:t>ADRES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6" name="CustomShape 1"/>
          <p:cNvSpPr/>
          <p:nvPr/>
        </p:nvSpPr>
        <p:spPr>
          <a:xfrm>
            <a:off x="1080000" y="931320"/>
            <a:ext cx="1728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47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RS232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748" name="Line 3"/>
          <p:cNvSpPr/>
          <p:nvPr/>
        </p:nvSpPr>
        <p:spPr>
          <a:xfrm flipV="1">
            <a:off x="2110320" y="1794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49" name="Group 4"/>
          <p:cNvGrpSpPr/>
          <p:nvPr/>
        </p:nvGrpSpPr>
        <p:grpSpPr>
          <a:xfrm>
            <a:off x="1938600" y="1959840"/>
            <a:ext cx="326520" cy="123480"/>
            <a:chOff x="1938600" y="1959840"/>
            <a:chExt cx="326520" cy="123480"/>
          </a:xfrm>
        </p:grpSpPr>
        <p:sp>
          <p:nvSpPr>
            <p:cNvPr id="4750" name="Line 5"/>
            <p:cNvSpPr/>
            <p:nvPr/>
          </p:nvSpPr>
          <p:spPr>
            <a:xfrm>
              <a:off x="1938600" y="1959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1" name="Line 6"/>
            <p:cNvSpPr/>
            <p:nvPr/>
          </p:nvSpPr>
          <p:spPr>
            <a:xfrm>
              <a:off x="2019960" y="203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2" name="Line 7"/>
            <p:cNvSpPr/>
            <p:nvPr/>
          </p:nvSpPr>
          <p:spPr>
            <a:xfrm>
              <a:off x="2074680" y="208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3" name="Line 8"/>
            <p:cNvSpPr/>
            <p:nvPr/>
          </p:nvSpPr>
          <p:spPr>
            <a:xfrm>
              <a:off x="1938600" y="196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4" name="Line 9"/>
            <p:cNvSpPr/>
            <p:nvPr/>
          </p:nvSpPr>
          <p:spPr>
            <a:xfrm>
              <a:off x="2019960" y="203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55" name="Line 10"/>
            <p:cNvSpPr/>
            <p:nvPr/>
          </p:nvSpPr>
          <p:spPr>
            <a:xfrm>
              <a:off x="2074680" y="208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56" name="Line 11"/>
          <p:cNvSpPr/>
          <p:nvPr/>
        </p:nvSpPr>
        <p:spPr>
          <a:xfrm>
            <a:off x="1929960" y="786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57" name="TextShape 12"/>
          <p:cNvSpPr txBox="1"/>
          <p:nvPr/>
        </p:nvSpPr>
        <p:spPr>
          <a:xfrm>
            <a:off x="1857960" y="571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58" name="Line 13"/>
          <p:cNvSpPr/>
          <p:nvPr/>
        </p:nvSpPr>
        <p:spPr>
          <a:xfrm flipV="1">
            <a:off x="2110320" y="786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59" name="CustomShape 14"/>
          <p:cNvSpPr/>
          <p:nvPr/>
        </p:nvSpPr>
        <p:spPr>
          <a:xfrm>
            <a:off x="3888000" y="931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NOEUD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60" name="Line 15"/>
          <p:cNvSpPr/>
          <p:nvPr/>
        </p:nvSpPr>
        <p:spPr>
          <a:xfrm flipV="1">
            <a:off x="5173200" y="1795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761" name="Group 16"/>
          <p:cNvGrpSpPr/>
          <p:nvPr/>
        </p:nvGrpSpPr>
        <p:grpSpPr>
          <a:xfrm>
            <a:off x="5001480" y="1960560"/>
            <a:ext cx="326520" cy="123480"/>
            <a:chOff x="5001480" y="1960560"/>
            <a:chExt cx="326520" cy="123480"/>
          </a:xfrm>
        </p:grpSpPr>
        <p:sp>
          <p:nvSpPr>
            <p:cNvPr id="4762" name="Line 17"/>
            <p:cNvSpPr/>
            <p:nvPr/>
          </p:nvSpPr>
          <p:spPr>
            <a:xfrm>
              <a:off x="5001480" y="196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3" name="Line 18"/>
            <p:cNvSpPr/>
            <p:nvPr/>
          </p:nvSpPr>
          <p:spPr>
            <a:xfrm>
              <a:off x="5082840" y="2033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4" name="Line 19"/>
            <p:cNvSpPr/>
            <p:nvPr/>
          </p:nvSpPr>
          <p:spPr>
            <a:xfrm>
              <a:off x="5137560" y="2083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5" name="Line 20"/>
            <p:cNvSpPr/>
            <p:nvPr/>
          </p:nvSpPr>
          <p:spPr>
            <a:xfrm>
              <a:off x="5001480" y="1960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6" name="Line 21"/>
            <p:cNvSpPr/>
            <p:nvPr/>
          </p:nvSpPr>
          <p:spPr>
            <a:xfrm>
              <a:off x="5082840" y="2033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67" name="Line 22"/>
            <p:cNvSpPr/>
            <p:nvPr/>
          </p:nvSpPr>
          <p:spPr>
            <a:xfrm>
              <a:off x="5137560" y="2084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68" name="Line 23"/>
          <p:cNvSpPr/>
          <p:nvPr/>
        </p:nvSpPr>
        <p:spPr>
          <a:xfrm>
            <a:off x="5004000" y="766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69" name="TextShape 24"/>
          <p:cNvSpPr txBox="1"/>
          <p:nvPr/>
        </p:nvSpPr>
        <p:spPr>
          <a:xfrm>
            <a:off x="4932000" y="550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70" name="Line 25"/>
          <p:cNvSpPr/>
          <p:nvPr/>
        </p:nvSpPr>
        <p:spPr>
          <a:xfrm flipV="1">
            <a:off x="5184360" y="765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1" name="CustomShape 26"/>
          <p:cNvSpPr/>
          <p:nvPr/>
        </p:nvSpPr>
        <p:spPr>
          <a:xfrm>
            <a:off x="2088360" y="1075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2" name="CustomShape 27"/>
          <p:cNvSpPr/>
          <p:nvPr/>
        </p:nvSpPr>
        <p:spPr>
          <a:xfrm>
            <a:off x="3888000" y="1075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TX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3" name="CustomShape 28"/>
          <p:cNvSpPr/>
          <p:nvPr/>
        </p:nvSpPr>
        <p:spPr>
          <a:xfrm>
            <a:off x="3888360" y="1255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774" name="Line 29"/>
          <p:cNvSpPr/>
          <p:nvPr/>
        </p:nvSpPr>
        <p:spPr>
          <a:xfrm>
            <a:off x="3384000" y="132732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5" name="Line 30"/>
          <p:cNvSpPr/>
          <p:nvPr/>
        </p:nvSpPr>
        <p:spPr>
          <a:xfrm>
            <a:off x="2801160" y="132732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79" name="CustomShape 34"/>
          <p:cNvSpPr/>
          <p:nvPr/>
        </p:nvSpPr>
        <p:spPr>
          <a:xfrm>
            <a:off x="2088720" y="1256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Serial_RX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15" name="Line 70"/>
          <p:cNvSpPr/>
          <p:nvPr/>
        </p:nvSpPr>
        <p:spPr>
          <a:xfrm flipV="1">
            <a:off x="840960" y="2952000"/>
            <a:ext cx="4559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6" name="Line 71"/>
          <p:cNvSpPr/>
          <p:nvPr/>
        </p:nvSpPr>
        <p:spPr>
          <a:xfrm flipV="1">
            <a:off x="948960" y="2308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7" name="TextShape 72"/>
          <p:cNvSpPr txBox="1"/>
          <p:nvPr/>
        </p:nvSpPr>
        <p:spPr>
          <a:xfrm>
            <a:off x="264960" y="2433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18" name="CustomShape 73"/>
          <p:cNvSpPr/>
          <p:nvPr/>
        </p:nvSpPr>
        <p:spPr>
          <a:xfrm>
            <a:off x="1152000" y="2703960"/>
            <a:ext cx="2736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19" name="CustomShape 74"/>
          <p:cNvSpPr/>
          <p:nvPr/>
        </p:nvSpPr>
        <p:spPr>
          <a:xfrm>
            <a:off x="1152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0" name="CustomShape 75"/>
          <p:cNvSpPr/>
          <p:nvPr/>
        </p:nvSpPr>
        <p:spPr>
          <a:xfrm>
            <a:off x="1440000" y="2984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821" name="Line 76"/>
          <p:cNvSpPr/>
          <p:nvPr/>
        </p:nvSpPr>
        <p:spPr>
          <a:xfrm>
            <a:off x="3377160" y="1152000"/>
            <a:ext cx="510840" cy="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2" name="Line 77"/>
          <p:cNvSpPr/>
          <p:nvPr/>
        </p:nvSpPr>
        <p:spPr>
          <a:xfrm flipH="1">
            <a:off x="3312000" y="1152000"/>
            <a:ext cx="65520" cy="175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3" name="Line 78"/>
          <p:cNvSpPr/>
          <p:nvPr/>
        </p:nvSpPr>
        <p:spPr>
          <a:xfrm>
            <a:off x="2808360" y="1152000"/>
            <a:ext cx="504000" cy="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4" name="Line 79"/>
          <p:cNvSpPr/>
          <p:nvPr/>
        </p:nvSpPr>
        <p:spPr>
          <a:xfrm flipH="1" flipV="1">
            <a:off x="3312360" y="1152000"/>
            <a:ext cx="65160" cy="1753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5" name="CustomShape 80"/>
          <p:cNvSpPr/>
          <p:nvPr/>
        </p:nvSpPr>
        <p:spPr>
          <a:xfrm>
            <a:off x="3600000" y="2984040"/>
            <a:ext cx="28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Arial"/>
              </a:rPr>
              <a:t>SP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26" name="CustomShape 81"/>
          <p:cNvSpPr/>
          <p:nvPr/>
        </p:nvSpPr>
        <p:spPr>
          <a:xfrm>
            <a:off x="3888000" y="2840040"/>
            <a:ext cx="115200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100" b="0" i="1" strike="noStrike" spc="-1">
                <a:latin typeface="Arial"/>
              </a:rPr>
              <a:t>REPOS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27" name="CustomShape 82"/>
          <p:cNvSpPr/>
          <p:nvPr/>
        </p:nvSpPr>
        <p:spPr>
          <a:xfrm>
            <a:off x="948960" y="2840040"/>
            <a:ext cx="203040" cy="255960"/>
          </a:xfrm>
          <a:prstGeom prst="rect">
            <a:avLst/>
          </a:prstGeom>
          <a:solidFill>
            <a:srgbClr val="333333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SPI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4829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30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31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4832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3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4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5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6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37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38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39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40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41" name="CustomShape 14"/>
          <p:cNvSpPr/>
          <p:nvPr/>
        </p:nvSpPr>
        <p:spPr>
          <a:xfrm>
            <a:off x="2376000" y="215532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D8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42" name="CustomShape 15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3" name="CustomShape 16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44" name="Line 17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45" name="Group 18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4846" name="Line 19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7" name="Line 20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8" name="Line 21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49" name="Line 22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0" name="Line 23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1" name="Line 24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52" name="Line 25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3" name="TextShape 26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54" name="Line 27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5" name="Line 28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4856" name="Group 29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4857" name="Line 30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8" name="Line 31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59" name="Line 32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0" name="Line 33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1" name="Line 34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62" name="Line 35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863" name="Line 36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64" name="TextShape 37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865" name="Line 38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66" name="CustomShape 39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7" name="CustomShape 4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SPI_MOSI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8" name="CustomShape 41"/>
          <p:cNvSpPr/>
          <p:nvPr/>
        </p:nvSpPr>
        <p:spPr>
          <a:xfrm>
            <a:off x="2089080" y="12924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SPI_MISO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69" name="CustomShape 42"/>
          <p:cNvSpPr/>
          <p:nvPr/>
        </p:nvSpPr>
        <p:spPr>
          <a:xfrm>
            <a:off x="2376360" y="19756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D9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0" name="CustomShape 43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1" name="CustomShape 44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2" name="CustomShape 45"/>
          <p:cNvSpPr/>
          <p:nvPr/>
        </p:nvSpPr>
        <p:spPr>
          <a:xfrm>
            <a:off x="3888720" y="1292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3" name="CustomShape 46"/>
          <p:cNvSpPr/>
          <p:nvPr/>
        </p:nvSpPr>
        <p:spPr>
          <a:xfrm>
            <a:off x="3889080" y="1472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4" name="CustomShape 47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5" name="CustomShape 48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6" name="CustomShape 49"/>
          <p:cNvSpPr/>
          <p:nvPr/>
        </p:nvSpPr>
        <p:spPr>
          <a:xfrm>
            <a:off x="3889080" y="29484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7" name="CustomShape 50"/>
          <p:cNvSpPr/>
          <p:nvPr/>
        </p:nvSpPr>
        <p:spPr>
          <a:xfrm>
            <a:off x="3889440" y="31287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SS/CS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4878" name="Line 5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79" name="Line 5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0" name="Line 53"/>
          <p:cNvSpPr/>
          <p:nvPr/>
        </p:nvSpPr>
        <p:spPr>
          <a:xfrm>
            <a:off x="2793960" y="13633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1" name="Line 54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2" name="Line 55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3" name="Line 56"/>
          <p:cNvSpPr/>
          <p:nvPr/>
        </p:nvSpPr>
        <p:spPr>
          <a:xfrm>
            <a:off x="3240000" y="3019320"/>
            <a:ext cx="630360" cy="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4" name="Line 57"/>
          <p:cNvSpPr/>
          <p:nvPr/>
        </p:nvSpPr>
        <p:spPr>
          <a:xfrm flipH="1" flipV="1">
            <a:off x="3240000" y="1363320"/>
            <a:ext cx="360" cy="1656000"/>
          </a:xfrm>
          <a:prstGeom prst="line">
            <a:avLst/>
          </a:prstGeom>
          <a:ln w="2916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5" name="Line 58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6" name="Line 59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7" name="Line 60"/>
          <p:cNvSpPr/>
          <p:nvPr/>
        </p:nvSpPr>
        <p:spPr>
          <a:xfrm>
            <a:off x="839880" y="5259240"/>
            <a:ext cx="37681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8" name="Line 61"/>
          <p:cNvSpPr/>
          <p:nvPr/>
        </p:nvSpPr>
        <p:spPr>
          <a:xfrm flipV="1">
            <a:off x="947880" y="460800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89" name="Line 62"/>
          <p:cNvSpPr/>
          <p:nvPr/>
        </p:nvSpPr>
        <p:spPr>
          <a:xfrm flipH="1">
            <a:off x="947880" y="4863240"/>
            <a:ext cx="54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0" name="Line 63"/>
          <p:cNvSpPr/>
          <p:nvPr/>
        </p:nvSpPr>
        <p:spPr>
          <a:xfrm flipV="1">
            <a:off x="1487880" y="486324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1" name="Line 64"/>
          <p:cNvSpPr/>
          <p:nvPr/>
        </p:nvSpPr>
        <p:spPr>
          <a:xfrm>
            <a:off x="1487880" y="5259240"/>
            <a:ext cx="189612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2" name="TextShape 65"/>
          <p:cNvSpPr txBox="1"/>
          <p:nvPr/>
        </p:nvSpPr>
        <p:spPr>
          <a:xfrm>
            <a:off x="371880" y="4552920"/>
            <a:ext cx="478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3" name="TextShape 66"/>
          <p:cNvSpPr txBox="1"/>
          <p:nvPr/>
        </p:nvSpPr>
        <p:spPr>
          <a:xfrm>
            <a:off x="4439880" y="4971240"/>
            <a:ext cx="2401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94" name="Line 67"/>
          <p:cNvSpPr/>
          <p:nvPr/>
        </p:nvSpPr>
        <p:spPr>
          <a:xfrm flipH="1">
            <a:off x="3384000" y="4860000"/>
            <a:ext cx="1080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5" name="Line 68"/>
          <p:cNvSpPr/>
          <p:nvPr/>
        </p:nvSpPr>
        <p:spPr>
          <a:xfrm flipV="1">
            <a:off x="3384000" y="484308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6" name="Line 69"/>
          <p:cNvSpPr/>
          <p:nvPr/>
        </p:nvSpPr>
        <p:spPr>
          <a:xfrm>
            <a:off x="840240" y="6015600"/>
            <a:ext cx="376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7" name="Line 70"/>
          <p:cNvSpPr/>
          <p:nvPr/>
        </p:nvSpPr>
        <p:spPr>
          <a:xfrm flipV="1">
            <a:off x="948240" y="536436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8" name="Line 71"/>
          <p:cNvSpPr/>
          <p:nvPr/>
        </p:nvSpPr>
        <p:spPr>
          <a:xfrm>
            <a:off x="948240" y="6015600"/>
            <a:ext cx="756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99" name="TextShape 72"/>
          <p:cNvSpPr txBox="1"/>
          <p:nvPr/>
        </p:nvSpPr>
        <p:spPr>
          <a:xfrm>
            <a:off x="264240" y="53092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SCK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0" name="Line 73"/>
          <p:cNvSpPr/>
          <p:nvPr/>
        </p:nvSpPr>
        <p:spPr>
          <a:xfrm>
            <a:off x="840600" y="6807960"/>
            <a:ext cx="3767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1" name="Line 74"/>
          <p:cNvSpPr/>
          <p:nvPr/>
        </p:nvSpPr>
        <p:spPr>
          <a:xfrm flipV="1">
            <a:off x="948600" y="6156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2" name="TextShape 75"/>
          <p:cNvSpPr txBox="1"/>
          <p:nvPr/>
        </p:nvSpPr>
        <p:spPr>
          <a:xfrm>
            <a:off x="264600" y="6101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03" name="Line 76"/>
          <p:cNvSpPr/>
          <p:nvPr/>
        </p:nvSpPr>
        <p:spPr>
          <a:xfrm flipV="1">
            <a:off x="181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4" name="Line 77"/>
          <p:cNvSpPr/>
          <p:nvPr/>
        </p:nvSpPr>
        <p:spPr>
          <a:xfrm flipV="1">
            <a:off x="170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5" name="Line 78"/>
          <p:cNvSpPr/>
          <p:nvPr/>
        </p:nvSpPr>
        <p:spPr>
          <a:xfrm flipV="1">
            <a:off x="192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6" name="Line 79"/>
          <p:cNvSpPr/>
          <p:nvPr/>
        </p:nvSpPr>
        <p:spPr>
          <a:xfrm>
            <a:off x="170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7" name="Line 80"/>
          <p:cNvSpPr/>
          <p:nvPr/>
        </p:nvSpPr>
        <p:spPr>
          <a:xfrm>
            <a:off x="181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8" name="Line 81"/>
          <p:cNvSpPr/>
          <p:nvPr/>
        </p:nvSpPr>
        <p:spPr>
          <a:xfrm flipV="1">
            <a:off x="202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09" name="Line 82"/>
          <p:cNvSpPr/>
          <p:nvPr/>
        </p:nvSpPr>
        <p:spPr>
          <a:xfrm flipV="1">
            <a:off x="213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0" name="Line 83"/>
          <p:cNvSpPr/>
          <p:nvPr/>
        </p:nvSpPr>
        <p:spPr>
          <a:xfrm>
            <a:off x="192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1" name="Line 84"/>
          <p:cNvSpPr/>
          <p:nvPr/>
        </p:nvSpPr>
        <p:spPr>
          <a:xfrm>
            <a:off x="202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2" name="Line 85"/>
          <p:cNvSpPr/>
          <p:nvPr/>
        </p:nvSpPr>
        <p:spPr>
          <a:xfrm flipV="1">
            <a:off x="224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3" name="Line 86"/>
          <p:cNvSpPr/>
          <p:nvPr/>
        </p:nvSpPr>
        <p:spPr>
          <a:xfrm flipV="1">
            <a:off x="235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4" name="Line 87"/>
          <p:cNvSpPr/>
          <p:nvPr/>
        </p:nvSpPr>
        <p:spPr>
          <a:xfrm>
            <a:off x="213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5" name="Line 88"/>
          <p:cNvSpPr/>
          <p:nvPr/>
        </p:nvSpPr>
        <p:spPr>
          <a:xfrm>
            <a:off x="2244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6" name="Line 89"/>
          <p:cNvSpPr/>
          <p:nvPr/>
        </p:nvSpPr>
        <p:spPr>
          <a:xfrm flipV="1">
            <a:off x="246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7" name="Line 90"/>
          <p:cNvSpPr/>
          <p:nvPr/>
        </p:nvSpPr>
        <p:spPr>
          <a:xfrm flipV="1">
            <a:off x="256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8" name="Line 91"/>
          <p:cNvSpPr/>
          <p:nvPr/>
        </p:nvSpPr>
        <p:spPr>
          <a:xfrm>
            <a:off x="2352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19" name="Line 92"/>
          <p:cNvSpPr/>
          <p:nvPr/>
        </p:nvSpPr>
        <p:spPr>
          <a:xfrm>
            <a:off x="2460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0" name="Line 93"/>
          <p:cNvSpPr/>
          <p:nvPr/>
        </p:nvSpPr>
        <p:spPr>
          <a:xfrm flipV="1">
            <a:off x="267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1" name="Line 94"/>
          <p:cNvSpPr/>
          <p:nvPr/>
        </p:nvSpPr>
        <p:spPr>
          <a:xfrm flipV="1">
            <a:off x="278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2" name="Line 95"/>
          <p:cNvSpPr/>
          <p:nvPr/>
        </p:nvSpPr>
        <p:spPr>
          <a:xfrm>
            <a:off x="2568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3" name="Line 96"/>
          <p:cNvSpPr/>
          <p:nvPr/>
        </p:nvSpPr>
        <p:spPr>
          <a:xfrm>
            <a:off x="2676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4" name="Line 97"/>
          <p:cNvSpPr/>
          <p:nvPr/>
        </p:nvSpPr>
        <p:spPr>
          <a:xfrm flipV="1">
            <a:off x="2892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5" name="Line 98"/>
          <p:cNvSpPr/>
          <p:nvPr/>
        </p:nvSpPr>
        <p:spPr>
          <a:xfrm flipV="1">
            <a:off x="3000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6" name="Line 99"/>
          <p:cNvSpPr/>
          <p:nvPr/>
        </p:nvSpPr>
        <p:spPr>
          <a:xfrm>
            <a:off x="2784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7" name="Line 100"/>
          <p:cNvSpPr/>
          <p:nvPr/>
        </p:nvSpPr>
        <p:spPr>
          <a:xfrm>
            <a:off x="2892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8" name="Line 101"/>
          <p:cNvSpPr/>
          <p:nvPr/>
        </p:nvSpPr>
        <p:spPr>
          <a:xfrm flipV="1">
            <a:off x="3108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9" name="Line 102"/>
          <p:cNvSpPr/>
          <p:nvPr/>
        </p:nvSpPr>
        <p:spPr>
          <a:xfrm flipV="1">
            <a:off x="3216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0" name="Line 103"/>
          <p:cNvSpPr/>
          <p:nvPr/>
        </p:nvSpPr>
        <p:spPr>
          <a:xfrm>
            <a:off x="3000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1" name="Line 104"/>
          <p:cNvSpPr/>
          <p:nvPr/>
        </p:nvSpPr>
        <p:spPr>
          <a:xfrm>
            <a:off x="3108240" y="6015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2" name="Line 105"/>
          <p:cNvSpPr/>
          <p:nvPr/>
        </p:nvSpPr>
        <p:spPr>
          <a:xfrm flipV="1">
            <a:off x="3324240" y="6012000"/>
            <a:ext cx="1103760" cy="36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3" name="Line 106"/>
          <p:cNvSpPr/>
          <p:nvPr/>
        </p:nvSpPr>
        <p:spPr>
          <a:xfrm flipV="1">
            <a:off x="3324240" y="5619600"/>
            <a:ext cx="0" cy="39600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4" name="Line 107"/>
          <p:cNvSpPr/>
          <p:nvPr/>
        </p:nvSpPr>
        <p:spPr>
          <a:xfrm>
            <a:off x="3216240" y="5619600"/>
            <a:ext cx="1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5" name="CustomShape 108"/>
          <p:cNvSpPr/>
          <p:nvPr/>
        </p:nvSpPr>
        <p:spPr>
          <a:xfrm>
            <a:off x="181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6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6" name="CustomShape 109"/>
          <p:cNvSpPr/>
          <p:nvPr/>
        </p:nvSpPr>
        <p:spPr>
          <a:xfrm>
            <a:off x="159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7" name="CustomShape 110"/>
          <p:cNvSpPr/>
          <p:nvPr/>
        </p:nvSpPr>
        <p:spPr>
          <a:xfrm>
            <a:off x="202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5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8" name="CustomShape 111"/>
          <p:cNvSpPr/>
          <p:nvPr/>
        </p:nvSpPr>
        <p:spPr>
          <a:xfrm>
            <a:off x="2244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39" name="CustomShape 112"/>
          <p:cNvSpPr/>
          <p:nvPr/>
        </p:nvSpPr>
        <p:spPr>
          <a:xfrm>
            <a:off x="2460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3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0" name="CustomShape 113"/>
          <p:cNvSpPr/>
          <p:nvPr/>
        </p:nvSpPr>
        <p:spPr>
          <a:xfrm>
            <a:off x="2676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2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1" name="CustomShape 114"/>
          <p:cNvSpPr/>
          <p:nvPr/>
        </p:nvSpPr>
        <p:spPr>
          <a:xfrm>
            <a:off x="2892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1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2" name="CustomShape 115"/>
          <p:cNvSpPr/>
          <p:nvPr/>
        </p:nvSpPr>
        <p:spPr>
          <a:xfrm>
            <a:off x="3108240" y="6336000"/>
            <a:ext cx="203760" cy="471960"/>
          </a:xfrm>
          <a:prstGeom prst="rect">
            <a:avLst/>
          </a:prstGeom>
          <a:solidFill>
            <a:srgbClr val="00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0" strike="noStrike" spc="-1">
                <a:latin typeface="Arial"/>
              </a:rPr>
              <a:t>D</a:t>
            </a:r>
          </a:p>
          <a:p>
            <a:pPr algn="ctr"/>
            <a:r>
              <a:rPr lang="fr-FR" sz="1600" b="1" strike="noStrike" spc="-1">
                <a:latin typeface="Arial"/>
              </a:rPr>
              <a:t>0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4943" name="Line 116"/>
          <p:cNvSpPr/>
          <p:nvPr/>
        </p:nvSpPr>
        <p:spPr>
          <a:xfrm>
            <a:off x="948600" y="6807960"/>
            <a:ext cx="64764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4" name="Line 117"/>
          <p:cNvSpPr/>
          <p:nvPr/>
        </p:nvSpPr>
        <p:spPr>
          <a:xfrm>
            <a:off x="3312000" y="6807960"/>
            <a:ext cx="100800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5" name="TextShape 118"/>
          <p:cNvSpPr txBox="1"/>
          <p:nvPr/>
        </p:nvSpPr>
        <p:spPr>
          <a:xfrm>
            <a:off x="1476000" y="418248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Début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6" name="TextShape 119"/>
          <p:cNvSpPr txBox="1"/>
          <p:nvPr/>
        </p:nvSpPr>
        <p:spPr>
          <a:xfrm>
            <a:off x="3348000" y="4182840"/>
            <a:ext cx="1224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Fin de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transmission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947" name="Line 120"/>
          <p:cNvSpPr/>
          <p:nvPr/>
        </p:nvSpPr>
        <p:spPr>
          <a:xfrm>
            <a:off x="1512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8" name="Line 121"/>
          <p:cNvSpPr/>
          <p:nvPr/>
        </p:nvSpPr>
        <p:spPr>
          <a:xfrm>
            <a:off x="3384000" y="4254480"/>
            <a:ext cx="0" cy="569520"/>
          </a:xfrm>
          <a:prstGeom prst="line">
            <a:avLst/>
          </a:prstGeom>
          <a:ln w="0">
            <a:solidFill>
              <a:srgbClr val="9999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9" name="CustomShape 122"/>
          <p:cNvSpPr/>
          <p:nvPr/>
        </p:nvSpPr>
        <p:spPr>
          <a:xfrm>
            <a:off x="6518160" y="6516000"/>
            <a:ext cx="2448000" cy="79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0" name="CustomShape 123"/>
          <p:cNvSpPr/>
          <p:nvPr/>
        </p:nvSpPr>
        <p:spPr>
          <a:xfrm>
            <a:off x="659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1" name="CustomShape 124"/>
          <p:cNvSpPr/>
          <p:nvPr/>
        </p:nvSpPr>
        <p:spPr>
          <a:xfrm>
            <a:off x="673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2" name="CustomShape 125"/>
          <p:cNvSpPr/>
          <p:nvPr/>
        </p:nvSpPr>
        <p:spPr>
          <a:xfrm>
            <a:off x="687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3" name="CustomShape 126"/>
          <p:cNvSpPr/>
          <p:nvPr/>
        </p:nvSpPr>
        <p:spPr>
          <a:xfrm>
            <a:off x="702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4" name="CustomShape 127"/>
          <p:cNvSpPr/>
          <p:nvPr/>
        </p:nvSpPr>
        <p:spPr>
          <a:xfrm>
            <a:off x="716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5" name="CustomShape 128"/>
          <p:cNvSpPr/>
          <p:nvPr/>
        </p:nvSpPr>
        <p:spPr>
          <a:xfrm>
            <a:off x="731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6" name="CustomShape 129"/>
          <p:cNvSpPr/>
          <p:nvPr/>
        </p:nvSpPr>
        <p:spPr>
          <a:xfrm>
            <a:off x="745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7" name="CustomShape 130"/>
          <p:cNvSpPr/>
          <p:nvPr/>
        </p:nvSpPr>
        <p:spPr>
          <a:xfrm>
            <a:off x="759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8" name="CustomShape 131"/>
          <p:cNvSpPr/>
          <p:nvPr/>
        </p:nvSpPr>
        <p:spPr>
          <a:xfrm>
            <a:off x="774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9" name="CustomShape 132"/>
          <p:cNvSpPr/>
          <p:nvPr/>
        </p:nvSpPr>
        <p:spPr>
          <a:xfrm>
            <a:off x="788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0" name="CustomShape 133"/>
          <p:cNvSpPr/>
          <p:nvPr/>
        </p:nvSpPr>
        <p:spPr>
          <a:xfrm>
            <a:off x="803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1" name="CustomShape 134"/>
          <p:cNvSpPr/>
          <p:nvPr/>
        </p:nvSpPr>
        <p:spPr>
          <a:xfrm>
            <a:off x="8174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2" name="CustomShape 135"/>
          <p:cNvSpPr/>
          <p:nvPr/>
        </p:nvSpPr>
        <p:spPr>
          <a:xfrm>
            <a:off x="8318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3" name="CustomShape 136"/>
          <p:cNvSpPr/>
          <p:nvPr/>
        </p:nvSpPr>
        <p:spPr>
          <a:xfrm>
            <a:off x="8462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4" name="CustomShape 137"/>
          <p:cNvSpPr/>
          <p:nvPr/>
        </p:nvSpPr>
        <p:spPr>
          <a:xfrm>
            <a:off x="8606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5" name="CustomShape 138"/>
          <p:cNvSpPr/>
          <p:nvPr/>
        </p:nvSpPr>
        <p:spPr>
          <a:xfrm>
            <a:off x="8750160" y="6620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6" name="CustomShape 139"/>
          <p:cNvSpPr/>
          <p:nvPr/>
        </p:nvSpPr>
        <p:spPr>
          <a:xfrm>
            <a:off x="659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7" name="CustomShape 140"/>
          <p:cNvSpPr/>
          <p:nvPr/>
        </p:nvSpPr>
        <p:spPr>
          <a:xfrm>
            <a:off x="673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8" name="CustomShape 141"/>
          <p:cNvSpPr/>
          <p:nvPr/>
        </p:nvSpPr>
        <p:spPr>
          <a:xfrm>
            <a:off x="687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9" name="CustomShape 142"/>
          <p:cNvSpPr/>
          <p:nvPr/>
        </p:nvSpPr>
        <p:spPr>
          <a:xfrm>
            <a:off x="7022160" y="6836040"/>
            <a:ext cx="131760" cy="183960"/>
          </a:xfrm>
          <a:prstGeom prst="rect">
            <a:avLst/>
          </a:prstGeom>
          <a:solidFill>
            <a:srgbClr val="9900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0" name="CustomShape 143"/>
          <p:cNvSpPr/>
          <p:nvPr/>
        </p:nvSpPr>
        <p:spPr>
          <a:xfrm>
            <a:off x="716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1" name="CustomShape 144"/>
          <p:cNvSpPr/>
          <p:nvPr/>
        </p:nvSpPr>
        <p:spPr>
          <a:xfrm>
            <a:off x="731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2" name="CustomShape 145"/>
          <p:cNvSpPr/>
          <p:nvPr/>
        </p:nvSpPr>
        <p:spPr>
          <a:xfrm>
            <a:off x="745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3" name="CustomShape 146"/>
          <p:cNvSpPr/>
          <p:nvPr/>
        </p:nvSpPr>
        <p:spPr>
          <a:xfrm>
            <a:off x="759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4" name="CustomShape 147"/>
          <p:cNvSpPr/>
          <p:nvPr/>
        </p:nvSpPr>
        <p:spPr>
          <a:xfrm>
            <a:off x="774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5" name="CustomShape 148"/>
          <p:cNvSpPr/>
          <p:nvPr/>
        </p:nvSpPr>
        <p:spPr>
          <a:xfrm>
            <a:off x="788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6" name="CustomShape 149"/>
          <p:cNvSpPr/>
          <p:nvPr/>
        </p:nvSpPr>
        <p:spPr>
          <a:xfrm>
            <a:off x="803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7" name="CustomShape 150"/>
          <p:cNvSpPr/>
          <p:nvPr/>
        </p:nvSpPr>
        <p:spPr>
          <a:xfrm>
            <a:off x="8174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8" name="CustomShape 151"/>
          <p:cNvSpPr/>
          <p:nvPr/>
        </p:nvSpPr>
        <p:spPr>
          <a:xfrm>
            <a:off x="8318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79" name="CustomShape 152"/>
          <p:cNvSpPr/>
          <p:nvPr/>
        </p:nvSpPr>
        <p:spPr>
          <a:xfrm>
            <a:off x="8462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0" name="CustomShape 153"/>
          <p:cNvSpPr/>
          <p:nvPr/>
        </p:nvSpPr>
        <p:spPr>
          <a:xfrm>
            <a:off x="8606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1" name="CustomShape 154"/>
          <p:cNvSpPr/>
          <p:nvPr/>
        </p:nvSpPr>
        <p:spPr>
          <a:xfrm>
            <a:off x="8750160" y="6836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2" name="CustomShape 155"/>
          <p:cNvSpPr/>
          <p:nvPr/>
        </p:nvSpPr>
        <p:spPr>
          <a:xfrm>
            <a:off x="659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3" name="CustomShape 156"/>
          <p:cNvSpPr/>
          <p:nvPr/>
        </p:nvSpPr>
        <p:spPr>
          <a:xfrm>
            <a:off x="673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4" name="CustomShape 157"/>
          <p:cNvSpPr/>
          <p:nvPr/>
        </p:nvSpPr>
        <p:spPr>
          <a:xfrm>
            <a:off x="687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5" name="CustomShape 158"/>
          <p:cNvSpPr/>
          <p:nvPr/>
        </p:nvSpPr>
        <p:spPr>
          <a:xfrm>
            <a:off x="702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6" name="CustomShape 159"/>
          <p:cNvSpPr/>
          <p:nvPr/>
        </p:nvSpPr>
        <p:spPr>
          <a:xfrm>
            <a:off x="716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7" name="CustomShape 160"/>
          <p:cNvSpPr/>
          <p:nvPr/>
        </p:nvSpPr>
        <p:spPr>
          <a:xfrm>
            <a:off x="731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8" name="CustomShape 161"/>
          <p:cNvSpPr/>
          <p:nvPr/>
        </p:nvSpPr>
        <p:spPr>
          <a:xfrm>
            <a:off x="745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89" name="CustomShape 162"/>
          <p:cNvSpPr/>
          <p:nvPr/>
        </p:nvSpPr>
        <p:spPr>
          <a:xfrm>
            <a:off x="759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0" name="CustomShape 163"/>
          <p:cNvSpPr/>
          <p:nvPr/>
        </p:nvSpPr>
        <p:spPr>
          <a:xfrm>
            <a:off x="774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1" name="CustomShape 164"/>
          <p:cNvSpPr/>
          <p:nvPr/>
        </p:nvSpPr>
        <p:spPr>
          <a:xfrm>
            <a:off x="788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2" name="CustomShape 165"/>
          <p:cNvSpPr/>
          <p:nvPr/>
        </p:nvSpPr>
        <p:spPr>
          <a:xfrm>
            <a:off x="803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3" name="CustomShape 166"/>
          <p:cNvSpPr/>
          <p:nvPr/>
        </p:nvSpPr>
        <p:spPr>
          <a:xfrm>
            <a:off x="8174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4" name="CustomShape 167"/>
          <p:cNvSpPr/>
          <p:nvPr/>
        </p:nvSpPr>
        <p:spPr>
          <a:xfrm>
            <a:off x="8318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5" name="CustomShape 168"/>
          <p:cNvSpPr/>
          <p:nvPr/>
        </p:nvSpPr>
        <p:spPr>
          <a:xfrm>
            <a:off x="8462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6" name="CustomShape 169"/>
          <p:cNvSpPr/>
          <p:nvPr/>
        </p:nvSpPr>
        <p:spPr>
          <a:xfrm>
            <a:off x="8606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7" name="CustomShape 170"/>
          <p:cNvSpPr/>
          <p:nvPr/>
        </p:nvSpPr>
        <p:spPr>
          <a:xfrm>
            <a:off x="8750160" y="7052040"/>
            <a:ext cx="131760" cy="183960"/>
          </a:xfrm>
          <a:prstGeom prst="rect">
            <a:avLst/>
          </a:prstGeom>
          <a:solidFill>
            <a:srgbClr val="00CC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98" name="TextShape 171"/>
          <p:cNvSpPr txBox="1"/>
          <p:nvPr/>
        </p:nvSpPr>
        <p:spPr>
          <a:xfrm rot="16200000">
            <a:off x="5941440" y="6767280"/>
            <a:ext cx="6469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lignes</a:t>
            </a:r>
          </a:p>
        </p:txBody>
      </p:sp>
      <p:sp>
        <p:nvSpPr>
          <p:cNvPr id="4999" name="TextShape 172"/>
          <p:cNvSpPr txBox="1"/>
          <p:nvPr/>
        </p:nvSpPr>
        <p:spPr>
          <a:xfrm>
            <a:off x="6337440" y="6587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0" name="TextShape 173"/>
          <p:cNvSpPr txBox="1"/>
          <p:nvPr/>
        </p:nvSpPr>
        <p:spPr>
          <a:xfrm>
            <a:off x="6337440" y="6803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1" name="TextShape 174"/>
          <p:cNvSpPr txBox="1"/>
          <p:nvPr/>
        </p:nvSpPr>
        <p:spPr>
          <a:xfrm>
            <a:off x="6337440" y="701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2" name="TextShape 175"/>
          <p:cNvSpPr txBox="1"/>
          <p:nvPr/>
        </p:nvSpPr>
        <p:spPr>
          <a:xfrm>
            <a:off x="6517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3" name="TextShape 176"/>
          <p:cNvSpPr txBox="1"/>
          <p:nvPr/>
        </p:nvSpPr>
        <p:spPr>
          <a:xfrm>
            <a:off x="6661440" y="6299640"/>
            <a:ext cx="27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4" name="TextShape 177"/>
          <p:cNvSpPr txBox="1"/>
          <p:nvPr/>
        </p:nvSpPr>
        <p:spPr>
          <a:xfrm>
            <a:off x="8677440" y="6299640"/>
            <a:ext cx="360720" cy="25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0" strike="noStrike" spc="-1">
                <a:latin typeface="Abyssinica SIL"/>
              </a:rPr>
              <a:t>16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05" name="TextShape 178"/>
          <p:cNvSpPr txBox="1"/>
          <p:nvPr/>
        </p:nvSpPr>
        <p:spPr>
          <a:xfrm>
            <a:off x="7310160" y="6120000"/>
            <a:ext cx="8953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colonnes</a:t>
            </a:r>
          </a:p>
        </p:txBody>
      </p:sp>
      <p:sp>
        <p:nvSpPr>
          <p:cNvPr id="5006" name="CustomShape 179"/>
          <p:cNvSpPr/>
          <p:nvPr/>
        </p:nvSpPr>
        <p:spPr>
          <a:xfrm>
            <a:off x="5796000" y="7765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07" name="Line 180"/>
          <p:cNvSpPr/>
          <p:nvPr/>
        </p:nvSpPr>
        <p:spPr>
          <a:xfrm flipV="1">
            <a:off x="6466320" y="24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08" name="Group 181"/>
          <p:cNvGrpSpPr/>
          <p:nvPr/>
        </p:nvGrpSpPr>
        <p:grpSpPr>
          <a:xfrm>
            <a:off x="6294600" y="2597040"/>
            <a:ext cx="326520" cy="123480"/>
            <a:chOff x="6294600" y="2597040"/>
            <a:chExt cx="326520" cy="123480"/>
          </a:xfrm>
        </p:grpSpPr>
        <p:sp>
          <p:nvSpPr>
            <p:cNvPr id="5009" name="Line 182"/>
            <p:cNvSpPr/>
            <p:nvPr/>
          </p:nvSpPr>
          <p:spPr>
            <a:xfrm>
              <a:off x="6294600" y="25970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0" name="Line 183"/>
            <p:cNvSpPr/>
            <p:nvPr/>
          </p:nvSpPr>
          <p:spPr>
            <a:xfrm>
              <a:off x="6375960" y="26697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1" name="Line 184"/>
            <p:cNvSpPr/>
            <p:nvPr/>
          </p:nvSpPr>
          <p:spPr>
            <a:xfrm>
              <a:off x="6430680" y="27201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2" name="Line 185"/>
            <p:cNvSpPr/>
            <p:nvPr/>
          </p:nvSpPr>
          <p:spPr>
            <a:xfrm>
              <a:off x="6294600" y="25974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3" name="Line 186"/>
            <p:cNvSpPr/>
            <p:nvPr/>
          </p:nvSpPr>
          <p:spPr>
            <a:xfrm>
              <a:off x="6375960" y="26701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14" name="Line 187"/>
            <p:cNvSpPr/>
            <p:nvPr/>
          </p:nvSpPr>
          <p:spPr>
            <a:xfrm>
              <a:off x="6430680" y="27205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15" name="Line 188"/>
          <p:cNvSpPr/>
          <p:nvPr/>
        </p:nvSpPr>
        <p:spPr>
          <a:xfrm>
            <a:off x="6285960" y="6321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16" name="TextShape 189"/>
          <p:cNvSpPr txBox="1"/>
          <p:nvPr/>
        </p:nvSpPr>
        <p:spPr>
          <a:xfrm>
            <a:off x="6213960" y="4168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17" name="Line 190"/>
          <p:cNvSpPr/>
          <p:nvPr/>
        </p:nvSpPr>
        <p:spPr>
          <a:xfrm flipV="1">
            <a:off x="6466320" y="6318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18" name="CustomShape 191"/>
          <p:cNvSpPr/>
          <p:nvPr/>
        </p:nvSpPr>
        <p:spPr>
          <a:xfrm>
            <a:off x="8244000" y="7765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SRAM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19" name="Line 192"/>
          <p:cNvSpPr/>
          <p:nvPr/>
        </p:nvSpPr>
        <p:spPr>
          <a:xfrm flipV="1">
            <a:off x="9529200" y="16405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20" name="Group 193"/>
          <p:cNvGrpSpPr/>
          <p:nvPr/>
        </p:nvGrpSpPr>
        <p:grpSpPr>
          <a:xfrm>
            <a:off x="9357480" y="1805760"/>
            <a:ext cx="326520" cy="123480"/>
            <a:chOff x="9357480" y="1805760"/>
            <a:chExt cx="326520" cy="123480"/>
          </a:xfrm>
        </p:grpSpPr>
        <p:sp>
          <p:nvSpPr>
            <p:cNvPr id="5021" name="Line 194"/>
            <p:cNvSpPr/>
            <p:nvPr/>
          </p:nvSpPr>
          <p:spPr>
            <a:xfrm>
              <a:off x="9357480" y="18057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2" name="Line 195"/>
            <p:cNvSpPr/>
            <p:nvPr/>
          </p:nvSpPr>
          <p:spPr>
            <a:xfrm>
              <a:off x="9438840" y="18784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3" name="Line 196"/>
            <p:cNvSpPr/>
            <p:nvPr/>
          </p:nvSpPr>
          <p:spPr>
            <a:xfrm>
              <a:off x="9493560" y="19288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4" name="Line 197"/>
            <p:cNvSpPr/>
            <p:nvPr/>
          </p:nvSpPr>
          <p:spPr>
            <a:xfrm>
              <a:off x="9357480" y="18061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5" name="Line 198"/>
            <p:cNvSpPr/>
            <p:nvPr/>
          </p:nvSpPr>
          <p:spPr>
            <a:xfrm>
              <a:off x="9438840" y="18788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26" name="Line 199"/>
            <p:cNvSpPr/>
            <p:nvPr/>
          </p:nvSpPr>
          <p:spPr>
            <a:xfrm>
              <a:off x="9493560" y="19292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27" name="Line 200"/>
          <p:cNvSpPr/>
          <p:nvPr/>
        </p:nvSpPr>
        <p:spPr>
          <a:xfrm>
            <a:off x="9360000" y="6112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28" name="TextShape 201"/>
          <p:cNvSpPr txBox="1"/>
          <p:nvPr/>
        </p:nvSpPr>
        <p:spPr>
          <a:xfrm>
            <a:off x="9288000" y="396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29" name="Line 202"/>
          <p:cNvSpPr/>
          <p:nvPr/>
        </p:nvSpPr>
        <p:spPr>
          <a:xfrm flipV="1">
            <a:off x="9540360" y="6109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0" name="CustomShape 203"/>
          <p:cNvSpPr/>
          <p:nvPr/>
        </p:nvSpPr>
        <p:spPr>
          <a:xfrm>
            <a:off x="6444360" y="9208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1" name="CustomShape 204"/>
          <p:cNvSpPr/>
          <p:nvPr/>
        </p:nvSpPr>
        <p:spPr>
          <a:xfrm>
            <a:off x="6444720" y="11012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2" name="CustomShape 205"/>
          <p:cNvSpPr/>
          <p:nvPr/>
        </p:nvSpPr>
        <p:spPr>
          <a:xfrm>
            <a:off x="6445080" y="12816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D12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3" name="CustomShape 206"/>
          <p:cNvSpPr/>
          <p:nvPr/>
        </p:nvSpPr>
        <p:spPr>
          <a:xfrm>
            <a:off x="6732360" y="196488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4" name="CustomShape 207"/>
          <p:cNvSpPr/>
          <p:nvPr/>
        </p:nvSpPr>
        <p:spPr>
          <a:xfrm>
            <a:off x="8244000" y="9205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5" name="CustomShape 208"/>
          <p:cNvSpPr/>
          <p:nvPr/>
        </p:nvSpPr>
        <p:spPr>
          <a:xfrm>
            <a:off x="8244360" y="11008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SI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6" name="CustomShape 209"/>
          <p:cNvSpPr/>
          <p:nvPr/>
        </p:nvSpPr>
        <p:spPr>
          <a:xfrm>
            <a:off x="8244720" y="12812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SO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7" name="CustomShape 210"/>
          <p:cNvSpPr/>
          <p:nvPr/>
        </p:nvSpPr>
        <p:spPr>
          <a:xfrm>
            <a:off x="8245080" y="14616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CS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38" name="Line 211"/>
          <p:cNvSpPr/>
          <p:nvPr/>
        </p:nvSpPr>
        <p:spPr>
          <a:xfrm>
            <a:off x="7164360" y="9925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9" name="Line 212"/>
          <p:cNvSpPr/>
          <p:nvPr/>
        </p:nvSpPr>
        <p:spPr>
          <a:xfrm>
            <a:off x="7157160" y="11725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0" name="Line 213"/>
          <p:cNvSpPr/>
          <p:nvPr/>
        </p:nvSpPr>
        <p:spPr>
          <a:xfrm>
            <a:off x="7149960" y="1352520"/>
            <a:ext cx="1079640" cy="0"/>
          </a:xfrm>
          <a:prstGeom prst="line">
            <a:avLst/>
          </a:prstGeom>
          <a:ln w="29160">
            <a:solidFill>
              <a:srgbClr val="0066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1" name="Line 214"/>
          <p:cNvSpPr/>
          <p:nvPr/>
        </p:nvSpPr>
        <p:spPr>
          <a:xfrm flipH="1">
            <a:off x="7704000" y="151200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2" name="Line 215"/>
          <p:cNvSpPr/>
          <p:nvPr/>
        </p:nvSpPr>
        <p:spPr>
          <a:xfrm flipV="1">
            <a:off x="7704000" y="151200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3" name="Line 216"/>
          <p:cNvSpPr/>
          <p:nvPr/>
        </p:nvSpPr>
        <p:spPr>
          <a:xfrm flipH="1">
            <a:off x="7164360" y="201600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4" name="CustomShape 217"/>
          <p:cNvSpPr/>
          <p:nvPr/>
        </p:nvSpPr>
        <p:spPr>
          <a:xfrm>
            <a:off x="5796000" y="322848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45" name="Line 218"/>
          <p:cNvSpPr/>
          <p:nvPr/>
        </p:nvSpPr>
        <p:spPr>
          <a:xfrm flipV="1">
            <a:off x="6466320" y="48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46" name="Group 219"/>
          <p:cNvGrpSpPr/>
          <p:nvPr/>
        </p:nvGrpSpPr>
        <p:grpSpPr>
          <a:xfrm>
            <a:off x="6294600" y="5049000"/>
            <a:ext cx="326520" cy="123480"/>
            <a:chOff x="6294600" y="5049000"/>
            <a:chExt cx="326520" cy="123480"/>
          </a:xfrm>
        </p:grpSpPr>
        <p:sp>
          <p:nvSpPr>
            <p:cNvPr id="5047" name="Line 220"/>
            <p:cNvSpPr/>
            <p:nvPr/>
          </p:nvSpPr>
          <p:spPr>
            <a:xfrm>
              <a:off x="6294600" y="5049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48" name="Line 221"/>
            <p:cNvSpPr/>
            <p:nvPr/>
          </p:nvSpPr>
          <p:spPr>
            <a:xfrm>
              <a:off x="6375960" y="5121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49" name="Line 222"/>
            <p:cNvSpPr/>
            <p:nvPr/>
          </p:nvSpPr>
          <p:spPr>
            <a:xfrm>
              <a:off x="6430680" y="5172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0" name="Line 223"/>
            <p:cNvSpPr/>
            <p:nvPr/>
          </p:nvSpPr>
          <p:spPr>
            <a:xfrm>
              <a:off x="6294600" y="5049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1" name="Line 224"/>
            <p:cNvSpPr/>
            <p:nvPr/>
          </p:nvSpPr>
          <p:spPr>
            <a:xfrm>
              <a:off x="6375960" y="51220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52" name="Line 225"/>
            <p:cNvSpPr/>
            <p:nvPr/>
          </p:nvSpPr>
          <p:spPr>
            <a:xfrm>
              <a:off x="6430680" y="51724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53" name="Line 226"/>
          <p:cNvSpPr/>
          <p:nvPr/>
        </p:nvSpPr>
        <p:spPr>
          <a:xfrm>
            <a:off x="6285960" y="308412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54" name="TextShape 227"/>
          <p:cNvSpPr txBox="1"/>
          <p:nvPr/>
        </p:nvSpPr>
        <p:spPr>
          <a:xfrm>
            <a:off x="6213960" y="286884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55" name="Line 228"/>
          <p:cNvSpPr/>
          <p:nvPr/>
        </p:nvSpPr>
        <p:spPr>
          <a:xfrm flipV="1">
            <a:off x="6466320" y="308376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56" name="CustomShape 229"/>
          <p:cNvSpPr/>
          <p:nvPr/>
        </p:nvSpPr>
        <p:spPr>
          <a:xfrm>
            <a:off x="8244000" y="322848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DAC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57" name="Line 230"/>
          <p:cNvSpPr/>
          <p:nvPr/>
        </p:nvSpPr>
        <p:spPr>
          <a:xfrm flipV="1">
            <a:off x="9529200" y="40924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58" name="Group 231"/>
          <p:cNvGrpSpPr/>
          <p:nvPr/>
        </p:nvGrpSpPr>
        <p:grpSpPr>
          <a:xfrm>
            <a:off x="9357480" y="4257720"/>
            <a:ext cx="326520" cy="123480"/>
            <a:chOff x="9357480" y="4257720"/>
            <a:chExt cx="326520" cy="123480"/>
          </a:xfrm>
        </p:grpSpPr>
        <p:sp>
          <p:nvSpPr>
            <p:cNvPr id="5059" name="Line 232"/>
            <p:cNvSpPr/>
            <p:nvPr/>
          </p:nvSpPr>
          <p:spPr>
            <a:xfrm>
              <a:off x="9357480" y="42577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0" name="Line 233"/>
            <p:cNvSpPr/>
            <p:nvPr/>
          </p:nvSpPr>
          <p:spPr>
            <a:xfrm>
              <a:off x="9438840" y="43304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1" name="Line 234"/>
            <p:cNvSpPr/>
            <p:nvPr/>
          </p:nvSpPr>
          <p:spPr>
            <a:xfrm>
              <a:off x="9493560" y="43808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2" name="Line 235"/>
            <p:cNvSpPr/>
            <p:nvPr/>
          </p:nvSpPr>
          <p:spPr>
            <a:xfrm>
              <a:off x="9357480" y="42580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3" name="Line 236"/>
            <p:cNvSpPr/>
            <p:nvPr/>
          </p:nvSpPr>
          <p:spPr>
            <a:xfrm>
              <a:off x="9438840" y="43308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64" name="Line 237"/>
            <p:cNvSpPr/>
            <p:nvPr/>
          </p:nvSpPr>
          <p:spPr>
            <a:xfrm>
              <a:off x="9493560" y="43812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65" name="Line 238"/>
          <p:cNvSpPr/>
          <p:nvPr/>
        </p:nvSpPr>
        <p:spPr>
          <a:xfrm>
            <a:off x="9360000" y="30632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6" name="TextShape 239"/>
          <p:cNvSpPr txBox="1"/>
          <p:nvPr/>
        </p:nvSpPr>
        <p:spPr>
          <a:xfrm>
            <a:off x="9288000" y="28479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67" name="Line 240"/>
          <p:cNvSpPr/>
          <p:nvPr/>
        </p:nvSpPr>
        <p:spPr>
          <a:xfrm flipV="1">
            <a:off x="9540360" y="30628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8" name="CustomShape 241"/>
          <p:cNvSpPr/>
          <p:nvPr/>
        </p:nvSpPr>
        <p:spPr>
          <a:xfrm>
            <a:off x="6444360" y="33728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69" name="CustomShape 242"/>
          <p:cNvSpPr/>
          <p:nvPr/>
        </p:nvSpPr>
        <p:spPr>
          <a:xfrm>
            <a:off x="6444720" y="355320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0" name="CustomShape 243"/>
          <p:cNvSpPr/>
          <p:nvPr/>
        </p:nvSpPr>
        <p:spPr>
          <a:xfrm>
            <a:off x="6732360" y="4416840"/>
            <a:ext cx="432000" cy="144000"/>
          </a:xfrm>
          <a:custGeom>
            <a:avLst/>
            <a:gdLst/>
            <a:ahLst/>
            <a:cxnLst/>
            <a:rect l="0" t="0" r="r" b="b"/>
            <a:pathLst>
              <a:path w="12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134" y="401"/>
                </a:lnTo>
                <a:lnTo>
                  <a:pt x="1134" y="401"/>
                </a:lnTo>
                <a:cubicBezTo>
                  <a:pt x="1146" y="401"/>
                  <a:pt x="1157" y="398"/>
                  <a:pt x="1168" y="392"/>
                </a:cubicBezTo>
                <a:cubicBezTo>
                  <a:pt x="1178" y="386"/>
                  <a:pt x="1186" y="378"/>
                  <a:pt x="1192" y="368"/>
                </a:cubicBezTo>
                <a:cubicBezTo>
                  <a:pt x="1198" y="357"/>
                  <a:pt x="1201" y="346"/>
                  <a:pt x="1201" y="334"/>
                </a:cubicBezTo>
                <a:lnTo>
                  <a:pt x="1201" y="66"/>
                </a:lnTo>
                <a:lnTo>
                  <a:pt x="1201" y="67"/>
                </a:lnTo>
                <a:lnTo>
                  <a:pt x="1201" y="67"/>
                </a:lnTo>
                <a:cubicBezTo>
                  <a:pt x="1201" y="55"/>
                  <a:pt x="1198" y="44"/>
                  <a:pt x="1192" y="33"/>
                </a:cubicBezTo>
                <a:cubicBezTo>
                  <a:pt x="1186" y="23"/>
                  <a:pt x="1178" y="15"/>
                  <a:pt x="1168" y="9"/>
                </a:cubicBezTo>
                <a:cubicBezTo>
                  <a:pt x="1157" y="3"/>
                  <a:pt x="1146" y="0"/>
                  <a:pt x="1134" y="0"/>
                </a:cubicBezTo>
                <a:lnTo>
                  <a:pt x="66" y="0"/>
                </a:lnTo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1" name="CustomShape 244"/>
          <p:cNvSpPr/>
          <p:nvPr/>
        </p:nvSpPr>
        <p:spPr>
          <a:xfrm>
            <a:off x="8244000" y="3372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SCLK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2" name="CustomShape 245"/>
          <p:cNvSpPr/>
          <p:nvPr/>
        </p:nvSpPr>
        <p:spPr>
          <a:xfrm>
            <a:off x="8244360" y="35528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3" name="CustomShape 246"/>
          <p:cNvSpPr/>
          <p:nvPr/>
        </p:nvSpPr>
        <p:spPr>
          <a:xfrm>
            <a:off x="8245080" y="391356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SYNC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74" name="Line 247"/>
          <p:cNvSpPr/>
          <p:nvPr/>
        </p:nvSpPr>
        <p:spPr>
          <a:xfrm>
            <a:off x="7164360" y="344448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5" name="Line 248"/>
          <p:cNvSpPr/>
          <p:nvPr/>
        </p:nvSpPr>
        <p:spPr>
          <a:xfrm>
            <a:off x="7157160" y="362448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6" name="Line 249"/>
          <p:cNvSpPr/>
          <p:nvPr/>
        </p:nvSpPr>
        <p:spPr>
          <a:xfrm flipH="1">
            <a:off x="7704000" y="3963960"/>
            <a:ext cx="540000" cy="0"/>
          </a:xfrm>
          <a:prstGeom prst="line">
            <a:avLst/>
          </a:prstGeom>
          <a:ln w="29160">
            <a:solidFill>
              <a:srgbClr val="3333F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7" name="Line 250"/>
          <p:cNvSpPr/>
          <p:nvPr/>
        </p:nvSpPr>
        <p:spPr>
          <a:xfrm flipV="1">
            <a:off x="7704000" y="3963960"/>
            <a:ext cx="0" cy="50400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8" name="Line 251"/>
          <p:cNvSpPr/>
          <p:nvPr/>
        </p:nvSpPr>
        <p:spPr>
          <a:xfrm flipH="1">
            <a:off x="7164360" y="4467960"/>
            <a:ext cx="53964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9" name="CustomShape 252"/>
          <p:cNvSpPr/>
          <p:nvPr/>
        </p:nvSpPr>
        <p:spPr>
          <a:xfrm>
            <a:off x="9324000" y="338400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FF006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VOUTA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0" name="CustomShape 253"/>
          <p:cNvSpPr/>
          <p:nvPr/>
        </p:nvSpPr>
        <p:spPr>
          <a:xfrm>
            <a:off x="8856000" y="32284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669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REF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081" name="Line 254"/>
          <p:cNvSpPr/>
          <p:nvPr/>
        </p:nvSpPr>
        <p:spPr>
          <a:xfrm flipV="1">
            <a:off x="9108360" y="3168000"/>
            <a:ext cx="0" cy="604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82" name="Line 255"/>
          <p:cNvSpPr/>
          <p:nvPr/>
        </p:nvSpPr>
        <p:spPr>
          <a:xfrm>
            <a:off x="9108360" y="3168000"/>
            <a:ext cx="43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3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I2C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084" name="CustomShape 2"/>
          <p:cNvSpPr/>
          <p:nvPr/>
        </p:nvSpPr>
        <p:spPr>
          <a:xfrm>
            <a:off x="1440000" y="787320"/>
            <a:ext cx="1368000" cy="1656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r>
              <a:rPr lang="fr-FR" sz="1400" b="1" strike="noStrike" spc="-1">
                <a:latin typeface="Arial"/>
              </a:rPr>
              <a:t>NUCLEO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85" name="Line 3"/>
          <p:cNvSpPr/>
          <p:nvPr/>
        </p:nvSpPr>
        <p:spPr>
          <a:xfrm flipV="1">
            <a:off x="2110320" y="24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86" name="Group 4"/>
          <p:cNvGrpSpPr/>
          <p:nvPr/>
        </p:nvGrpSpPr>
        <p:grpSpPr>
          <a:xfrm>
            <a:off x="1938600" y="2607840"/>
            <a:ext cx="326520" cy="123480"/>
            <a:chOff x="1938600" y="2607840"/>
            <a:chExt cx="326520" cy="123480"/>
          </a:xfrm>
        </p:grpSpPr>
        <p:sp>
          <p:nvSpPr>
            <p:cNvPr id="5087" name="Line 5"/>
            <p:cNvSpPr/>
            <p:nvPr/>
          </p:nvSpPr>
          <p:spPr>
            <a:xfrm>
              <a:off x="1938600" y="26078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88" name="Line 6"/>
            <p:cNvSpPr/>
            <p:nvPr/>
          </p:nvSpPr>
          <p:spPr>
            <a:xfrm>
              <a:off x="2019960" y="2680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89" name="Line 7"/>
            <p:cNvSpPr/>
            <p:nvPr/>
          </p:nvSpPr>
          <p:spPr>
            <a:xfrm>
              <a:off x="2074680" y="2730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0" name="Line 8"/>
            <p:cNvSpPr/>
            <p:nvPr/>
          </p:nvSpPr>
          <p:spPr>
            <a:xfrm>
              <a:off x="1938600" y="2608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1" name="Line 9"/>
            <p:cNvSpPr/>
            <p:nvPr/>
          </p:nvSpPr>
          <p:spPr>
            <a:xfrm>
              <a:off x="2019960" y="2680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92" name="Line 10"/>
            <p:cNvSpPr/>
            <p:nvPr/>
          </p:nvSpPr>
          <p:spPr>
            <a:xfrm>
              <a:off x="2074680" y="2731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93" name="Line 11"/>
          <p:cNvSpPr/>
          <p:nvPr/>
        </p:nvSpPr>
        <p:spPr>
          <a:xfrm>
            <a:off x="1929960" y="64296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4" name="TextShape 12"/>
          <p:cNvSpPr txBox="1"/>
          <p:nvPr/>
        </p:nvSpPr>
        <p:spPr>
          <a:xfrm>
            <a:off x="1857960" y="42768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095" name="Line 13"/>
          <p:cNvSpPr/>
          <p:nvPr/>
        </p:nvSpPr>
        <p:spPr>
          <a:xfrm flipV="1">
            <a:off x="2110320" y="64260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6" name="CustomShape 14"/>
          <p:cNvSpPr/>
          <p:nvPr/>
        </p:nvSpPr>
        <p:spPr>
          <a:xfrm>
            <a:off x="3888000" y="787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7" name="CustomShape 15"/>
          <p:cNvSpPr/>
          <p:nvPr/>
        </p:nvSpPr>
        <p:spPr>
          <a:xfrm>
            <a:off x="3888000" y="2443320"/>
            <a:ext cx="1584000" cy="86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r"/>
            <a:r>
              <a:rPr lang="fr-FR" sz="1400" b="1" strike="noStrike" spc="-1">
                <a:latin typeface="Arial"/>
              </a:rPr>
              <a:t>ESCLAVE 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098" name="Line 16"/>
          <p:cNvSpPr/>
          <p:nvPr/>
        </p:nvSpPr>
        <p:spPr>
          <a:xfrm flipV="1">
            <a:off x="5173200" y="16513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099" name="Group 17"/>
          <p:cNvGrpSpPr/>
          <p:nvPr/>
        </p:nvGrpSpPr>
        <p:grpSpPr>
          <a:xfrm>
            <a:off x="5001480" y="1816560"/>
            <a:ext cx="326520" cy="123480"/>
            <a:chOff x="5001480" y="1816560"/>
            <a:chExt cx="326520" cy="123480"/>
          </a:xfrm>
        </p:grpSpPr>
        <p:sp>
          <p:nvSpPr>
            <p:cNvPr id="5100" name="Line 18"/>
            <p:cNvSpPr/>
            <p:nvPr/>
          </p:nvSpPr>
          <p:spPr>
            <a:xfrm>
              <a:off x="5001480" y="1816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1" name="Line 19"/>
            <p:cNvSpPr/>
            <p:nvPr/>
          </p:nvSpPr>
          <p:spPr>
            <a:xfrm>
              <a:off x="5082840" y="1889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2" name="Line 20"/>
            <p:cNvSpPr/>
            <p:nvPr/>
          </p:nvSpPr>
          <p:spPr>
            <a:xfrm>
              <a:off x="5137560" y="1939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3" name="Line 21"/>
            <p:cNvSpPr/>
            <p:nvPr/>
          </p:nvSpPr>
          <p:spPr>
            <a:xfrm>
              <a:off x="5001480" y="1816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4" name="Line 22"/>
            <p:cNvSpPr/>
            <p:nvPr/>
          </p:nvSpPr>
          <p:spPr>
            <a:xfrm>
              <a:off x="5082840" y="1889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05" name="Line 23"/>
            <p:cNvSpPr/>
            <p:nvPr/>
          </p:nvSpPr>
          <p:spPr>
            <a:xfrm>
              <a:off x="5137560" y="1940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06" name="Line 24"/>
          <p:cNvSpPr/>
          <p:nvPr/>
        </p:nvSpPr>
        <p:spPr>
          <a:xfrm>
            <a:off x="5004000" y="62208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07" name="TextShape 25"/>
          <p:cNvSpPr txBox="1"/>
          <p:nvPr/>
        </p:nvSpPr>
        <p:spPr>
          <a:xfrm>
            <a:off x="4932000" y="4068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08" name="Line 26"/>
          <p:cNvSpPr/>
          <p:nvPr/>
        </p:nvSpPr>
        <p:spPr>
          <a:xfrm flipV="1">
            <a:off x="5184360" y="62172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09" name="Line 27"/>
          <p:cNvSpPr/>
          <p:nvPr/>
        </p:nvSpPr>
        <p:spPr>
          <a:xfrm flipV="1">
            <a:off x="5173200" y="33112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110" name="Group 28"/>
          <p:cNvGrpSpPr/>
          <p:nvPr/>
        </p:nvGrpSpPr>
        <p:grpSpPr>
          <a:xfrm>
            <a:off x="5001480" y="3476520"/>
            <a:ext cx="326520" cy="123480"/>
            <a:chOff x="5001480" y="3476520"/>
            <a:chExt cx="326520" cy="123480"/>
          </a:xfrm>
        </p:grpSpPr>
        <p:sp>
          <p:nvSpPr>
            <p:cNvPr id="5111" name="Line 29"/>
            <p:cNvSpPr/>
            <p:nvPr/>
          </p:nvSpPr>
          <p:spPr>
            <a:xfrm>
              <a:off x="5001480" y="3476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2" name="Line 30"/>
            <p:cNvSpPr/>
            <p:nvPr/>
          </p:nvSpPr>
          <p:spPr>
            <a:xfrm>
              <a:off x="5082840" y="3549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3" name="Line 31"/>
            <p:cNvSpPr/>
            <p:nvPr/>
          </p:nvSpPr>
          <p:spPr>
            <a:xfrm>
              <a:off x="5137560" y="3599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4" name="Line 32"/>
            <p:cNvSpPr/>
            <p:nvPr/>
          </p:nvSpPr>
          <p:spPr>
            <a:xfrm>
              <a:off x="5001480" y="3476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5" name="Line 33"/>
            <p:cNvSpPr/>
            <p:nvPr/>
          </p:nvSpPr>
          <p:spPr>
            <a:xfrm>
              <a:off x="5082840" y="3549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116" name="Line 34"/>
            <p:cNvSpPr/>
            <p:nvPr/>
          </p:nvSpPr>
          <p:spPr>
            <a:xfrm>
              <a:off x="5137560" y="3600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117" name="Line 35"/>
          <p:cNvSpPr/>
          <p:nvPr/>
        </p:nvSpPr>
        <p:spPr>
          <a:xfrm>
            <a:off x="5004000" y="2282040"/>
            <a:ext cx="3556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18" name="TextShape 36"/>
          <p:cNvSpPr txBox="1"/>
          <p:nvPr/>
        </p:nvSpPr>
        <p:spPr>
          <a:xfrm>
            <a:off x="4932000" y="206676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19" name="Line 37"/>
          <p:cNvSpPr/>
          <p:nvPr/>
        </p:nvSpPr>
        <p:spPr>
          <a:xfrm flipV="1">
            <a:off x="5184360" y="2281680"/>
            <a:ext cx="0" cy="1656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0" name="CustomShape 38"/>
          <p:cNvSpPr/>
          <p:nvPr/>
        </p:nvSpPr>
        <p:spPr>
          <a:xfrm>
            <a:off x="2088360" y="93168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1" name="CustomShape 39"/>
          <p:cNvSpPr/>
          <p:nvPr/>
        </p:nvSpPr>
        <p:spPr>
          <a:xfrm>
            <a:off x="3888000" y="93132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2" name="CustomShape 40"/>
          <p:cNvSpPr/>
          <p:nvPr/>
        </p:nvSpPr>
        <p:spPr>
          <a:xfrm>
            <a:off x="3888360" y="1111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23" name="Line 41"/>
          <p:cNvSpPr/>
          <p:nvPr/>
        </p:nvSpPr>
        <p:spPr>
          <a:xfrm>
            <a:off x="2808360" y="1003320"/>
            <a:ext cx="107964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4" name="Line 42"/>
          <p:cNvSpPr/>
          <p:nvPr/>
        </p:nvSpPr>
        <p:spPr>
          <a:xfrm>
            <a:off x="2801160" y="1183320"/>
            <a:ext cx="1079640" cy="0"/>
          </a:xfrm>
          <a:prstGeom prst="line">
            <a:avLst/>
          </a:prstGeom>
          <a:ln w="29160">
            <a:solidFill>
              <a:srgbClr val="00CC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5" name="Line 43"/>
          <p:cNvSpPr/>
          <p:nvPr/>
        </p:nvSpPr>
        <p:spPr>
          <a:xfrm>
            <a:off x="3528000" y="2659320"/>
            <a:ext cx="356760" cy="0"/>
          </a:xfrm>
          <a:prstGeom prst="line">
            <a:avLst/>
          </a:prstGeom>
          <a:ln w="29160">
            <a:solidFill>
              <a:srgbClr val="00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6" name="Line 44"/>
          <p:cNvSpPr/>
          <p:nvPr/>
        </p:nvSpPr>
        <p:spPr>
          <a:xfrm>
            <a:off x="3384000" y="2839320"/>
            <a:ext cx="493560" cy="0"/>
          </a:xfrm>
          <a:prstGeom prst="line">
            <a:avLst/>
          </a:prstGeom>
          <a:ln w="29160">
            <a:solidFill>
              <a:srgbClr val="00C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7" name="Line 45"/>
          <p:cNvSpPr/>
          <p:nvPr/>
        </p:nvSpPr>
        <p:spPr>
          <a:xfrm flipH="1" flipV="1">
            <a:off x="3384000" y="1183320"/>
            <a:ext cx="360" cy="165600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8" name="Line 46"/>
          <p:cNvSpPr/>
          <p:nvPr/>
        </p:nvSpPr>
        <p:spPr>
          <a:xfrm flipV="1">
            <a:off x="3528000" y="1003320"/>
            <a:ext cx="0" cy="165600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9" name="Line 47"/>
          <p:cNvSpPr/>
          <p:nvPr/>
        </p:nvSpPr>
        <p:spPr>
          <a:xfrm>
            <a:off x="840600" y="5688000"/>
            <a:ext cx="69354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0" name="Line 48"/>
          <p:cNvSpPr/>
          <p:nvPr/>
        </p:nvSpPr>
        <p:spPr>
          <a:xfrm flipV="1">
            <a:off x="948600" y="504072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1" name="TextShape 49"/>
          <p:cNvSpPr txBox="1"/>
          <p:nvPr/>
        </p:nvSpPr>
        <p:spPr>
          <a:xfrm>
            <a:off x="264600" y="516564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32" name="CustomShape 50"/>
          <p:cNvSpPr/>
          <p:nvPr/>
        </p:nvSpPr>
        <p:spPr>
          <a:xfrm>
            <a:off x="2088720" y="1112040"/>
            <a:ext cx="720000" cy="144000"/>
          </a:xfrm>
          <a:custGeom>
            <a:avLst/>
            <a:gdLst/>
            <a:ahLst/>
            <a:cxnLst/>
            <a:rect l="0" t="0" r="r" b="b"/>
            <a:pathLst>
              <a:path w="20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934" y="401"/>
                </a:lnTo>
                <a:lnTo>
                  <a:pt x="1934" y="401"/>
                </a:lnTo>
                <a:cubicBezTo>
                  <a:pt x="1946" y="401"/>
                  <a:pt x="1957" y="398"/>
                  <a:pt x="1968" y="392"/>
                </a:cubicBezTo>
                <a:cubicBezTo>
                  <a:pt x="1978" y="386"/>
                  <a:pt x="1986" y="378"/>
                  <a:pt x="1992" y="368"/>
                </a:cubicBezTo>
                <a:cubicBezTo>
                  <a:pt x="1998" y="357"/>
                  <a:pt x="2001" y="346"/>
                  <a:pt x="2001" y="334"/>
                </a:cubicBezTo>
                <a:lnTo>
                  <a:pt x="2001" y="66"/>
                </a:lnTo>
                <a:lnTo>
                  <a:pt x="2001" y="67"/>
                </a:lnTo>
                <a:lnTo>
                  <a:pt x="2001" y="67"/>
                </a:lnTo>
                <a:cubicBezTo>
                  <a:pt x="2001" y="55"/>
                  <a:pt x="1998" y="44"/>
                  <a:pt x="1992" y="33"/>
                </a:cubicBezTo>
                <a:cubicBezTo>
                  <a:pt x="1986" y="23"/>
                  <a:pt x="1978" y="15"/>
                  <a:pt x="1968" y="9"/>
                </a:cubicBezTo>
                <a:cubicBezTo>
                  <a:pt x="1957" y="3"/>
                  <a:pt x="1946" y="0"/>
                  <a:pt x="19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I2C_SDA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3" name="CustomShape 51"/>
          <p:cNvSpPr/>
          <p:nvPr/>
        </p:nvSpPr>
        <p:spPr>
          <a:xfrm>
            <a:off x="3888360" y="258768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SCL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4" name="CustomShape 52"/>
          <p:cNvSpPr/>
          <p:nvPr/>
        </p:nvSpPr>
        <p:spPr>
          <a:xfrm>
            <a:off x="3888720" y="2768040"/>
            <a:ext cx="504000" cy="144000"/>
          </a:xfrm>
          <a:custGeom>
            <a:avLst/>
            <a:gdLst/>
            <a:ahLst/>
            <a:cxnLst/>
            <a:rect l="0" t="0" r="r" b="b"/>
            <a:pathLst>
              <a:path w="1402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334" y="401"/>
                </a:lnTo>
                <a:lnTo>
                  <a:pt x="1334" y="401"/>
                </a:lnTo>
                <a:cubicBezTo>
                  <a:pt x="1346" y="401"/>
                  <a:pt x="1357" y="398"/>
                  <a:pt x="1368" y="392"/>
                </a:cubicBezTo>
                <a:cubicBezTo>
                  <a:pt x="1378" y="386"/>
                  <a:pt x="1386" y="378"/>
                  <a:pt x="1392" y="368"/>
                </a:cubicBezTo>
                <a:cubicBezTo>
                  <a:pt x="1398" y="357"/>
                  <a:pt x="1401" y="346"/>
                  <a:pt x="1401" y="334"/>
                </a:cubicBezTo>
                <a:lnTo>
                  <a:pt x="1401" y="66"/>
                </a:lnTo>
                <a:lnTo>
                  <a:pt x="1401" y="67"/>
                </a:lnTo>
                <a:lnTo>
                  <a:pt x="1401" y="67"/>
                </a:lnTo>
                <a:cubicBezTo>
                  <a:pt x="1401" y="55"/>
                  <a:pt x="1398" y="44"/>
                  <a:pt x="1392" y="33"/>
                </a:cubicBezTo>
                <a:cubicBezTo>
                  <a:pt x="1386" y="23"/>
                  <a:pt x="1378" y="15"/>
                  <a:pt x="1368" y="9"/>
                </a:cubicBezTo>
                <a:cubicBezTo>
                  <a:pt x="1357" y="3"/>
                  <a:pt x="1346" y="0"/>
                  <a:pt x="1334" y="0"/>
                </a:cubicBezTo>
                <a:lnTo>
                  <a:pt x="66" y="0"/>
                </a:lnTo>
              </a:path>
            </a:pathLst>
          </a:custGeom>
          <a:solidFill>
            <a:srgbClr val="0099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SDA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135" name="Line 53"/>
          <p:cNvSpPr/>
          <p:nvPr/>
        </p:nvSpPr>
        <p:spPr>
          <a:xfrm flipV="1">
            <a:off x="3168360" y="576000"/>
            <a:ext cx="0" cy="607320"/>
          </a:xfrm>
          <a:prstGeom prst="line">
            <a:avLst/>
          </a:prstGeom>
          <a:ln w="29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6" name="CustomShape 54"/>
          <p:cNvSpPr/>
          <p:nvPr/>
        </p:nvSpPr>
        <p:spPr>
          <a:xfrm>
            <a:off x="3114000" y="68400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7" name="CustomShape 55"/>
          <p:cNvSpPr/>
          <p:nvPr/>
        </p:nvSpPr>
        <p:spPr>
          <a:xfrm>
            <a:off x="3132000" y="115200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8" name="CustomShape 56"/>
          <p:cNvSpPr/>
          <p:nvPr/>
        </p:nvSpPr>
        <p:spPr>
          <a:xfrm>
            <a:off x="3348000" y="1152360"/>
            <a:ext cx="72000" cy="72000"/>
          </a:xfrm>
          <a:prstGeom prst="ellipse">
            <a:avLst/>
          </a:prstGeom>
          <a:solidFill>
            <a:srgbClr val="00CC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9" name="CustomShape 57"/>
          <p:cNvSpPr/>
          <p:nvPr/>
        </p:nvSpPr>
        <p:spPr>
          <a:xfrm>
            <a:off x="3384360" y="97272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0" name="CustomShape 58"/>
          <p:cNvSpPr/>
          <p:nvPr/>
        </p:nvSpPr>
        <p:spPr>
          <a:xfrm>
            <a:off x="3492720" y="973080"/>
            <a:ext cx="72000" cy="72000"/>
          </a:xfrm>
          <a:prstGeom prst="ellipse">
            <a:avLst/>
          </a:prstGeom>
          <a:solidFill>
            <a:srgbClr val="00993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1" name="Line 59"/>
          <p:cNvSpPr/>
          <p:nvPr/>
        </p:nvSpPr>
        <p:spPr>
          <a:xfrm flipV="1">
            <a:off x="3420000" y="576000"/>
            <a:ext cx="0" cy="432720"/>
          </a:xfrm>
          <a:prstGeom prst="line">
            <a:avLst/>
          </a:prstGeom>
          <a:ln w="2916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2" name="CustomShape 60"/>
          <p:cNvSpPr/>
          <p:nvPr/>
        </p:nvSpPr>
        <p:spPr>
          <a:xfrm>
            <a:off x="3366360" y="684360"/>
            <a:ext cx="113760" cy="216000"/>
          </a:xfrm>
          <a:custGeom>
            <a:avLst/>
            <a:gdLst/>
            <a:ahLst/>
            <a:cxnLst/>
            <a:rect l="0" t="0" r="r" b="b"/>
            <a:pathLst>
              <a:path w="318" h="602">
                <a:moveTo>
                  <a:pt x="52" y="0"/>
                </a:moveTo>
                <a:lnTo>
                  <a:pt x="53" y="0"/>
                </a:lnTo>
                <a:cubicBezTo>
                  <a:pt x="44" y="0"/>
                  <a:pt x="34" y="2"/>
                  <a:pt x="26" y="7"/>
                </a:cubicBezTo>
                <a:cubicBezTo>
                  <a:pt x="18" y="12"/>
                  <a:pt x="12" y="18"/>
                  <a:pt x="7" y="26"/>
                </a:cubicBezTo>
                <a:cubicBezTo>
                  <a:pt x="2" y="34"/>
                  <a:pt x="0" y="44"/>
                  <a:pt x="0" y="53"/>
                </a:cubicBezTo>
                <a:lnTo>
                  <a:pt x="0" y="548"/>
                </a:lnTo>
                <a:lnTo>
                  <a:pt x="0" y="548"/>
                </a:lnTo>
                <a:cubicBezTo>
                  <a:pt x="0" y="557"/>
                  <a:pt x="2" y="567"/>
                  <a:pt x="7" y="575"/>
                </a:cubicBezTo>
                <a:cubicBezTo>
                  <a:pt x="12" y="583"/>
                  <a:pt x="18" y="589"/>
                  <a:pt x="26" y="594"/>
                </a:cubicBezTo>
                <a:cubicBezTo>
                  <a:pt x="34" y="599"/>
                  <a:pt x="44" y="601"/>
                  <a:pt x="53" y="601"/>
                </a:cubicBezTo>
                <a:lnTo>
                  <a:pt x="264" y="601"/>
                </a:lnTo>
                <a:lnTo>
                  <a:pt x="264" y="601"/>
                </a:lnTo>
                <a:cubicBezTo>
                  <a:pt x="273" y="601"/>
                  <a:pt x="283" y="599"/>
                  <a:pt x="291" y="594"/>
                </a:cubicBezTo>
                <a:cubicBezTo>
                  <a:pt x="299" y="589"/>
                  <a:pt x="305" y="583"/>
                  <a:pt x="310" y="575"/>
                </a:cubicBezTo>
                <a:cubicBezTo>
                  <a:pt x="315" y="567"/>
                  <a:pt x="317" y="557"/>
                  <a:pt x="317" y="548"/>
                </a:cubicBezTo>
                <a:lnTo>
                  <a:pt x="317" y="52"/>
                </a:lnTo>
                <a:lnTo>
                  <a:pt x="317" y="53"/>
                </a:lnTo>
                <a:lnTo>
                  <a:pt x="317" y="53"/>
                </a:lnTo>
                <a:cubicBezTo>
                  <a:pt x="317" y="44"/>
                  <a:pt x="315" y="34"/>
                  <a:pt x="310" y="26"/>
                </a:cubicBezTo>
                <a:cubicBezTo>
                  <a:pt x="305" y="18"/>
                  <a:pt x="299" y="12"/>
                  <a:pt x="291" y="7"/>
                </a:cubicBezTo>
                <a:cubicBezTo>
                  <a:pt x="283" y="2"/>
                  <a:pt x="273" y="0"/>
                  <a:pt x="264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3" name="Line 61"/>
          <p:cNvSpPr/>
          <p:nvPr/>
        </p:nvSpPr>
        <p:spPr>
          <a:xfrm flipV="1">
            <a:off x="3096000" y="575280"/>
            <a:ext cx="427680" cy="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4" name="TextShape 62"/>
          <p:cNvSpPr txBox="1"/>
          <p:nvPr/>
        </p:nvSpPr>
        <p:spPr>
          <a:xfrm>
            <a:off x="3060000" y="360000"/>
            <a:ext cx="54000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latin typeface="Arial"/>
              </a:rPr>
              <a:t>VDD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45" name="TextShape 63"/>
          <p:cNvSpPr txBox="1"/>
          <p:nvPr/>
        </p:nvSpPr>
        <p:spPr>
          <a:xfrm>
            <a:off x="3312000" y="67356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6" name="TextShape 64"/>
          <p:cNvSpPr txBox="1"/>
          <p:nvPr/>
        </p:nvSpPr>
        <p:spPr>
          <a:xfrm>
            <a:off x="3060360" y="673920"/>
            <a:ext cx="263880" cy="26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1" strike="noStrike" spc="-1">
                <a:latin typeface="Arial"/>
              </a:rPr>
              <a:t>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47" name="CustomShape 65"/>
          <p:cNvSpPr/>
          <p:nvPr/>
        </p:nvSpPr>
        <p:spPr>
          <a:xfrm>
            <a:off x="8352000" y="5400000"/>
            <a:ext cx="79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 → 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8" name="CustomShape 66"/>
          <p:cNvSpPr/>
          <p:nvPr/>
        </p:nvSpPr>
        <p:spPr>
          <a:xfrm>
            <a:off x="8352000" y="5688000"/>
            <a:ext cx="79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 → 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49" name="CustomShape 67"/>
          <p:cNvSpPr/>
          <p:nvPr/>
        </p:nvSpPr>
        <p:spPr>
          <a:xfrm>
            <a:off x="1092240" y="5436000"/>
            <a:ext cx="5171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COMMANDE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50" name="CustomShape 68"/>
          <p:cNvSpPr/>
          <p:nvPr/>
        </p:nvSpPr>
        <p:spPr>
          <a:xfrm>
            <a:off x="1344240" y="572400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1" name="CustomShape 69"/>
          <p:cNvSpPr/>
          <p:nvPr/>
        </p:nvSpPr>
        <p:spPr>
          <a:xfrm>
            <a:off x="224424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2" name="CustomShape 70"/>
          <p:cNvSpPr/>
          <p:nvPr/>
        </p:nvSpPr>
        <p:spPr>
          <a:xfrm>
            <a:off x="2484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3" name="CustomShape 71"/>
          <p:cNvSpPr/>
          <p:nvPr/>
        </p:nvSpPr>
        <p:spPr>
          <a:xfrm>
            <a:off x="4140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4" name="CustomShape 72"/>
          <p:cNvSpPr/>
          <p:nvPr/>
        </p:nvSpPr>
        <p:spPr>
          <a:xfrm>
            <a:off x="388800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5" name="CustomShape 73"/>
          <p:cNvSpPr/>
          <p:nvPr/>
        </p:nvSpPr>
        <p:spPr>
          <a:xfrm>
            <a:off x="110448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6" name="CustomShape 74"/>
          <p:cNvSpPr/>
          <p:nvPr/>
        </p:nvSpPr>
        <p:spPr>
          <a:xfrm>
            <a:off x="6048000" y="572400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57" name="CustomShape 75"/>
          <p:cNvSpPr/>
          <p:nvPr/>
        </p:nvSpPr>
        <p:spPr>
          <a:xfrm>
            <a:off x="2736000" y="572400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8" name="CustomShape 76"/>
          <p:cNvSpPr/>
          <p:nvPr/>
        </p:nvSpPr>
        <p:spPr>
          <a:xfrm>
            <a:off x="527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59" name="CustomShape 77"/>
          <p:cNvSpPr/>
          <p:nvPr/>
        </p:nvSpPr>
        <p:spPr>
          <a:xfrm>
            <a:off x="5819760" y="572400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0" name="TextShape 78"/>
          <p:cNvSpPr txBox="1"/>
          <p:nvPr/>
        </p:nvSpPr>
        <p:spPr>
          <a:xfrm>
            <a:off x="5508000" y="5691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1" name="Line 79"/>
          <p:cNvSpPr/>
          <p:nvPr/>
        </p:nvSpPr>
        <p:spPr>
          <a:xfrm>
            <a:off x="840960" y="6804000"/>
            <a:ext cx="823104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62" name="Line 80"/>
          <p:cNvSpPr/>
          <p:nvPr/>
        </p:nvSpPr>
        <p:spPr>
          <a:xfrm flipV="1">
            <a:off x="948960" y="616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63" name="TextShape 81"/>
          <p:cNvSpPr txBox="1"/>
          <p:nvPr/>
        </p:nvSpPr>
        <p:spPr>
          <a:xfrm>
            <a:off x="264960" y="628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4" name="CustomShape 82"/>
          <p:cNvSpPr/>
          <p:nvPr/>
        </p:nvSpPr>
        <p:spPr>
          <a:xfrm>
            <a:off x="4464000" y="6548040"/>
            <a:ext cx="3888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RÉPONSE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5" name="CustomShape 83"/>
          <p:cNvSpPr/>
          <p:nvPr/>
        </p:nvSpPr>
        <p:spPr>
          <a:xfrm>
            <a:off x="1092240" y="6550920"/>
            <a:ext cx="329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REQUÊTE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66" name="CustomShape 84"/>
          <p:cNvSpPr/>
          <p:nvPr/>
        </p:nvSpPr>
        <p:spPr>
          <a:xfrm>
            <a:off x="1344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7" name="CustomShape 85"/>
          <p:cNvSpPr/>
          <p:nvPr/>
        </p:nvSpPr>
        <p:spPr>
          <a:xfrm>
            <a:off x="2244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W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68" name="CustomShape 86"/>
          <p:cNvSpPr/>
          <p:nvPr/>
        </p:nvSpPr>
        <p:spPr>
          <a:xfrm>
            <a:off x="2484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69" name="CustomShape 87"/>
          <p:cNvSpPr/>
          <p:nvPr/>
        </p:nvSpPr>
        <p:spPr>
          <a:xfrm>
            <a:off x="388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0" name="CustomShape 88"/>
          <p:cNvSpPr/>
          <p:nvPr/>
        </p:nvSpPr>
        <p:spPr>
          <a:xfrm>
            <a:off x="1104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1" name="CustomShape 89"/>
          <p:cNvSpPr/>
          <p:nvPr/>
        </p:nvSpPr>
        <p:spPr>
          <a:xfrm>
            <a:off x="2736000" y="6838920"/>
            <a:ext cx="11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CMD / REG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2" name="CustomShape 90"/>
          <p:cNvSpPr/>
          <p:nvPr/>
        </p:nvSpPr>
        <p:spPr>
          <a:xfrm>
            <a:off x="414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3" name="CustomShape 91"/>
          <p:cNvSpPr/>
          <p:nvPr/>
        </p:nvSpPr>
        <p:spPr>
          <a:xfrm>
            <a:off x="4728240" y="6838920"/>
            <a:ext cx="887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ADR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4" name="CustomShape 92"/>
          <p:cNvSpPr/>
          <p:nvPr/>
        </p:nvSpPr>
        <p:spPr>
          <a:xfrm>
            <a:off x="562824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5" name="CustomShape 93"/>
          <p:cNvSpPr/>
          <p:nvPr/>
        </p:nvSpPr>
        <p:spPr>
          <a:xfrm>
            <a:off x="5868000" y="6838920"/>
            <a:ext cx="252000" cy="255960"/>
          </a:xfrm>
          <a:prstGeom prst="rect">
            <a:avLst/>
          </a:prstGeom>
          <a:solidFill>
            <a:srgbClr val="00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6" name="CustomShape 94"/>
          <p:cNvSpPr/>
          <p:nvPr/>
        </p:nvSpPr>
        <p:spPr>
          <a:xfrm>
            <a:off x="7272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77" name="CustomShape 95"/>
          <p:cNvSpPr/>
          <p:nvPr/>
        </p:nvSpPr>
        <p:spPr>
          <a:xfrm>
            <a:off x="448848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8" name="CustomShape 96"/>
          <p:cNvSpPr/>
          <p:nvPr/>
        </p:nvSpPr>
        <p:spPr>
          <a:xfrm>
            <a:off x="8100000" y="6838920"/>
            <a:ext cx="23976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79" name="CustomShape 97"/>
          <p:cNvSpPr/>
          <p:nvPr/>
        </p:nvSpPr>
        <p:spPr>
          <a:xfrm>
            <a:off x="6120000" y="6838920"/>
            <a:ext cx="1152000" cy="255960"/>
          </a:xfrm>
          <a:prstGeom prst="rect">
            <a:avLst/>
          </a:prstGeom>
          <a:solidFill>
            <a:srgbClr val="66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solidFill>
                  <a:srgbClr val="333333"/>
                </a:solidFill>
                <a:latin typeface="Arial"/>
              </a:rPr>
              <a:t>DATA1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0" name="CustomShape 98"/>
          <p:cNvSpPr/>
          <p:nvPr/>
        </p:nvSpPr>
        <p:spPr>
          <a:xfrm>
            <a:off x="7848000" y="6838920"/>
            <a:ext cx="252000" cy="255960"/>
          </a:xfrm>
          <a:prstGeom prst="rect">
            <a:avLst/>
          </a:prstGeom>
          <a:solidFill>
            <a:srgbClr val="66CC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300" b="1" strike="noStrike" spc="-1">
                <a:latin typeface="Arial"/>
              </a:rPr>
              <a:t>A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5181" name="TextShape 99"/>
          <p:cNvSpPr txBox="1"/>
          <p:nvPr/>
        </p:nvSpPr>
        <p:spPr>
          <a:xfrm>
            <a:off x="7524000" y="6807960"/>
            <a:ext cx="36000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Arial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2" name="Line 100"/>
          <p:cNvSpPr/>
          <p:nvPr/>
        </p:nvSpPr>
        <p:spPr>
          <a:xfrm flipV="1">
            <a:off x="840960" y="4464000"/>
            <a:ext cx="5423040" cy="39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3" name="Line 101"/>
          <p:cNvSpPr/>
          <p:nvPr/>
        </p:nvSpPr>
        <p:spPr>
          <a:xfrm flipV="1">
            <a:off x="948960" y="3820680"/>
            <a:ext cx="0" cy="75924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4" name="TextShape 102"/>
          <p:cNvSpPr txBox="1"/>
          <p:nvPr/>
        </p:nvSpPr>
        <p:spPr>
          <a:xfrm>
            <a:off x="264960" y="3945600"/>
            <a:ext cx="56772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SDA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185" name="CustomShape 103"/>
          <p:cNvSpPr/>
          <p:nvPr/>
        </p:nvSpPr>
        <p:spPr>
          <a:xfrm>
            <a:off x="1152000" y="4215960"/>
            <a:ext cx="4104000" cy="255960"/>
          </a:xfrm>
          <a:prstGeom prst="rect">
            <a:avLst/>
          </a:prstGeom>
          <a:solidFill>
            <a:srgbClr val="33FF99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MESSAGE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6" name="CustomShape 104"/>
          <p:cNvSpPr/>
          <p:nvPr/>
        </p:nvSpPr>
        <p:spPr>
          <a:xfrm>
            <a:off x="1152000" y="4496040"/>
            <a:ext cx="1728000" cy="255960"/>
          </a:xfrm>
          <a:prstGeom prst="rect">
            <a:avLst/>
          </a:prstGeom>
          <a:solidFill>
            <a:srgbClr val="FFFF66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ADRESSE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87" name="CustomShape 105"/>
          <p:cNvSpPr/>
          <p:nvPr/>
        </p:nvSpPr>
        <p:spPr>
          <a:xfrm>
            <a:off x="3096000" y="4496040"/>
            <a:ext cx="2160000" cy="255960"/>
          </a:xfrm>
          <a:prstGeom prst="rect">
            <a:avLst/>
          </a:prstGeom>
          <a:solidFill>
            <a:srgbClr val="66FFFF"/>
          </a:solidFill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DONNÉE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Line 1"/>
          <p:cNvSpPr/>
          <p:nvPr/>
        </p:nvSpPr>
        <p:spPr>
          <a:xfrm>
            <a:off x="2016000" y="584712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9" name="TextShape 2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LED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5190" name="Image 5189"/>
          <p:cNvPicPr/>
          <p:nvPr/>
        </p:nvPicPr>
        <p:blipFill>
          <a:blip r:embed="rId2"/>
          <a:stretch/>
        </p:blipFill>
        <p:spPr>
          <a:xfrm>
            <a:off x="6053040" y="1440000"/>
            <a:ext cx="2514960" cy="1774080"/>
          </a:xfrm>
          <a:prstGeom prst="rect">
            <a:avLst/>
          </a:prstGeom>
          <a:ln w="0">
            <a:noFill/>
          </a:ln>
        </p:spPr>
      </p:pic>
      <p:pic>
        <p:nvPicPr>
          <p:cNvPr id="5191" name="Image 5190"/>
          <p:cNvPicPr/>
          <p:nvPr/>
        </p:nvPicPr>
        <p:blipFill>
          <a:blip r:embed="rId3"/>
          <a:stretch/>
        </p:blipFill>
        <p:spPr>
          <a:xfrm>
            <a:off x="864000" y="1414440"/>
            <a:ext cx="2448000" cy="1799640"/>
          </a:xfrm>
          <a:prstGeom prst="rect">
            <a:avLst/>
          </a:prstGeom>
          <a:ln w="0">
            <a:noFill/>
          </a:ln>
        </p:spPr>
      </p:pic>
      <p:pic>
        <p:nvPicPr>
          <p:cNvPr id="5192" name="Image 5191"/>
          <p:cNvPicPr/>
          <p:nvPr/>
        </p:nvPicPr>
        <p:blipFill>
          <a:blip r:embed="rId4"/>
          <a:stretch/>
        </p:blipFill>
        <p:spPr>
          <a:xfrm>
            <a:off x="874080" y="3312000"/>
            <a:ext cx="2437920" cy="818640"/>
          </a:xfrm>
          <a:prstGeom prst="rect">
            <a:avLst/>
          </a:prstGeom>
          <a:ln w="0">
            <a:noFill/>
          </a:ln>
        </p:spPr>
      </p:pic>
      <p:pic>
        <p:nvPicPr>
          <p:cNvPr id="5193" name="Image 5192"/>
          <p:cNvPicPr/>
          <p:nvPr/>
        </p:nvPicPr>
        <p:blipFill>
          <a:blip r:embed="rId5"/>
          <a:stretch/>
        </p:blipFill>
        <p:spPr>
          <a:xfrm>
            <a:off x="3456000" y="3312000"/>
            <a:ext cx="2400120" cy="780840"/>
          </a:xfrm>
          <a:prstGeom prst="rect">
            <a:avLst/>
          </a:prstGeom>
          <a:ln w="0">
            <a:noFill/>
          </a:ln>
        </p:spPr>
      </p:pic>
      <p:pic>
        <p:nvPicPr>
          <p:cNvPr id="5194" name="Image 5193"/>
          <p:cNvPicPr/>
          <p:nvPr/>
        </p:nvPicPr>
        <p:blipFill>
          <a:blip r:embed="rId6"/>
          <a:stretch/>
        </p:blipFill>
        <p:spPr>
          <a:xfrm>
            <a:off x="6147720" y="3312000"/>
            <a:ext cx="2276280" cy="780840"/>
          </a:xfrm>
          <a:prstGeom prst="rect">
            <a:avLst/>
          </a:prstGeom>
          <a:ln w="0">
            <a:noFill/>
          </a:ln>
        </p:spPr>
      </p:pic>
      <p:pic>
        <p:nvPicPr>
          <p:cNvPr id="5195" name="Image 5194"/>
          <p:cNvPicPr/>
          <p:nvPr/>
        </p:nvPicPr>
        <p:blipFill>
          <a:blip r:embed="rId2"/>
          <a:stretch/>
        </p:blipFill>
        <p:spPr>
          <a:xfrm>
            <a:off x="3420000" y="1440000"/>
            <a:ext cx="2514960" cy="1774080"/>
          </a:xfrm>
          <a:prstGeom prst="rect">
            <a:avLst/>
          </a:prstGeom>
          <a:ln w="0">
            <a:noFill/>
          </a:ln>
        </p:spPr>
      </p:pic>
      <p:sp>
        <p:nvSpPr>
          <p:cNvPr id="5196" name="TextShape 3"/>
          <p:cNvSpPr txBox="1"/>
          <p:nvPr/>
        </p:nvSpPr>
        <p:spPr>
          <a:xfrm>
            <a:off x="2592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20 %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7" name="TextShape 4"/>
          <p:cNvSpPr txBox="1"/>
          <p:nvPr/>
        </p:nvSpPr>
        <p:spPr>
          <a:xfrm>
            <a:off x="5220000" y="286812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50 %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8" name="TextShape 5"/>
          <p:cNvSpPr txBox="1"/>
          <p:nvPr/>
        </p:nvSpPr>
        <p:spPr>
          <a:xfrm>
            <a:off x="7848000" y="2868480"/>
            <a:ext cx="720000" cy="345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Arial"/>
              </a:rPr>
              <a:t>80 %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5199" name="CustomShape 6"/>
          <p:cNvSpPr/>
          <p:nvPr/>
        </p:nvSpPr>
        <p:spPr>
          <a:xfrm>
            <a:off x="4608000" y="2340000"/>
            <a:ext cx="360000" cy="360000"/>
          </a:xfrm>
          <a:prstGeom prst="ellipse">
            <a:avLst/>
          </a:prstGeom>
          <a:solidFill>
            <a:srgbClr val="FF6600">
              <a:alpha val="2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0" name="CustomShape 7"/>
          <p:cNvSpPr/>
          <p:nvPr/>
        </p:nvSpPr>
        <p:spPr>
          <a:xfrm>
            <a:off x="3096000" y="5040000"/>
            <a:ext cx="2304000" cy="19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1" name="CustomShape 8"/>
          <p:cNvSpPr/>
          <p:nvPr/>
        </p:nvSpPr>
        <p:spPr>
          <a:xfrm>
            <a:off x="309600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2" name="CustomShape 9"/>
          <p:cNvSpPr/>
          <p:nvPr/>
        </p:nvSpPr>
        <p:spPr>
          <a:xfrm>
            <a:off x="3096000" y="594036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0000FF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A0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3" name="TextShape 10"/>
          <p:cNvSpPr txBox="1"/>
          <p:nvPr/>
        </p:nvSpPr>
        <p:spPr>
          <a:xfrm>
            <a:off x="3656160" y="5053320"/>
            <a:ext cx="1131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NUCLEO</a:t>
            </a:r>
          </a:p>
        </p:txBody>
      </p:sp>
      <p:pic>
        <p:nvPicPr>
          <p:cNvPr id="5204" name="Image 5203"/>
          <p:cNvPicPr/>
          <p:nvPr/>
        </p:nvPicPr>
        <p:blipFill>
          <a:blip r:embed="rId7"/>
          <a:stretch/>
        </p:blipFill>
        <p:spPr>
          <a:xfrm rot="16200000">
            <a:off x="3400200" y="5435280"/>
            <a:ext cx="1676520" cy="1420920"/>
          </a:xfrm>
          <a:prstGeom prst="rect">
            <a:avLst/>
          </a:prstGeom>
          <a:ln w="0">
            <a:noFill/>
          </a:ln>
        </p:spPr>
      </p:pic>
      <p:sp>
        <p:nvSpPr>
          <p:cNvPr id="5205" name="CustomShape 11"/>
          <p:cNvSpPr/>
          <p:nvPr/>
        </p:nvSpPr>
        <p:spPr>
          <a:xfrm>
            <a:off x="4989960" y="59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00CC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D13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6" name="CustomShape 12"/>
          <p:cNvSpPr/>
          <p:nvPr/>
        </p:nvSpPr>
        <p:spPr>
          <a:xfrm>
            <a:off x="4989960" y="6768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111111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07" name="TextShape 13"/>
          <p:cNvSpPr txBox="1"/>
          <p:nvPr/>
        </p:nvSpPr>
        <p:spPr>
          <a:xfrm rot="5400000">
            <a:off x="2789640" y="5382000"/>
            <a:ext cx="75600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ADC_in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8" name="TextShape 14"/>
          <p:cNvSpPr txBox="1"/>
          <p:nvPr/>
        </p:nvSpPr>
        <p:spPr>
          <a:xfrm rot="5400000">
            <a:off x="4725000" y="5371920"/>
            <a:ext cx="879480" cy="43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DAC_out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209" name="TextShape 15"/>
          <p:cNvSpPr txBox="1"/>
          <p:nvPr/>
        </p:nvSpPr>
        <p:spPr>
          <a:xfrm>
            <a:off x="3052440" y="4687200"/>
            <a:ext cx="2527560" cy="2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Arial"/>
              </a:rPr>
              <a:t>SIGNAUX AUDIO / 20Hz-20kHz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5210" name="Group 16"/>
          <p:cNvGrpSpPr/>
          <p:nvPr/>
        </p:nvGrpSpPr>
        <p:grpSpPr>
          <a:xfrm>
            <a:off x="1833480" y="6932520"/>
            <a:ext cx="326520" cy="123480"/>
            <a:chOff x="1833480" y="6932520"/>
            <a:chExt cx="326520" cy="123480"/>
          </a:xfrm>
        </p:grpSpPr>
        <p:sp>
          <p:nvSpPr>
            <p:cNvPr id="5211" name="Line 17"/>
            <p:cNvSpPr/>
            <p:nvPr/>
          </p:nvSpPr>
          <p:spPr>
            <a:xfrm>
              <a:off x="1833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2" name="Line 18"/>
            <p:cNvSpPr/>
            <p:nvPr/>
          </p:nvSpPr>
          <p:spPr>
            <a:xfrm>
              <a:off x="1914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3" name="Line 19"/>
            <p:cNvSpPr/>
            <p:nvPr/>
          </p:nvSpPr>
          <p:spPr>
            <a:xfrm>
              <a:off x="1969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4" name="Line 20"/>
            <p:cNvSpPr/>
            <p:nvPr/>
          </p:nvSpPr>
          <p:spPr>
            <a:xfrm>
              <a:off x="1833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5" name="Line 21"/>
            <p:cNvSpPr/>
            <p:nvPr/>
          </p:nvSpPr>
          <p:spPr>
            <a:xfrm>
              <a:off x="1914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16" name="Line 22"/>
            <p:cNvSpPr/>
            <p:nvPr/>
          </p:nvSpPr>
          <p:spPr>
            <a:xfrm>
              <a:off x="1969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17" name="Line 23"/>
          <p:cNvSpPr/>
          <p:nvPr/>
        </p:nvSpPr>
        <p:spPr>
          <a:xfrm>
            <a:off x="2016000" y="644400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8" name="Line 24"/>
          <p:cNvSpPr/>
          <p:nvPr/>
        </p:nvSpPr>
        <p:spPr>
          <a:xfrm>
            <a:off x="2016000" y="5018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9" name="TextShape 25"/>
          <p:cNvSpPr txBox="1"/>
          <p:nvPr/>
        </p:nvSpPr>
        <p:spPr>
          <a:xfrm>
            <a:off x="612000" y="6360840"/>
            <a:ext cx="374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5220" name="Group 26"/>
          <p:cNvGrpSpPr/>
          <p:nvPr/>
        </p:nvGrpSpPr>
        <p:grpSpPr>
          <a:xfrm>
            <a:off x="753840" y="6932880"/>
            <a:ext cx="326520" cy="123480"/>
            <a:chOff x="753840" y="6932880"/>
            <a:chExt cx="326520" cy="123480"/>
          </a:xfrm>
        </p:grpSpPr>
        <p:sp>
          <p:nvSpPr>
            <p:cNvPr id="5221" name="Line 27"/>
            <p:cNvSpPr/>
            <p:nvPr/>
          </p:nvSpPr>
          <p:spPr>
            <a:xfrm>
              <a:off x="753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2" name="Line 28"/>
            <p:cNvSpPr/>
            <p:nvPr/>
          </p:nvSpPr>
          <p:spPr>
            <a:xfrm>
              <a:off x="835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3" name="Line 29"/>
            <p:cNvSpPr/>
            <p:nvPr/>
          </p:nvSpPr>
          <p:spPr>
            <a:xfrm>
              <a:off x="889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4" name="Line 30"/>
            <p:cNvSpPr/>
            <p:nvPr/>
          </p:nvSpPr>
          <p:spPr>
            <a:xfrm>
              <a:off x="753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5" name="Line 31"/>
            <p:cNvSpPr/>
            <p:nvPr/>
          </p:nvSpPr>
          <p:spPr>
            <a:xfrm>
              <a:off x="835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26" name="Line 32"/>
            <p:cNvSpPr/>
            <p:nvPr/>
          </p:nvSpPr>
          <p:spPr>
            <a:xfrm>
              <a:off x="889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27" name="CustomShape 33"/>
          <p:cNvSpPr/>
          <p:nvPr/>
        </p:nvSpPr>
        <p:spPr>
          <a:xfrm>
            <a:off x="1908000" y="5364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28" name="TextShape 34"/>
          <p:cNvSpPr txBox="1"/>
          <p:nvPr/>
        </p:nvSpPr>
        <p:spPr>
          <a:xfrm>
            <a:off x="936000" y="5496840"/>
            <a:ext cx="88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10uF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29" name="TextShape 35"/>
          <p:cNvSpPr txBox="1"/>
          <p:nvPr/>
        </p:nvSpPr>
        <p:spPr>
          <a:xfrm rot="5400000">
            <a:off x="1910520" y="547128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0" name="Line 36"/>
          <p:cNvSpPr/>
          <p:nvPr/>
        </p:nvSpPr>
        <p:spPr>
          <a:xfrm flipV="1">
            <a:off x="936000" y="611964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1" name="Line 37"/>
          <p:cNvSpPr/>
          <p:nvPr/>
        </p:nvSpPr>
        <p:spPr>
          <a:xfrm flipH="1">
            <a:off x="1800000" y="5004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2" name="TextShape 38"/>
          <p:cNvSpPr txBox="1"/>
          <p:nvPr/>
        </p:nvSpPr>
        <p:spPr>
          <a:xfrm>
            <a:off x="1764000" y="4752000"/>
            <a:ext cx="54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3.3V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33" name="CustomShape 39"/>
          <p:cNvSpPr/>
          <p:nvPr/>
        </p:nvSpPr>
        <p:spPr>
          <a:xfrm>
            <a:off x="3081960" y="5040000"/>
            <a:ext cx="410040" cy="144000"/>
          </a:xfrm>
          <a:custGeom>
            <a:avLst/>
            <a:gdLst/>
            <a:ahLst/>
            <a:cxnLst/>
            <a:rect l="0" t="0" r="r" b="b"/>
            <a:pathLst>
              <a:path w="1141" h="402">
                <a:moveTo>
                  <a:pt x="66" y="0"/>
                </a:moveTo>
                <a:lnTo>
                  <a:pt x="67" y="0"/>
                </a:lnTo>
                <a:cubicBezTo>
                  <a:pt x="55" y="0"/>
                  <a:pt x="44" y="3"/>
                  <a:pt x="33" y="9"/>
                </a:cubicBezTo>
                <a:cubicBezTo>
                  <a:pt x="23" y="15"/>
                  <a:pt x="15" y="23"/>
                  <a:pt x="9" y="33"/>
                </a:cubicBezTo>
                <a:cubicBezTo>
                  <a:pt x="3" y="44"/>
                  <a:pt x="0" y="55"/>
                  <a:pt x="0" y="67"/>
                </a:cubicBezTo>
                <a:lnTo>
                  <a:pt x="0" y="334"/>
                </a:lnTo>
                <a:lnTo>
                  <a:pt x="0" y="334"/>
                </a:lnTo>
                <a:cubicBezTo>
                  <a:pt x="0" y="346"/>
                  <a:pt x="3" y="357"/>
                  <a:pt x="9" y="368"/>
                </a:cubicBezTo>
                <a:cubicBezTo>
                  <a:pt x="15" y="378"/>
                  <a:pt x="23" y="386"/>
                  <a:pt x="33" y="392"/>
                </a:cubicBezTo>
                <a:cubicBezTo>
                  <a:pt x="44" y="398"/>
                  <a:pt x="55" y="401"/>
                  <a:pt x="67" y="401"/>
                </a:cubicBezTo>
                <a:lnTo>
                  <a:pt x="1073" y="401"/>
                </a:lnTo>
                <a:lnTo>
                  <a:pt x="1073" y="401"/>
                </a:lnTo>
                <a:cubicBezTo>
                  <a:pt x="1085" y="401"/>
                  <a:pt x="1096" y="398"/>
                  <a:pt x="1107" y="392"/>
                </a:cubicBezTo>
                <a:cubicBezTo>
                  <a:pt x="1117" y="386"/>
                  <a:pt x="1125" y="378"/>
                  <a:pt x="1131" y="368"/>
                </a:cubicBezTo>
                <a:cubicBezTo>
                  <a:pt x="1137" y="357"/>
                  <a:pt x="1140" y="346"/>
                  <a:pt x="1140" y="334"/>
                </a:cubicBezTo>
                <a:lnTo>
                  <a:pt x="1140" y="66"/>
                </a:lnTo>
                <a:lnTo>
                  <a:pt x="1140" y="67"/>
                </a:lnTo>
                <a:lnTo>
                  <a:pt x="1140" y="67"/>
                </a:lnTo>
                <a:cubicBezTo>
                  <a:pt x="1140" y="55"/>
                  <a:pt x="1137" y="44"/>
                  <a:pt x="1131" y="33"/>
                </a:cubicBezTo>
                <a:cubicBezTo>
                  <a:pt x="1125" y="23"/>
                  <a:pt x="1117" y="15"/>
                  <a:pt x="1107" y="9"/>
                </a:cubicBezTo>
                <a:cubicBezTo>
                  <a:pt x="1096" y="3"/>
                  <a:pt x="1085" y="0"/>
                  <a:pt x="1073" y="0"/>
                </a:cubicBezTo>
                <a:lnTo>
                  <a:pt x="66" y="0"/>
                </a:lnTo>
              </a:path>
            </a:pathLst>
          </a:custGeom>
          <a:solidFill>
            <a:srgbClr val="FF3333"/>
          </a:solidFill>
          <a:ln w="0">
            <a:solidFill>
              <a:srgbClr val="1C1C1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1" strike="noStrike" spc="-1">
                <a:solidFill>
                  <a:srgbClr val="FFFFFF"/>
                </a:solidFill>
                <a:latin typeface="Arial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5234" name="Line 40"/>
          <p:cNvSpPr/>
          <p:nvPr/>
        </p:nvSpPr>
        <p:spPr>
          <a:xfrm flipV="1">
            <a:off x="1404000" y="58320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5" name="CustomShape 41"/>
          <p:cNvSpPr/>
          <p:nvPr/>
        </p:nvSpPr>
        <p:spPr>
          <a:xfrm>
            <a:off x="1908360" y="615636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6" name="Line 42"/>
          <p:cNvSpPr/>
          <p:nvPr/>
        </p:nvSpPr>
        <p:spPr>
          <a:xfrm>
            <a:off x="2016000" y="6012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7" name="Line 43"/>
          <p:cNvSpPr/>
          <p:nvPr/>
        </p:nvSpPr>
        <p:spPr>
          <a:xfrm>
            <a:off x="2016000" y="6840000"/>
            <a:ext cx="108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8" name="Line 44"/>
          <p:cNvSpPr/>
          <p:nvPr/>
        </p:nvSpPr>
        <p:spPr>
          <a:xfrm>
            <a:off x="1476000" y="601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9" name="Line 45"/>
          <p:cNvSpPr/>
          <p:nvPr/>
        </p:nvSpPr>
        <p:spPr>
          <a:xfrm>
            <a:off x="756000" y="601200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0" name="TextShape 46"/>
          <p:cNvSpPr txBox="1"/>
          <p:nvPr/>
        </p:nvSpPr>
        <p:spPr>
          <a:xfrm rot="5400000">
            <a:off x="1910880" y="629964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47k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1" name="CustomShape 47"/>
          <p:cNvSpPr/>
          <p:nvPr/>
        </p:nvSpPr>
        <p:spPr>
          <a:xfrm>
            <a:off x="1980000" y="5976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2" name="CustomShape 48"/>
          <p:cNvSpPr/>
          <p:nvPr/>
        </p:nvSpPr>
        <p:spPr>
          <a:xfrm>
            <a:off x="1980000" y="6804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3" name="Line 49"/>
          <p:cNvSpPr/>
          <p:nvPr/>
        </p:nvSpPr>
        <p:spPr>
          <a:xfrm flipV="1">
            <a:off x="1476000" y="58323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4" name="Line 50"/>
          <p:cNvSpPr/>
          <p:nvPr/>
        </p:nvSpPr>
        <p:spPr>
          <a:xfrm>
            <a:off x="6660360" y="6016680"/>
            <a:ext cx="0" cy="39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5" name="Line 51"/>
          <p:cNvSpPr/>
          <p:nvPr/>
        </p:nvSpPr>
        <p:spPr>
          <a:xfrm>
            <a:off x="6660360" y="6480000"/>
            <a:ext cx="0" cy="457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6" name="TextShape 52"/>
          <p:cNvSpPr txBox="1"/>
          <p:nvPr/>
        </p:nvSpPr>
        <p:spPr>
          <a:xfrm>
            <a:off x="7524360" y="636552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7" name="TextShape 53"/>
          <p:cNvSpPr txBox="1"/>
          <p:nvPr/>
        </p:nvSpPr>
        <p:spPr>
          <a:xfrm>
            <a:off x="5688360" y="5501520"/>
            <a:ext cx="8391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1.5k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48" name="Line 54"/>
          <p:cNvSpPr/>
          <p:nvPr/>
        </p:nvSpPr>
        <p:spPr>
          <a:xfrm flipV="1">
            <a:off x="7848360" y="6124320"/>
            <a:ext cx="0" cy="720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9" name="Line 55"/>
          <p:cNvSpPr/>
          <p:nvPr/>
        </p:nvSpPr>
        <p:spPr>
          <a:xfrm>
            <a:off x="6480360" y="6408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0" name="Line 56"/>
          <p:cNvSpPr/>
          <p:nvPr/>
        </p:nvSpPr>
        <p:spPr>
          <a:xfrm>
            <a:off x="6120360" y="6012000"/>
            <a:ext cx="104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1" name="Line 57"/>
          <p:cNvSpPr/>
          <p:nvPr/>
        </p:nvSpPr>
        <p:spPr>
          <a:xfrm>
            <a:off x="5400360" y="6016680"/>
            <a:ext cx="64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2" name="TextShape 58"/>
          <p:cNvSpPr txBox="1"/>
          <p:nvPr/>
        </p:nvSpPr>
        <p:spPr>
          <a:xfrm rot="5400000">
            <a:off x="6491880" y="6367320"/>
            <a:ext cx="924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4.7nF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53" name="CustomShape 59"/>
          <p:cNvSpPr/>
          <p:nvPr/>
        </p:nvSpPr>
        <p:spPr>
          <a:xfrm>
            <a:off x="6624360" y="5980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4" name="CustomShape 60"/>
          <p:cNvSpPr/>
          <p:nvPr/>
        </p:nvSpPr>
        <p:spPr>
          <a:xfrm>
            <a:off x="6624360" y="680868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5" name="Line 61"/>
          <p:cNvSpPr/>
          <p:nvPr/>
        </p:nvSpPr>
        <p:spPr>
          <a:xfrm>
            <a:off x="6480000" y="648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56" name="Group 62"/>
          <p:cNvGrpSpPr/>
          <p:nvPr/>
        </p:nvGrpSpPr>
        <p:grpSpPr>
          <a:xfrm>
            <a:off x="6477840" y="6932880"/>
            <a:ext cx="326520" cy="123480"/>
            <a:chOff x="6477840" y="6932880"/>
            <a:chExt cx="326520" cy="123480"/>
          </a:xfrm>
        </p:grpSpPr>
        <p:sp>
          <p:nvSpPr>
            <p:cNvPr id="5257" name="Line 63"/>
            <p:cNvSpPr/>
            <p:nvPr/>
          </p:nvSpPr>
          <p:spPr>
            <a:xfrm>
              <a:off x="647784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58" name="Line 64"/>
            <p:cNvSpPr/>
            <p:nvPr/>
          </p:nvSpPr>
          <p:spPr>
            <a:xfrm>
              <a:off x="655920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59" name="Line 65"/>
            <p:cNvSpPr/>
            <p:nvPr/>
          </p:nvSpPr>
          <p:spPr>
            <a:xfrm>
              <a:off x="661392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0" name="Line 66"/>
            <p:cNvSpPr/>
            <p:nvPr/>
          </p:nvSpPr>
          <p:spPr>
            <a:xfrm>
              <a:off x="647784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1" name="Line 67"/>
            <p:cNvSpPr/>
            <p:nvPr/>
          </p:nvSpPr>
          <p:spPr>
            <a:xfrm>
              <a:off x="655920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62" name="Line 68"/>
            <p:cNvSpPr/>
            <p:nvPr/>
          </p:nvSpPr>
          <p:spPr>
            <a:xfrm>
              <a:off x="661392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63" name="CustomShape 69"/>
          <p:cNvSpPr/>
          <p:nvPr/>
        </p:nvSpPr>
        <p:spPr>
          <a:xfrm rot="16200000">
            <a:off x="5976000" y="576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4" name="Line 70"/>
          <p:cNvSpPr/>
          <p:nvPr/>
        </p:nvSpPr>
        <p:spPr>
          <a:xfrm flipV="1">
            <a:off x="5400360" y="6840000"/>
            <a:ext cx="1224000" cy="4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5" name="TextShape 71"/>
          <p:cNvSpPr txBox="1"/>
          <p:nvPr/>
        </p:nvSpPr>
        <p:spPr>
          <a:xfrm>
            <a:off x="6696360" y="5504400"/>
            <a:ext cx="9885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100nF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66" name="Line 72"/>
          <p:cNvSpPr/>
          <p:nvPr/>
        </p:nvSpPr>
        <p:spPr>
          <a:xfrm flipV="1">
            <a:off x="7164360" y="58395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7" name="Line 73"/>
          <p:cNvSpPr/>
          <p:nvPr/>
        </p:nvSpPr>
        <p:spPr>
          <a:xfrm flipV="1">
            <a:off x="7236360" y="583992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8" name="Line 74"/>
          <p:cNvSpPr/>
          <p:nvPr/>
        </p:nvSpPr>
        <p:spPr>
          <a:xfrm>
            <a:off x="7236000" y="6012000"/>
            <a:ext cx="684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69" name="Group 75"/>
          <p:cNvGrpSpPr/>
          <p:nvPr/>
        </p:nvGrpSpPr>
        <p:grpSpPr>
          <a:xfrm>
            <a:off x="7702200" y="6933240"/>
            <a:ext cx="326520" cy="123480"/>
            <a:chOff x="7702200" y="6933240"/>
            <a:chExt cx="326520" cy="123480"/>
          </a:xfrm>
        </p:grpSpPr>
        <p:sp>
          <p:nvSpPr>
            <p:cNvPr id="5270" name="Line 76"/>
            <p:cNvSpPr/>
            <p:nvPr/>
          </p:nvSpPr>
          <p:spPr>
            <a:xfrm>
              <a:off x="7702200" y="693324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1" name="Line 77"/>
            <p:cNvSpPr/>
            <p:nvPr/>
          </p:nvSpPr>
          <p:spPr>
            <a:xfrm>
              <a:off x="7783560" y="7005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2" name="Line 78"/>
            <p:cNvSpPr/>
            <p:nvPr/>
          </p:nvSpPr>
          <p:spPr>
            <a:xfrm>
              <a:off x="7838280" y="7056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3" name="Line 79"/>
            <p:cNvSpPr/>
            <p:nvPr/>
          </p:nvSpPr>
          <p:spPr>
            <a:xfrm>
              <a:off x="7702200" y="6933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4" name="Line 80"/>
            <p:cNvSpPr/>
            <p:nvPr/>
          </p:nvSpPr>
          <p:spPr>
            <a:xfrm>
              <a:off x="7783560" y="7006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75" name="Line 81"/>
            <p:cNvSpPr/>
            <p:nvPr/>
          </p:nvSpPr>
          <p:spPr>
            <a:xfrm>
              <a:off x="7838280" y="7056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76" name="TextShape 82"/>
          <p:cNvSpPr txBox="1"/>
          <p:nvPr/>
        </p:nvSpPr>
        <p:spPr>
          <a:xfrm>
            <a:off x="1440000" y="5760000"/>
            <a:ext cx="2880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solidFill>
                  <a:srgbClr val="FFFFFF"/>
                </a:solidFill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591920" y="753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20" y="1569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610280" y="451620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7" name="TextShape 1"/>
          <p:cNvSpPr txBox="1"/>
          <p:nvPr/>
        </p:nvSpPr>
        <p:spPr>
          <a:xfrm>
            <a:off x="132840" y="1458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QUARTZ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278" name="Line 2"/>
          <p:cNvSpPr/>
          <p:nvPr/>
        </p:nvSpPr>
        <p:spPr>
          <a:xfrm>
            <a:off x="3528720" y="5270760"/>
            <a:ext cx="0" cy="452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279" name="Group 3"/>
          <p:cNvGrpSpPr/>
          <p:nvPr/>
        </p:nvGrpSpPr>
        <p:grpSpPr>
          <a:xfrm>
            <a:off x="3345480" y="6932520"/>
            <a:ext cx="326520" cy="123480"/>
            <a:chOff x="3345480" y="6932520"/>
            <a:chExt cx="326520" cy="123480"/>
          </a:xfrm>
        </p:grpSpPr>
        <p:sp>
          <p:nvSpPr>
            <p:cNvPr id="5280" name="Line 4"/>
            <p:cNvSpPr/>
            <p:nvPr/>
          </p:nvSpPr>
          <p:spPr>
            <a:xfrm>
              <a:off x="3345480" y="6932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1" name="Line 5"/>
            <p:cNvSpPr/>
            <p:nvPr/>
          </p:nvSpPr>
          <p:spPr>
            <a:xfrm>
              <a:off x="3426840" y="7005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2" name="Line 6"/>
            <p:cNvSpPr/>
            <p:nvPr/>
          </p:nvSpPr>
          <p:spPr>
            <a:xfrm>
              <a:off x="3481560" y="7055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3" name="Line 7"/>
            <p:cNvSpPr/>
            <p:nvPr/>
          </p:nvSpPr>
          <p:spPr>
            <a:xfrm>
              <a:off x="3345480" y="6932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4" name="Line 8"/>
            <p:cNvSpPr/>
            <p:nvPr/>
          </p:nvSpPr>
          <p:spPr>
            <a:xfrm>
              <a:off x="3426840" y="700560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285" name="Line 9"/>
            <p:cNvSpPr/>
            <p:nvPr/>
          </p:nvSpPr>
          <p:spPr>
            <a:xfrm>
              <a:off x="3481560" y="705600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286" name="Line 10"/>
          <p:cNvSpPr/>
          <p:nvPr/>
        </p:nvSpPr>
        <p:spPr>
          <a:xfrm>
            <a:off x="3528720" y="5867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7" name="Line 11"/>
          <p:cNvSpPr/>
          <p:nvPr/>
        </p:nvSpPr>
        <p:spPr>
          <a:xfrm>
            <a:off x="3528720" y="444240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8" name="CustomShape 12"/>
          <p:cNvSpPr/>
          <p:nvPr/>
        </p:nvSpPr>
        <p:spPr>
          <a:xfrm>
            <a:off x="3420720" y="478764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9" name="TextShape 13"/>
          <p:cNvSpPr txBox="1"/>
          <p:nvPr/>
        </p:nvSpPr>
        <p:spPr>
          <a:xfrm>
            <a:off x="2520000" y="6444000"/>
            <a:ext cx="986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 = 100pF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0" name="Line 14"/>
          <p:cNvSpPr/>
          <p:nvPr/>
        </p:nvSpPr>
        <p:spPr>
          <a:xfrm>
            <a:off x="3359160" y="6372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1" name="CustomShape 15"/>
          <p:cNvSpPr/>
          <p:nvPr/>
        </p:nvSpPr>
        <p:spPr>
          <a:xfrm>
            <a:off x="3421080" y="5580000"/>
            <a:ext cx="216000" cy="504000"/>
          </a:xfrm>
          <a:custGeom>
            <a:avLst/>
            <a:gdLst/>
            <a:ahLst/>
            <a:cxnLst/>
            <a:rect l="0" t="0" r="r" b="b"/>
            <a:pathLst>
              <a:path w="602" h="14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1300"/>
                </a:lnTo>
                <a:lnTo>
                  <a:pt x="0" y="1301"/>
                </a:lnTo>
                <a:cubicBezTo>
                  <a:pt x="0" y="1318"/>
                  <a:pt x="5" y="1336"/>
                  <a:pt x="13" y="1351"/>
                </a:cubicBezTo>
                <a:cubicBezTo>
                  <a:pt x="22" y="1366"/>
                  <a:pt x="35" y="1379"/>
                  <a:pt x="50" y="1388"/>
                </a:cubicBezTo>
                <a:cubicBezTo>
                  <a:pt x="65" y="1396"/>
                  <a:pt x="83" y="1401"/>
                  <a:pt x="100" y="1401"/>
                </a:cubicBezTo>
                <a:lnTo>
                  <a:pt x="500" y="1401"/>
                </a:lnTo>
                <a:lnTo>
                  <a:pt x="501" y="1401"/>
                </a:lnTo>
                <a:cubicBezTo>
                  <a:pt x="518" y="1401"/>
                  <a:pt x="536" y="1396"/>
                  <a:pt x="551" y="1388"/>
                </a:cubicBezTo>
                <a:cubicBezTo>
                  <a:pt x="566" y="1379"/>
                  <a:pt x="579" y="1366"/>
                  <a:pt x="588" y="1351"/>
                </a:cubicBezTo>
                <a:cubicBezTo>
                  <a:pt x="596" y="1336"/>
                  <a:pt x="601" y="1318"/>
                  <a:pt x="601" y="1301"/>
                </a:cubicBezTo>
                <a:lnTo>
                  <a:pt x="601" y="100"/>
                </a:lnTo>
                <a:lnTo>
                  <a:pt x="601" y="100"/>
                </a:lnTo>
                <a:lnTo>
                  <a:pt x="601" y="100"/>
                </a:lnTo>
                <a:cubicBezTo>
                  <a:pt x="601" y="83"/>
                  <a:pt x="596" y="65"/>
                  <a:pt x="588" y="50"/>
                </a:cubicBezTo>
                <a:cubicBezTo>
                  <a:pt x="579" y="35"/>
                  <a:pt x="566" y="22"/>
                  <a:pt x="551" y="13"/>
                </a:cubicBezTo>
                <a:cubicBezTo>
                  <a:pt x="536" y="5"/>
                  <a:pt x="518" y="0"/>
                  <a:pt x="501" y="0"/>
                </a:cubicBezTo>
                <a:lnTo>
                  <a:pt x="10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2" name="Line 16"/>
          <p:cNvSpPr/>
          <p:nvPr/>
        </p:nvSpPr>
        <p:spPr>
          <a:xfrm flipH="1">
            <a:off x="3528720" y="5436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3" name="TextShape 17"/>
          <p:cNvSpPr txBox="1"/>
          <p:nvPr/>
        </p:nvSpPr>
        <p:spPr>
          <a:xfrm>
            <a:off x="3665880" y="5688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4" name="CustomShape 18"/>
          <p:cNvSpPr/>
          <p:nvPr/>
        </p:nvSpPr>
        <p:spPr>
          <a:xfrm>
            <a:off x="3492720" y="539964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5" name="Line 19"/>
          <p:cNvSpPr/>
          <p:nvPr/>
        </p:nvSpPr>
        <p:spPr>
          <a:xfrm>
            <a:off x="3358800" y="6444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6" name="Line 20"/>
          <p:cNvSpPr/>
          <p:nvPr/>
        </p:nvSpPr>
        <p:spPr>
          <a:xfrm>
            <a:off x="3528720" y="6443640"/>
            <a:ext cx="0" cy="488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7" name="TextShape 21"/>
          <p:cNvSpPr txBox="1"/>
          <p:nvPr/>
        </p:nvSpPr>
        <p:spPr>
          <a:xfrm>
            <a:off x="3666240" y="493236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 = 1k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298" name="Line 22"/>
          <p:cNvSpPr/>
          <p:nvPr/>
        </p:nvSpPr>
        <p:spPr>
          <a:xfrm flipH="1">
            <a:off x="1818000" y="4446000"/>
            <a:ext cx="171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9" name="Line 23"/>
          <p:cNvSpPr/>
          <p:nvPr/>
        </p:nvSpPr>
        <p:spPr>
          <a:xfrm flipH="1">
            <a:off x="1800000" y="6228000"/>
            <a:ext cx="172872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0" name="CustomShape 24"/>
          <p:cNvSpPr/>
          <p:nvPr/>
        </p:nvSpPr>
        <p:spPr>
          <a:xfrm>
            <a:off x="3493080" y="6192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1" name="Line 25"/>
          <p:cNvSpPr/>
          <p:nvPr/>
        </p:nvSpPr>
        <p:spPr>
          <a:xfrm>
            <a:off x="1656360" y="5220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2" name="Line 26"/>
          <p:cNvSpPr/>
          <p:nvPr/>
        </p:nvSpPr>
        <p:spPr>
          <a:xfrm>
            <a:off x="1656000" y="5436000"/>
            <a:ext cx="3488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3" name="Line 27"/>
          <p:cNvSpPr/>
          <p:nvPr/>
        </p:nvSpPr>
        <p:spPr>
          <a:xfrm>
            <a:off x="2664720" y="444276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4" name="Line 28"/>
          <p:cNvSpPr/>
          <p:nvPr/>
        </p:nvSpPr>
        <p:spPr>
          <a:xfrm>
            <a:off x="1818000" y="4443120"/>
            <a:ext cx="0" cy="7768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5" name="CustomShape 29"/>
          <p:cNvSpPr/>
          <p:nvPr/>
        </p:nvSpPr>
        <p:spPr>
          <a:xfrm>
            <a:off x="1716840" y="525600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6" name="TextShape 30"/>
          <p:cNvSpPr txBox="1"/>
          <p:nvPr/>
        </p:nvSpPr>
        <p:spPr>
          <a:xfrm>
            <a:off x="1001880" y="4824000"/>
            <a:ext cx="7981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quartz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07" name="Line 31"/>
          <p:cNvSpPr/>
          <p:nvPr/>
        </p:nvSpPr>
        <p:spPr>
          <a:xfrm>
            <a:off x="1818000" y="5436000"/>
            <a:ext cx="0" cy="79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8" name="CustomShape 32"/>
          <p:cNvSpPr/>
          <p:nvPr/>
        </p:nvSpPr>
        <p:spPr>
          <a:xfrm>
            <a:off x="2484000" y="5652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9" name="CustomShape 33"/>
          <p:cNvSpPr/>
          <p:nvPr/>
        </p:nvSpPr>
        <p:spPr>
          <a:xfrm>
            <a:off x="2484360" y="489636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500" y="0"/>
                </a:moveTo>
                <a:lnTo>
                  <a:pt x="1001" y="801"/>
                </a:lnTo>
                <a:lnTo>
                  <a:pt x="0" y="801"/>
                </a:lnTo>
                <a:lnTo>
                  <a:pt x="500" y="0"/>
                </a:lnTo>
              </a:path>
            </a:pathLst>
          </a:cu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0" name="CustomShape 34"/>
          <p:cNvSpPr/>
          <p:nvPr/>
        </p:nvSpPr>
        <p:spPr>
          <a:xfrm>
            <a:off x="2628000" y="442800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1" name="CustomShape 35"/>
          <p:cNvSpPr/>
          <p:nvPr/>
        </p:nvSpPr>
        <p:spPr>
          <a:xfrm>
            <a:off x="2628360" y="6192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2" name="CustomShape 36"/>
          <p:cNvSpPr/>
          <p:nvPr/>
        </p:nvSpPr>
        <p:spPr>
          <a:xfrm>
            <a:off x="2628720" y="558072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3" name="CustomShape 37"/>
          <p:cNvSpPr/>
          <p:nvPr/>
        </p:nvSpPr>
        <p:spPr>
          <a:xfrm>
            <a:off x="2629080" y="4825080"/>
            <a:ext cx="72000" cy="72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4" name="Line 38"/>
          <p:cNvSpPr/>
          <p:nvPr/>
        </p:nvSpPr>
        <p:spPr>
          <a:xfrm>
            <a:off x="2664720" y="5199120"/>
            <a:ext cx="0" cy="38124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5" name="Line 39"/>
          <p:cNvSpPr/>
          <p:nvPr/>
        </p:nvSpPr>
        <p:spPr>
          <a:xfrm>
            <a:off x="2664720" y="5940000"/>
            <a:ext cx="0" cy="2887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6" name="CustomShape 40"/>
          <p:cNvSpPr/>
          <p:nvPr/>
        </p:nvSpPr>
        <p:spPr>
          <a:xfrm>
            <a:off x="3493440" y="6696360"/>
            <a:ext cx="72000" cy="720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7" name="Line 41"/>
          <p:cNvSpPr/>
          <p:nvPr/>
        </p:nvSpPr>
        <p:spPr>
          <a:xfrm flipH="1">
            <a:off x="3528720" y="6732000"/>
            <a:ext cx="100728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8" name="TextShape 42"/>
          <p:cNvSpPr txBox="1"/>
          <p:nvPr/>
        </p:nvSpPr>
        <p:spPr>
          <a:xfrm>
            <a:off x="4467600" y="5976000"/>
            <a:ext cx="36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319" name="Line 43"/>
          <p:cNvSpPr/>
          <p:nvPr/>
        </p:nvSpPr>
        <p:spPr>
          <a:xfrm flipV="1">
            <a:off x="4464000" y="5507640"/>
            <a:ext cx="0" cy="1188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0" name="Line 44"/>
          <p:cNvSpPr/>
          <p:nvPr/>
        </p:nvSpPr>
        <p:spPr>
          <a:xfrm flipV="1">
            <a:off x="1722600" y="310140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1" name="Line 45"/>
          <p:cNvSpPr/>
          <p:nvPr/>
        </p:nvSpPr>
        <p:spPr>
          <a:xfrm flipV="1">
            <a:off x="1938600" y="3101760"/>
            <a:ext cx="0" cy="3488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2" name="CustomShape 46"/>
          <p:cNvSpPr/>
          <p:nvPr/>
        </p:nvSpPr>
        <p:spPr>
          <a:xfrm rot="16200000">
            <a:off x="1722600" y="3209760"/>
            <a:ext cx="216000" cy="144000"/>
          </a:xfrm>
          <a:prstGeom prst="rect">
            <a:avLst/>
          </a:prstGeom>
          <a:solidFill>
            <a:srgbClr val="FFFFFF"/>
          </a:solidFill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3" name="Line 47"/>
          <p:cNvSpPr/>
          <p:nvPr/>
        </p:nvSpPr>
        <p:spPr>
          <a:xfrm flipH="1">
            <a:off x="1440000" y="3276000"/>
            <a:ext cx="2826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4" name="Line 48"/>
          <p:cNvSpPr/>
          <p:nvPr/>
        </p:nvSpPr>
        <p:spPr>
          <a:xfrm flipH="1">
            <a:off x="1926360" y="3276000"/>
            <a:ext cx="30564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5325" name="Image 5324"/>
          <p:cNvPicPr/>
          <p:nvPr/>
        </p:nvPicPr>
        <p:blipFill>
          <a:blip r:embed="rId2"/>
          <a:stretch/>
        </p:blipFill>
        <p:spPr>
          <a:xfrm>
            <a:off x="360000" y="2880000"/>
            <a:ext cx="864000" cy="86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CustomShape 1"/>
          <p:cNvSpPr/>
          <p:nvPr/>
        </p:nvSpPr>
        <p:spPr>
          <a:xfrm>
            <a:off x="720000" y="180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7" name="CustomShape 2"/>
          <p:cNvSpPr/>
          <p:nvPr/>
        </p:nvSpPr>
        <p:spPr>
          <a:xfrm>
            <a:off x="4032000" y="324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PROGRAM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48" name="CustomShape 3"/>
          <p:cNvSpPr/>
          <p:nvPr/>
        </p:nvSpPr>
        <p:spPr>
          <a:xfrm>
            <a:off x="4032000" y="2505960"/>
            <a:ext cx="3384000" cy="698040"/>
          </a:xfrm>
          <a:custGeom>
            <a:avLst/>
            <a:gdLst/>
            <a:ahLst/>
            <a:cxnLst/>
            <a:rect l="0" t="0" r="r" b="b"/>
            <a:pathLst>
              <a:path w="9402" h="1941">
                <a:moveTo>
                  <a:pt x="323" y="0"/>
                </a:moveTo>
                <a:lnTo>
                  <a:pt x="323" y="0"/>
                </a:lnTo>
                <a:cubicBezTo>
                  <a:pt x="267" y="0"/>
                  <a:pt x="211" y="15"/>
                  <a:pt x="162" y="43"/>
                </a:cubicBezTo>
                <a:cubicBezTo>
                  <a:pt x="113" y="72"/>
                  <a:pt x="72" y="113"/>
                  <a:pt x="43" y="162"/>
                </a:cubicBezTo>
                <a:cubicBezTo>
                  <a:pt x="15" y="211"/>
                  <a:pt x="0" y="267"/>
                  <a:pt x="0" y="323"/>
                </a:cubicBezTo>
                <a:lnTo>
                  <a:pt x="0" y="1616"/>
                </a:lnTo>
                <a:lnTo>
                  <a:pt x="0" y="1617"/>
                </a:lnTo>
                <a:cubicBezTo>
                  <a:pt x="0" y="1673"/>
                  <a:pt x="15" y="1729"/>
                  <a:pt x="43" y="1778"/>
                </a:cubicBezTo>
                <a:cubicBezTo>
                  <a:pt x="72" y="1827"/>
                  <a:pt x="113" y="1868"/>
                  <a:pt x="162" y="1897"/>
                </a:cubicBezTo>
                <a:cubicBezTo>
                  <a:pt x="211" y="1925"/>
                  <a:pt x="267" y="1940"/>
                  <a:pt x="323" y="1940"/>
                </a:cubicBezTo>
                <a:lnTo>
                  <a:pt x="9077" y="1940"/>
                </a:lnTo>
                <a:lnTo>
                  <a:pt x="9078" y="1940"/>
                </a:lnTo>
                <a:cubicBezTo>
                  <a:pt x="9134" y="1940"/>
                  <a:pt x="9190" y="1925"/>
                  <a:pt x="9239" y="1897"/>
                </a:cubicBezTo>
                <a:cubicBezTo>
                  <a:pt x="9288" y="1868"/>
                  <a:pt x="9329" y="1827"/>
                  <a:pt x="9358" y="1778"/>
                </a:cubicBezTo>
                <a:cubicBezTo>
                  <a:pt x="9386" y="1729"/>
                  <a:pt x="9401" y="1673"/>
                  <a:pt x="9401" y="1617"/>
                </a:cubicBezTo>
                <a:lnTo>
                  <a:pt x="9401" y="323"/>
                </a:lnTo>
                <a:lnTo>
                  <a:pt x="9401" y="323"/>
                </a:lnTo>
                <a:lnTo>
                  <a:pt x="9401" y="323"/>
                </a:lnTo>
                <a:cubicBezTo>
                  <a:pt x="9401" y="267"/>
                  <a:pt x="9386" y="211"/>
                  <a:pt x="9358" y="162"/>
                </a:cubicBezTo>
                <a:cubicBezTo>
                  <a:pt x="9329" y="113"/>
                  <a:pt x="9288" y="72"/>
                  <a:pt x="9239" y="43"/>
                </a:cubicBezTo>
                <a:cubicBezTo>
                  <a:pt x="9190" y="15"/>
                  <a:pt x="9134" y="0"/>
                  <a:pt x="9078" y="0"/>
                </a:cubicBezTo>
                <a:lnTo>
                  <a:pt x="3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INPUTS / OUTPUTS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49" name="CustomShape 4"/>
          <p:cNvSpPr/>
          <p:nvPr/>
        </p:nvSpPr>
        <p:spPr>
          <a:xfrm>
            <a:off x="5832000" y="309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50" name="CustomShape 5"/>
          <p:cNvSpPr/>
          <p:nvPr/>
        </p:nvSpPr>
        <p:spPr>
          <a:xfrm>
            <a:off x="864000" y="684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999999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1" name="CustomShape 6"/>
          <p:cNvSpPr/>
          <p:nvPr/>
        </p:nvSpPr>
        <p:spPr>
          <a:xfrm>
            <a:off x="1008000" y="1728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b="1" spc="-1" dirty="0">
                <a:solidFill>
                  <a:srgbClr val="FFFFFF"/>
                </a:solidFill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52" name="CustomShape 7"/>
          <p:cNvSpPr/>
          <p:nvPr/>
        </p:nvSpPr>
        <p:spPr>
          <a:xfrm>
            <a:off x="1008000" y="1116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FF000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3" name="TextShape 8"/>
          <p:cNvSpPr txBox="1"/>
          <p:nvPr/>
        </p:nvSpPr>
        <p:spPr>
          <a:xfrm>
            <a:off x="1101600" y="2772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 err="1">
                <a:latin typeface="Arial"/>
              </a:rPr>
              <a:t>Microcontroller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4" name="TextShape 9"/>
          <p:cNvSpPr txBox="1"/>
          <p:nvPr/>
        </p:nvSpPr>
        <p:spPr>
          <a:xfrm>
            <a:off x="1119960" y="753840"/>
            <a:ext cx="24004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CENTRAL PROCESSOR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5" name="Line 10"/>
          <p:cNvSpPr/>
          <p:nvPr/>
        </p:nvSpPr>
        <p:spPr>
          <a:xfrm flipH="1">
            <a:off x="3672000" y="1584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6" name="Line 11"/>
          <p:cNvSpPr/>
          <p:nvPr/>
        </p:nvSpPr>
        <p:spPr>
          <a:xfrm>
            <a:off x="6048000" y="1584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Line 12"/>
          <p:cNvSpPr/>
          <p:nvPr/>
        </p:nvSpPr>
        <p:spPr>
          <a:xfrm flipH="1">
            <a:off x="3672000" y="1890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8" name="Line 13"/>
          <p:cNvSpPr/>
          <p:nvPr/>
        </p:nvSpPr>
        <p:spPr>
          <a:xfrm>
            <a:off x="64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9" name="Line 14"/>
          <p:cNvSpPr/>
          <p:nvPr/>
        </p:nvSpPr>
        <p:spPr>
          <a:xfrm>
            <a:off x="5760000" y="1890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Line 15"/>
          <p:cNvSpPr/>
          <p:nvPr/>
        </p:nvSpPr>
        <p:spPr>
          <a:xfrm flipV="1">
            <a:off x="5004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1" name="Line 16"/>
          <p:cNvSpPr/>
          <p:nvPr/>
        </p:nvSpPr>
        <p:spPr>
          <a:xfrm flipV="1">
            <a:off x="6768000" y="1116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2" name="Line 17"/>
          <p:cNvSpPr/>
          <p:nvPr/>
        </p:nvSpPr>
        <p:spPr>
          <a:xfrm>
            <a:off x="4680000" y="1116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3" name="TextShape 18"/>
          <p:cNvSpPr txBox="1"/>
          <p:nvPr/>
        </p:nvSpPr>
        <p:spPr>
          <a:xfrm>
            <a:off x="6444000" y="1944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 dirty="0">
                <a:solidFill>
                  <a:srgbClr val="0000FF"/>
                </a:solidFill>
                <a:latin typeface="Arial"/>
              </a:rPr>
              <a:t>DATA BUS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2864" name="TextShape 19"/>
          <p:cNvSpPr txBox="1"/>
          <p:nvPr/>
        </p:nvSpPr>
        <p:spPr>
          <a:xfrm>
            <a:off x="6561719" y="1569240"/>
            <a:ext cx="1429919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 dirty="0">
                <a:solidFill>
                  <a:srgbClr val="FF0000"/>
                </a:solidFill>
                <a:latin typeface="Arial"/>
              </a:rPr>
              <a:t>ADDRESS BUS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65" name="CustomShape 20"/>
          <p:cNvSpPr/>
          <p:nvPr/>
        </p:nvSpPr>
        <p:spPr>
          <a:xfrm>
            <a:off x="7992000" y="453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FFFFFF"/>
                </a:solidFill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66" name="CustomShape 21"/>
          <p:cNvSpPr/>
          <p:nvPr/>
        </p:nvSpPr>
        <p:spPr>
          <a:xfrm>
            <a:off x="7991640" y="1065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gradFill rotWithShape="0">
            <a:gsLst>
              <a:gs pos="0">
                <a:srgbClr val="004A4A"/>
              </a:gs>
              <a:gs pos="100000">
                <a:srgbClr val="B8CC00"/>
              </a:gs>
            </a:gsLst>
            <a:lin ang="0"/>
          </a:gra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7" name="CustomShape 22"/>
          <p:cNvSpPr/>
          <p:nvPr/>
        </p:nvSpPr>
        <p:spPr>
          <a:xfrm>
            <a:off x="7992000" y="1656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PWM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8" name="CustomShape 23"/>
          <p:cNvSpPr/>
          <p:nvPr/>
        </p:nvSpPr>
        <p:spPr>
          <a:xfrm>
            <a:off x="7991640" y="2267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USART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69" name="CustomShape 24"/>
          <p:cNvSpPr/>
          <p:nvPr/>
        </p:nvSpPr>
        <p:spPr>
          <a:xfrm>
            <a:off x="738360" y="394236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25"/>
          <p:cNvSpPr/>
          <p:nvPr/>
        </p:nvSpPr>
        <p:spPr>
          <a:xfrm>
            <a:off x="4050360" y="408636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PROGRAM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1" name="CustomShape 26"/>
          <p:cNvSpPr/>
          <p:nvPr/>
        </p:nvSpPr>
        <p:spPr>
          <a:xfrm>
            <a:off x="4050360" y="626832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008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INPUTS / OUTPUTS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2" name="CustomShape 27"/>
          <p:cNvSpPr/>
          <p:nvPr/>
        </p:nvSpPr>
        <p:spPr>
          <a:xfrm>
            <a:off x="5850360" y="407196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latin typeface="Arial"/>
              </a:rPr>
              <a:t>DATA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73" name="CustomShape 28"/>
          <p:cNvSpPr/>
          <p:nvPr/>
        </p:nvSpPr>
        <p:spPr>
          <a:xfrm>
            <a:off x="882360" y="444636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2874" name="CustomShape 29"/>
          <p:cNvSpPr/>
          <p:nvPr/>
        </p:nvSpPr>
        <p:spPr>
          <a:xfrm>
            <a:off x="1026360" y="549036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latin typeface="Arial"/>
              </a:rPr>
              <a:t>PROCESSING UNIT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75" name="CustomShape 30"/>
          <p:cNvSpPr/>
          <p:nvPr/>
        </p:nvSpPr>
        <p:spPr>
          <a:xfrm>
            <a:off x="1026360" y="487836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CONTROL UNIT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6" name="TextShape 31"/>
          <p:cNvSpPr txBox="1"/>
          <p:nvPr/>
        </p:nvSpPr>
        <p:spPr>
          <a:xfrm>
            <a:off x="1119960" y="653436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 err="1">
                <a:latin typeface="Arial"/>
              </a:rPr>
              <a:t>Microcontroller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7" name="TextShape 32"/>
          <p:cNvSpPr txBox="1"/>
          <p:nvPr/>
        </p:nvSpPr>
        <p:spPr>
          <a:xfrm>
            <a:off x="1026360" y="4516200"/>
            <a:ext cx="26456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fr-FR" sz="1400" b="1" strike="noStrike" spc="-1" dirty="0">
                <a:latin typeface="Arial"/>
              </a:rPr>
              <a:t>CENTRAL PROCESSOR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78" name="Line 33"/>
          <p:cNvSpPr/>
          <p:nvPr/>
        </p:nvSpPr>
        <p:spPr>
          <a:xfrm flipH="1">
            <a:off x="3690360" y="534636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Line 34"/>
          <p:cNvSpPr/>
          <p:nvPr/>
        </p:nvSpPr>
        <p:spPr>
          <a:xfrm>
            <a:off x="6066360" y="534636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0" name="Line 35"/>
          <p:cNvSpPr/>
          <p:nvPr/>
        </p:nvSpPr>
        <p:spPr>
          <a:xfrm flipH="1">
            <a:off x="3690360" y="565236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Line 36"/>
          <p:cNvSpPr/>
          <p:nvPr/>
        </p:nvSpPr>
        <p:spPr>
          <a:xfrm>
            <a:off x="64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2" name="Line 37"/>
          <p:cNvSpPr/>
          <p:nvPr/>
        </p:nvSpPr>
        <p:spPr>
          <a:xfrm>
            <a:off x="5778360" y="565236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Line 38"/>
          <p:cNvSpPr/>
          <p:nvPr/>
        </p:nvSpPr>
        <p:spPr>
          <a:xfrm flipV="1">
            <a:off x="5022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4" name="Line 39"/>
          <p:cNvSpPr/>
          <p:nvPr/>
        </p:nvSpPr>
        <p:spPr>
          <a:xfrm flipV="1">
            <a:off x="6786360" y="487836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Line 40"/>
          <p:cNvSpPr/>
          <p:nvPr/>
        </p:nvSpPr>
        <p:spPr>
          <a:xfrm>
            <a:off x="4698360" y="487836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6" name="TextShape 41"/>
          <p:cNvSpPr txBox="1"/>
          <p:nvPr/>
        </p:nvSpPr>
        <p:spPr>
          <a:xfrm>
            <a:off x="6462360" y="570636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 dirty="0">
                <a:solidFill>
                  <a:srgbClr val="0000FF"/>
                </a:solidFill>
                <a:latin typeface="Arial"/>
              </a:rPr>
              <a:t>DATA BUS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2887" name="TextShape 42"/>
          <p:cNvSpPr txBox="1"/>
          <p:nvPr/>
        </p:nvSpPr>
        <p:spPr>
          <a:xfrm>
            <a:off x="6580080" y="533160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 dirty="0">
                <a:solidFill>
                  <a:srgbClr val="FF0000"/>
                </a:solidFill>
                <a:latin typeface="Arial"/>
              </a:rPr>
              <a:t>ADDRESS BUS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88" name="CustomShape 43"/>
          <p:cNvSpPr/>
          <p:nvPr/>
        </p:nvSpPr>
        <p:spPr>
          <a:xfrm>
            <a:off x="8010360" y="4216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89" name="CustomShape 44"/>
          <p:cNvSpPr/>
          <p:nvPr/>
        </p:nvSpPr>
        <p:spPr>
          <a:xfrm>
            <a:off x="8010000" y="4827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0" name="CustomShape 45"/>
          <p:cNvSpPr/>
          <p:nvPr/>
        </p:nvSpPr>
        <p:spPr>
          <a:xfrm>
            <a:off x="8010360" y="54183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1" name="CustomShape 46"/>
          <p:cNvSpPr/>
          <p:nvPr/>
        </p:nvSpPr>
        <p:spPr>
          <a:xfrm>
            <a:off x="8010000" y="6030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0000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2" name="TextShape 47"/>
          <p:cNvSpPr txBox="1"/>
          <p:nvPr/>
        </p:nvSpPr>
        <p:spPr>
          <a:xfrm>
            <a:off x="187920" y="329004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5">
            <a:extLst>
              <a:ext uri="{FF2B5EF4-FFF2-40B4-BE49-F238E27FC236}">
                <a16:creationId xmlns:a16="http://schemas.microsoft.com/office/drawing/2014/main" id="{0F7F25DF-E062-3FEA-2A0B-20C6C26A81EB}"/>
              </a:ext>
            </a:extLst>
          </p:cNvPr>
          <p:cNvSpPr/>
          <p:nvPr/>
        </p:nvSpPr>
        <p:spPr>
          <a:xfrm flipV="1">
            <a:off x="8621281" y="3409523"/>
            <a:ext cx="1" cy="2376000"/>
          </a:xfrm>
          <a:prstGeom prst="line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9A4B1E41-A051-9F13-259C-B7DA5C358FAE}"/>
              </a:ext>
            </a:extLst>
          </p:cNvPr>
          <p:cNvSpPr/>
          <p:nvPr/>
        </p:nvSpPr>
        <p:spPr>
          <a:xfrm flipV="1">
            <a:off x="6848429" y="3384445"/>
            <a:ext cx="1" cy="2376000"/>
          </a:xfrm>
          <a:prstGeom prst="line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58086785-F455-9C48-9527-20A0D538F75A}"/>
              </a:ext>
            </a:extLst>
          </p:cNvPr>
          <p:cNvSpPr/>
          <p:nvPr/>
        </p:nvSpPr>
        <p:spPr>
          <a:xfrm flipV="1">
            <a:off x="7204797" y="3394341"/>
            <a:ext cx="1" cy="3006737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7D1C7A6D-D5C1-381A-6455-EAF2C43FBD53}"/>
              </a:ext>
            </a:extLst>
          </p:cNvPr>
          <p:cNvSpPr/>
          <p:nvPr/>
        </p:nvSpPr>
        <p:spPr>
          <a:xfrm flipV="1">
            <a:off x="8957072" y="3394341"/>
            <a:ext cx="1" cy="3006737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8B4202B-EECA-C395-EDA1-4215ACD9023B}"/>
              </a:ext>
            </a:extLst>
          </p:cNvPr>
          <p:cNvSpPr/>
          <p:nvPr/>
        </p:nvSpPr>
        <p:spPr>
          <a:xfrm>
            <a:off x="888887" y="3646026"/>
            <a:ext cx="4727114" cy="315981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2" name="TextShape 47"/>
          <p:cNvSpPr txBox="1"/>
          <p:nvPr/>
        </p:nvSpPr>
        <p:spPr>
          <a:xfrm>
            <a:off x="187920" y="298383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 dirty="0" err="1">
                <a:solidFill>
                  <a:srgbClr val="3333FF"/>
                </a:solidFill>
                <a:latin typeface="Arial"/>
              </a:rPr>
              <a:t>uP</a:t>
            </a:r>
            <a:r>
              <a:rPr lang="fr-FR" sz="2800" b="1" strike="noStrike" spc="-1" dirty="0">
                <a:solidFill>
                  <a:srgbClr val="3333FF"/>
                </a:solidFill>
                <a:latin typeface="Arial"/>
              </a:rPr>
              <a:t> global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06FC7C33-8409-4337-AFD8-C6755D66465F}"/>
              </a:ext>
            </a:extLst>
          </p:cNvPr>
          <p:cNvSpPr/>
          <p:nvPr/>
        </p:nvSpPr>
        <p:spPr>
          <a:xfrm>
            <a:off x="1101600" y="4245402"/>
            <a:ext cx="1673294" cy="1260268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Central Processor Unit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53E275A-E43C-D3C0-B720-499186AD5640}"/>
              </a:ext>
            </a:extLst>
          </p:cNvPr>
          <p:cNvSpPr/>
          <p:nvPr/>
        </p:nvSpPr>
        <p:spPr>
          <a:xfrm>
            <a:off x="4343148" y="5413393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ADDRESS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3A97D88-ABCC-1FE4-8FA3-BB76108F9477}"/>
              </a:ext>
            </a:extLst>
          </p:cNvPr>
          <p:cNvSpPr/>
          <p:nvPr/>
        </p:nvSpPr>
        <p:spPr>
          <a:xfrm>
            <a:off x="1119960" y="5948158"/>
            <a:ext cx="1689854" cy="58119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INTERNAL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REGISTERS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1303071-DA4F-D15A-3309-6555383EBB30}"/>
              </a:ext>
            </a:extLst>
          </p:cNvPr>
          <p:cNvSpPr/>
          <p:nvPr/>
        </p:nvSpPr>
        <p:spPr>
          <a:xfrm>
            <a:off x="4343148" y="4377595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616F034-E347-A5D1-7583-AF1E8E79A3B5}"/>
              </a:ext>
            </a:extLst>
          </p:cNvPr>
          <p:cNvSpPr/>
          <p:nvPr/>
        </p:nvSpPr>
        <p:spPr>
          <a:xfrm flipH="1" flipV="1">
            <a:off x="3516329" y="4389367"/>
            <a:ext cx="0" cy="216000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ACABE8-D5BD-F723-B334-0E8983389E1D}"/>
              </a:ext>
            </a:extLst>
          </p:cNvPr>
          <p:cNvSpPr txBox="1"/>
          <p:nvPr/>
        </p:nvSpPr>
        <p:spPr>
          <a:xfrm>
            <a:off x="3161699" y="4029669"/>
            <a:ext cx="15183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INTERNAL BUS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116264FA-8D92-1705-1C63-61D69F54B32A}"/>
              </a:ext>
            </a:extLst>
          </p:cNvPr>
          <p:cNvSpPr/>
          <p:nvPr/>
        </p:nvSpPr>
        <p:spPr>
          <a:xfrm flipV="1">
            <a:off x="3578316" y="4726615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2EF25948-F412-8FCC-B986-71D906732ABF}"/>
              </a:ext>
            </a:extLst>
          </p:cNvPr>
          <p:cNvSpPr/>
          <p:nvPr/>
        </p:nvSpPr>
        <p:spPr>
          <a:xfrm flipV="1">
            <a:off x="3589891" y="5762413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B5399DD-1119-E43C-05F1-982FAB7EA33F}"/>
              </a:ext>
            </a:extLst>
          </p:cNvPr>
          <p:cNvSpPr/>
          <p:nvPr/>
        </p:nvSpPr>
        <p:spPr>
          <a:xfrm>
            <a:off x="2803171" y="6199632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162329A-8F49-CB07-FAEB-2477DE305B5C}"/>
              </a:ext>
            </a:extLst>
          </p:cNvPr>
          <p:cNvSpPr/>
          <p:nvPr/>
        </p:nvSpPr>
        <p:spPr>
          <a:xfrm>
            <a:off x="2809814" y="4876687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" name="TextShape 8">
            <a:extLst>
              <a:ext uri="{FF2B5EF4-FFF2-40B4-BE49-F238E27FC236}">
                <a16:creationId xmlns:a16="http://schemas.microsoft.com/office/drawing/2014/main" id="{E703A089-B3DC-5434-B126-F5D4A0B6FD7F}"/>
              </a:ext>
            </a:extLst>
          </p:cNvPr>
          <p:cNvSpPr txBox="1"/>
          <p:nvPr/>
        </p:nvSpPr>
        <p:spPr>
          <a:xfrm>
            <a:off x="973080" y="3739509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MicroProcessor</a:t>
            </a:r>
            <a:endParaRPr lang="fr-FR" sz="1400" strike="noStrike" spc="-1" dirty="0">
              <a:latin typeface="Arial"/>
            </a:endParaRPr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2A1D48DF-FB48-1F4B-88C3-C721FFCA7F3F}"/>
              </a:ext>
            </a:extLst>
          </p:cNvPr>
          <p:cNvSpPr/>
          <p:nvPr/>
        </p:nvSpPr>
        <p:spPr>
          <a:xfrm>
            <a:off x="5941571" y="4471271"/>
            <a:ext cx="3600000" cy="576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>
                    <a:lumMod val="75000"/>
                  </a:schemeClr>
                </a:solidFill>
              </a:rPr>
              <a:t>DATA EXTERNAL BUS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AC84E3E-FA3A-A1B1-7BAC-3DB3E43A4359}"/>
              </a:ext>
            </a:extLst>
          </p:cNvPr>
          <p:cNvSpPr/>
          <p:nvPr/>
        </p:nvSpPr>
        <p:spPr>
          <a:xfrm>
            <a:off x="5947375" y="5501591"/>
            <a:ext cx="3600000" cy="576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>
                    <a:lumMod val="75000"/>
                  </a:schemeClr>
                </a:solidFill>
              </a:rPr>
              <a:t>ADDRESS EXTERNAL BUS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E99ED17F-9021-AD9D-E4DE-7BB9AAA85EF8}"/>
              </a:ext>
            </a:extLst>
          </p:cNvPr>
          <p:cNvSpPr/>
          <p:nvPr/>
        </p:nvSpPr>
        <p:spPr>
          <a:xfrm>
            <a:off x="5796000" y="2742773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Memory</a:t>
            </a:r>
          </a:p>
        </p:txBody>
      </p:sp>
      <p:sp>
        <p:nvSpPr>
          <p:cNvPr id="20" name="CustomShape 1">
            <a:extLst>
              <a:ext uri="{FF2B5EF4-FFF2-40B4-BE49-F238E27FC236}">
                <a16:creationId xmlns:a16="http://schemas.microsoft.com/office/drawing/2014/main" id="{5E261DC3-2869-B434-6AA9-A3C1203720EE}"/>
              </a:ext>
            </a:extLst>
          </p:cNvPr>
          <p:cNvSpPr/>
          <p:nvPr/>
        </p:nvSpPr>
        <p:spPr>
          <a:xfrm>
            <a:off x="7803788" y="2742772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Peripherals</a:t>
            </a: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90C1B055-7FA1-A27D-D411-9CE4FFEEE5AC}"/>
              </a:ext>
            </a:extLst>
          </p:cNvPr>
          <p:cNvSpPr/>
          <p:nvPr/>
        </p:nvSpPr>
        <p:spPr>
          <a:xfrm>
            <a:off x="6500692" y="3359041"/>
            <a:ext cx="0" cy="1145892"/>
          </a:xfrm>
          <a:prstGeom prst="line">
            <a:avLst/>
          </a:prstGeom>
          <a:ln w="63500">
            <a:solidFill>
              <a:schemeClr val="accent6"/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C99EC118-A4B3-FB09-9109-6227169EE2A8}"/>
              </a:ext>
            </a:extLst>
          </p:cNvPr>
          <p:cNvSpPr/>
          <p:nvPr/>
        </p:nvSpPr>
        <p:spPr>
          <a:xfrm>
            <a:off x="8296697" y="3359041"/>
            <a:ext cx="0" cy="1145892"/>
          </a:xfrm>
          <a:prstGeom prst="line">
            <a:avLst/>
          </a:prstGeom>
          <a:ln w="63500">
            <a:solidFill>
              <a:schemeClr val="accent6"/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F7E6D8B2-CD47-3552-C844-E3DE938321B9}"/>
              </a:ext>
            </a:extLst>
          </p:cNvPr>
          <p:cNvSpPr/>
          <p:nvPr/>
        </p:nvSpPr>
        <p:spPr>
          <a:xfrm flipV="1">
            <a:off x="3520440" y="6401751"/>
            <a:ext cx="602692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6111036-BECC-C402-0BF8-1D091EEF2B11}"/>
              </a:ext>
            </a:extLst>
          </p:cNvPr>
          <p:cNvSpPr txBox="1"/>
          <p:nvPr/>
        </p:nvSpPr>
        <p:spPr>
          <a:xfrm>
            <a:off x="6021286" y="6402425"/>
            <a:ext cx="14974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 BUS</a:t>
            </a:r>
          </a:p>
        </p:txBody>
      </p:sp>
    </p:spTree>
    <p:extLst>
      <p:ext uri="{BB962C8B-B14F-4D97-AF65-F5344CB8AC3E}">
        <p14:creationId xmlns:p14="http://schemas.microsoft.com/office/powerpoint/2010/main" val="35824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FCA8A9B-23A9-0156-8380-9C7BDAC0CDAF}"/>
              </a:ext>
            </a:extLst>
          </p:cNvPr>
          <p:cNvSpPr/>
          <p:nvPr/>
        </p:nvSpPr>
        <p:spPr>
          <a:xfrm>
            <a:off x="888886" y="2095018"/>
            <a:ext cx="7167093" cy="4710818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997B48C6-A923-B0FC-F907-B3850A64B6C2}"/>
              </a:ext>
            </a:extLst>
          </p:cNvPr>
          <p:cNvSpPr/>
          <p:nvPr/>
        </p:nvSpPr>
        <p:spPr>
          <a:xfrm>
            <a:off x="1459029" y="2601782"/>
            <a:ext cx="4685002" cy="2903888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fr-FR" b="1" dirty="0">
                <a:solidFill>
                  <a:schemeClr val="bg1"/>
                </a:solidFill>
              </a:rPr>
              <a:t>Central Processor Unit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8651D143-C6A1-438A-352C-388FB72D9BAD}"/>
              </a:ext>
            </a:extLst>
          </p:cNvPr>
          <p:cNvSpPr/>
          <p:nvPr/>
        </p:nvSpPr>
        <p:spPr>
          <a:xfrm>
            <a:off x="2678326" y="5948158"/>
            <a:ext cx="1689854" cy="58119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INTERNAL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REGISTERS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FE0FF2F-1DDC-8437-730C-5721730D5E0D}"/>
              </a:ext>
            </a:extLst>
          </p:cNvPr>
          <p:cNvSpPr/>
          <p:nvPr/>
        </p:nvSpPr>
        <p:spPr>
          <a:xfrm flipH="1" flipV="1">
            <a:off x="6845001" y="2601782"/>
            <a:ext cx="12193" cy="3947585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C1D579-0B21-06DB-5C06-D86DB8F5F83F}"/>
              </a:ext>
            </a:extLst>
          </p:cNvPr>
          <p:cNvSpPr txBox="1"/>
          <p:nvPr/>
        </p:nvSpPr>
        <p:spPr>
          <a:xfrm>
            <a:off x="6283718" y="2191424"/>
            <a:ext cx="15183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INTERNAL BUS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D69BA3-6644-7D79-2855-5C5420A26740}"/>
              </a:ext>
            </a:extLst>
          </p:cNvPr>
          <p:cNvSpPr/>
          <p:nvPr/>
        </p:nvSpPr>
        <p:spPr>
          <a:xfrm flipV="1">
            <a:off x="4368180" y="6199631"/>
            <a:ext cx="2476821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F1297CA-9E35-FC71-0E18-8787E0928EB3}"/>
              </a:ext>
            </a:extLst>
          </p:cNvPr>
          <p:cNvSpPr/>
          <p:nvPr/>
        </p:nvSpPr>
        <p:spPr>
          <a:xfrm>
            <a:off x="6144030" y="3603472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" name="TextShape 8">
            <a:extLst>
              <a:ext uri="{FF2B5EF4-FFF2-40B4-BE49-F238E27FC236}">
                <a16:creationId xmlns:a16="http://schemas.microsoft.com/office/drawing/2014/main" id="{6ED19D75-66DA-8360-2A75-FB8CE831BB16}"/>
              </a:ext>
            </a:extLst>
          </p:cNvPr>
          <p:cNvSpPr txBox="1"/>
          <p:nvPr/>
        </p:nvSpPr>
        <p:spPr>
          <a:xfrm>
            <a:off x="945712" y="220332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 dirty="0">
                <a:latin typeface="Arial"/>
              </a:rPr>
              <a:t>MicroProcessor</a:t>
            </a:r>
            <a:endParaRPr lang="fr-FR" sz="1400" strike="noStrike" spc="-1" dirty="0">
              <a:latin typeface="Arial"/>
            </a:endParaRPr>
          </a:p>
        </p:txBody>
      </p:sp>
      <p:sp>
        <p:nvSpPr>
          <p:cNvPr id="26" name="CustomShape 2">
            <a:extLst>
              <a:ext uri="{FF2B5EF4-FFF2-40B4-BE49-F238E27FC236}">
                <a16:creationId xmlns:a16="http://schemas.microsoft.com/office/drawing/2014/main" id="{4D354E37-5188-2408-236E-8EA24CA8048D}"/>
              </a:ext>
            </a:extLst>
          </p:cNvPr>
          <p:cNvSpPr/>
          <p:nvPr/>
        </p:nvSpPr>
        <p:spPr>
          <a:xfrm>
            <a:off x="3745414" y="3054892"/>
            <a:ext cx="2207844" cy="112866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B0F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ARITHMETIC AND</a:t>
            </a:r>
          </a:p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LOGIC UNIT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55A623ED-B714-DE7A-A049-044E729EE018}"/>
              </a:ext>
            </a:extLst>
          </p:cNvPr>
          <p:cNvSpPr/>
          <p:nvPr/>
        </p:nvSpPr>
        <p:spPr>
          <a:xfrm>
            <a:off x="3745414" y="4647436"/>
            <a:ext cx="2207844" cy="682918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7030A0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INSTRUCTION</a:t>
            </a:r>
          </a:p>
          <a:p>
            <a:pPr algn="ctr"/>
            <a:r>
              <a:rPr lang="fr-FR" sz="1600" b="1" spc="-1" dirty="0">
                <a:solidFill>
                  <a:srgbClr val="FFFFFF"/>
                </a:solidFill>
                <a:latin typeface="Arial"/>
              </a:rPr>
              <a:t>DECODER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A6C0D4BF-341F-EF01-491F-E724EB426DB7}"/>
              </a:ext>
            </a:extLst>
          </p:cNvPr>
          <p:cNvSpPr/>
          <p:nvPr/>
        </p:nvSpPr>
        <p:spPr>
          <a:xfrm>
            <a:off x="6144030" y="4971213"/>
            <a:ext cx="70096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5ABCB9B5-87C8-EA60-231D-34141CF0CC97}"/>
              </a:ext>
            </a:extLst>
          </p:cNvPr>
          <p:cNvSpPr/>
          <p:nvPr/>
        </p:nvSpPr>
        <p:spPr>
          <a:xfrm>
            <a:off x="1747202" y="3126451"/>
            <a:ext cx="1597881" cy="1591437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/>
            <a:endParaRPr lang="fr-FR" sz="1600" b="1" strike="noStrike" spc="-1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CONTROL</a:t>
            </a:r>
          </a:p>
          <a:p>
            <a:pPr algn="ctr"/>
            <a:r>
              <a:rPr lang="fr-FR" sz="1600" b="1" spc="-1" dirty="0">
                <a:solidFill>
                  <a:srgbClr val="FFFFFF"/>
                </a:solidFill>
                <a:latin typeface="Arial"/>
              </a:rPr>
              <a:t>UNIT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34CC25EB-FC7F-CB04-8D58-9B2A87177464}"/>
              </a:ext>
            </a:extLst>
          </p:cNvPr>
          <p:cNvSpPr/>
          <p:nvPr/>
        </p:nvSpPr>
        <p:spPr>
          <a:xfrm flipV="1">
            <a:off x="2866232" y="5492021"/>
            <a:ext cx="0" cy="442488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273C7340-0F43-7B5F-073A-66D09E0877B8}"/>
              </a:ext>
            </a:extLst>
          </p:cNvPr>
          <p:cNvSpPr/>
          <p:nvPr/>
        </p:nvSpPr>
        <p:spPr>
          <a:xfrm flipV="1">
            <a:off x="2866232" y="4717888"/>
            <a:ext cx="0" cy="787782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E04DD6B4-9FD6-4EDC-CD90-75A494CE716F}"/>
              </a:ext>
            </a:extLst>
          </p:cNvPr>
          <p:cNvSpPr/>
          <p:nvPr/>
        </p:nvSpPr>
        <p:spPr>
          <a:xfrm flipH="1">
            <a:off x="5953258" y="3603470"/>
            <a:ext cx="190766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E9199FE3-88AB-991C-7487-179589787174}"/>
              </a:ext>
            </a:extLst>
          </p:cNvPr>
          <p:cNvSpPr/>
          <p:nvPr/>
        </p:nvSpPr>
        <p:spPr>
          <a:xfrm flipH="1">
            <a:off x="5953258" y="4971213"/>
            <a:ext cx="190766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5B2161FA-6C7F-EF38-FE4E-EC7747C91E95}"/>
              </a:ext>
            </a:extLst>
          </p:cNvPr>
          <p:cNvSpPr/>
          <p:nvPr/>
        </p:nvSpPr>
        <p:spPr>
          <a:xfrm flipV="1">
            <a:off x="3345083" y="3578068"/>
            <a:ext cx="400330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154A4123-6F72-83DD-2627-FA3762B93E0A}"/>
              </a:ext>
            </a:extLst>
          </p:cNvPr>
          <p:cNvSpPr/>
          <p:nvPr/>
        </p:nvSpPr>
        <p:spPr>
          <a:xfrm flipV="1">
            <a:off x="3448423" y="4971213"/>
            <a:ext cx="296989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0153C648-7BB1-2072-A7D2-B2A35A46011E}"/>
              </a:ext>
            </a:extLst>
          </p:cNvPr>
          <p:cNvSpPr/>
          <p:nvPr/>
        </p:nvSpPr>
        <p:spPr>
          <a:xfrm flipV="1">
            <a:off x="4860664" y="4231390"/>
            <a:ext cx="0" cy="375406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60B9E168-BD15-C667-9F0A-D7916B34EBF9}"/>
              </a:ext>
            </a:extLst>
          </p:cNvPr>
          <p:cNvSpPr/>
          <p:nvPr/>
        </p:nvSpPr>
        <p:spPr>
          <a:xfrm flipV="1">
            <a:off x="3448424" y="3603469"/>
            <a:ext cx="0" cy="138139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" name="CustomShape 2">
            <a:extLst>
              <a:ext uri="{FF2B5EF4-FFF2-40B4-BE49-F238E27FC236}">
                <a16:creationId xmlns:a16="http://schemas.microsoft.com/office/drawing/2014/main" id="{05F8BCD8-473E-C300-46DF-4FB4570EB8AC}"/>
              </a:ext>
            </a:extLst>
          </p:cNvPr>
          <p:cNvSpPr/>
          <p:nvPr/>
        </p:nvSpPr>
        <p:spPr>
          <a:xfrm>
            <a:off x="1970854" y="4052031"/>
            <a:ext cx="1150576" cy="474035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 dirty="0">
                <a:solidFill>
                  <a:srgbClr val="FFFFFF"/>
                </a:solidFill>
                <a:latin typeface="Arial"/>
              </a:rPr>
              <a:t>PROGRAM</a:t>
            </a:r>
          </a:p>
          <a:p>
            <a:pPr algn="ctr"/>
            <a:r>
              <a:rPr lang="fr-FR" sz="1200" b="1" spc="-1" dirty="0">
                <a:solidFill>
                  <a:srgbClr val="FFFFFF"/>
                </a:solidFill>
                <a:latin typeface="Arial"/>
              </a:rPr>
              <a:t>COUNTER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0" name="CustomShape 2">
            <a:extLst>
              <a:ext uri="{FF2B5EF4-FFF2-40B4-BE49-F238E27FC236}">
                <a16:creationId xmlns:a16="http://schemas.microsoft.com/office/drawing/2014/main" id="{29439511-0718-A99F-C24B-69B230C8C98F}"/>
              </a:ext>
            </a:extLst>
          </p:cNvPr>
          <p:cNvSpPr/>
          <p:nvPr/>
        </p:nvSpPr>
        <p:spPr>
          <a:xfrm>
            <a:off x="7718957" y="4985194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ADDRESS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41" name="CustomShape 2">
            <a:extLst>
              <a:ext uri="{FF2B5EF4-FFF2-40B4-BE49-F238E27FC236}">
                <a16:creationId xmlns:a16="http://schemas.microsoft.com/office/drawing/2014/main" id="{9D68F6B0-82FB-29A9-9A5D-1C756A936E0E}"/>
              </a:ext>
            </a:extLst>
          </p:cNvPr>
          <p:cNvSpPr/>
          <p:nvPr/>
        </p:nvSpPr>
        <p:spPr>
          <a:xfrm>
            <a:off x="7718957" y="3949396"/>
            <a:ext cx="1452852" cy="69804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004A4A"/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DATA</a:t>
            </a:r>
            <a:br>
              <a:rPr lang="fr-FR" sz="1600" b="1" strike="noStrike" spc="-1" dirty="0">
                <a:solidFill>
                  <a:srgbClr val="FFFFFF"/>
                </a:solidFill>
                <a:latin typeface="Arial"/>
              </a:rPr>
            </a:br>
            <a:r>
              <a:rPr lang="fr-FR" sz="1600" b="1" strike="noStrike" spc="-1" dirty="0">
                <a:solidFill>
                  <a:srgbClr val="FFFFFF"/>
                </a:solidFill>
                <a:latin typeface="Arial"/>
              </a:rPr>
              <a:t>BUFFER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C0957AE5-ECC2-6775-4B03-1A7C3E0D1EB4}"/>
              </a:ext>
            </a:extLst>
          </p:cNvPr>
          <p:cNvSpPr/>
          <p:nvPr/>
        </p:nvSpPr>
        <p:spPr>
          <a:xfrm flipV="1">
            <a:off x="6915876" y="4315135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CFBABCD8-412B-2237-0460-00B08C2A9DD5}"/>
              </a:ext>
            </a:extLst>
          </p:cNvPr>
          <p:cNvSpPr/>
          <p:nvPr/>
        </p:nvSpPr>
        <p:spPr>
          <a:xfrm flipV="1">
            <a:off x="6927451" y="5350933"/>
            <a:ext cx="756000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triangl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7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TextShape 47"/>
          <p:cNvSpPr txBox="1"/>
          <p:nvPr/>
        </p:nvSpPr>
        <p:spPr>
          <a:xfrm>
            <a:off x="187920" y="235487"/>
            <a:ext cx="8108777" cy="5183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 dirty="0">
                <a:latin typeface="Arial"/>
              </a:rPr>
              <a:t>Computer program</a:t>
            </a: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06FC7C33-8409-4337-AFD8-C6755D66465F}"/>
              </a:ext>
            </a:extLst>
          </p:cNvPr>
          <p:cNvSpPr/>
          <p:nvPr/>
        </p:nvSpPr>
        <p:spPr>
          <a:xfrm>
            <a:off x="3515112" y="1447801"/>
            <a:ext cx="2667181" cy="1671756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E99ED17F-9021-AD9D-E4DE-7BB9AAA85EF8}"/>
              </a:ext>
            </a:extLst>
          </p:cNvPr>
          <p:cNvSpPr/>
          <p:nvPr/>
        </p:nvSpPr>
        <p:spPr>
          <a:xfrm>
            <a:off x="1040113" y="2001529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Inputs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9D3B515-34FA-EBFF-8700-7272D608DA96}"/>
              </a:ext>
            </a:extLst>
          </p:cNvPr>
          <p:cNvSpPr/>
          <p:nvPr/>
        </p:nvSpPr>
        <p:spPr>
          <a:xfrm>
            <a:off x="6913705" y="2004162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Outputs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D288503C-F4C3-31FD-5F01-5214383AF378}"/>
              </a:ext>
            </a:extLst>
          </p:cNvPr>
          <p:cNvSpPr/>
          <p:nvPr/>
        </p:nvSpPr>
        <p:spPr>
          <a:xfrm flipV="1">
            <a:off x="6332487" y="2289529"/>
            <a:ext cx="516367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775DE6B3-4A33-1457-F7FF-FC5B97855922}"/>
              </a:ext>
            </a:extLst>
          </p:cNvPr>
          <p:cNvSpPr/>
          <p:nvPr/>
        </p:nvSpPr>
        <p:spPr>
          <a:xfrm flipV="1">
            <a:off x="2924823" y="2283914"/>
            <a:ext cx="516367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84417896-BBD0-2E44-A7E6-26B62C198BC8}"/>
              </a:ext>
            </a:extLst>
          </p:cNvPr>
          <p:cNvSpPr/>
          <p:nvPr/>
        </p:nvSpPr>
        <p:spPr>
          <a:xfrm>
            <a:off x="1513840" y="2777426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FILES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CAE45EFA-3598-7355-DBF8-21B9B6392156}"/>
              </a:ext>
            </a:extLst>
          </p:cNvPr>
          <p:cNvSpPr/>
          <p:nvPr/>
        </p:nvSpPr>
        <p:spPr>
          <a:xfrm>
            <a:off x="1513840" y="311956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SENSORS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1" name="CustomShape 2">
            <a:extLst>
              <a:ext uri="{FF2B5EF4-FFF2-40B4-BE49-F238E27FC236}">
                <a16:creationId xmlns:a16="http://schemas.microsoft.com/office/drawing/2014/main" id="{7A6A339D-3B57-0AFA-0BAF-CC32742F2D22}"/>
              </a:ext>
            </a:extLst>
          </p:cNvPr>
          <p:cNvSpPr/>
          <p:nvPr/>
        </p:nvSpPr>
        <p:spPr>
          <a:xfrm>
            <a:off x="7419185" y="2777426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FILES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B86DA43F-5440-00CA-037E-4A3D1E94A255}"/>
              </a:ext>
            </a:extLst>
          </p:cNvPr>
          <p:cNvSpPr/>
          <p:nvPr/>
        </p:nvSpPr>
        <p:spPr>
          <a:xfrm>
            <a:off x="7419185" y="311956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DISPLAYS</a:t>
            </a:r>
            <a:endParaRPr lang="fr-FR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67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TextShape 47"/>
          <p:cNvSpPr txBox="1"/>
          <p:nvPr/>
        </p:nvSpPr>
        <p:spPr>
          <a:xfrm>
            <a:off x="187920" y="235487"/>
            <a:ext cx="8108777" cy="5183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0" strike="noStrike" spc="-1" dirty="0">
                <a:latin typeface="Arial"/>
              </a:rPr>
              <a:t>Embedded program</a:t>
            </a: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06FC7C33-8409-4337-AFD8-C6755D66465F}"/>
              </a:ext>
            </a:extLst>
          </p:cNvPr>
          <p:cNvSpPr/>
          <p:nvPr/>
        </p:nvSpPr>
        <p:spPr>
          <a:xfrm>
            <a:off x="2566416" y="2617798"/>
            <a:ext cx="5312664" cy="3471737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0070C0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270" anchor="t"/>
          <a:lstStyle/>
          <a:p>
            <a:r>
              <a:rPr lang="fr-FR" b="1" dirty="0">
                <a:solidFill>
                  <a:schemeClr val="bg1"/>
                </a:solidFill>
              </a:rPr>
              <a:t>     Main Loop</a:t>
            </a:r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E99ED17F-9021-AD9D-E4DE-7BB9AAA85EF8}"/>
              </a:ext>
            </a:extLst>
          </p:cNvPr>
          <p:cNvSpPr/>
          <p:nvPr/>
        </p:nvSpPr>
        <p:spPr>
          <a:xfrm>
            <a:off x="3973944" y="2965598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Inputs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9D3B515-34FA-EBFF-8700-7272D608DA96}"/>
              </a:ext>
            </a:extLst>
          </p:cNvPr>
          <p:cNvSpPr/>
          <p:nvPr/>
        </p:nvSpPr>
        <p:spPr>
          <a:xfrm>
            <a:off x="3973943" y="5204703"/>
            <a:ext cx="1743587" cy="576001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/>
              <a:t>Outputs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D288503C-F4C3-31FD-5F01-5214383AF378}"/>
              </a:ext>
            </a:extLst>
          </p:cNvPr>
          <p:cNvSpPr/>
          <p:nvPr/>
        </p:nvSpPr>
        <p:spPr>
          <a:xfrm>
            <a:off x="4842510" y="2351928"/>
            <a:ext cx="0" cy="239201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CAE45EFA-3598-7355-DBF8-21B9B6392156}"/>
              </a:ext>
            </a:extLst>
          </p:cNvPr>
          <p:cNvSpPr/>
          <p:nvPr/>
        </p:nvSpPr>
        <p:spPr>
          <a:xfrm>
            <a:off x="7118757" y="2924413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SENSORS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13E537F7-2263-B950-829F-06153C77E2E5}"/>
              </a:ext>
            </a:extLst>
          </p:cNvPr>
          <p:cNvSpPr/>
          <p:nvPr/>
        </p:nvSpPr>
        <p:spPr>
          <a:xfrm>
            <a:off x="3515112" y="1748345"/>
            <a:ext cx="2667181" cy="518353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2CBE9FC-8C1D-1466-4E35-9D9930CB3FBD}"/>
              </a:ext>
            </a:extLst>
          </p:cNvPr>
          <p:cNvSpPr/>
          <p:nvPr/>
        </p:nvSpPr>
        <p:spPr>
          <a:xfrm>
            <a:off x="7118757" y="3294344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pc="-1" dirty="0">
                <a:solidFill>
                  <a:srgbClr val="FFFFFF"/>
                </a:solidFill>
                <a:latin typeface="Arial"/>
              </a:rPr>
              <a:t>SYSTEMS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5763EEBD-7F4D-8EEF-400D-8B0E88703980}"/>
              </a:ext>
            </a:extLst>
          </p:cNvPr>
          <p:cNvSpPr/>
          <p:nvPr/>
        </p:nvSpPr>
        <p:spPr>
          <a:xfrm>
            <a:off x="3848723" y="3872379"/>
            <a:ext cx="2004184" cy="1000882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38100" dir="2700000">
              <a:schemeClr val="accent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3D97D4F-3E53-B8F3-4BF0-C65C7D4D1177}"/>
              </a:ext>
            </a:extLst>
          </p:cNvPr>
          <p:cNvSpPr/>
          <p:nvPr/>
        </p:nvSpPr>
        <p:spPr>
          <a:xfrm>
            <a:off x="7118757" y="5164790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SYSTEMS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728A437-B6E7-3D9C-7F47-F8F189C2B294}"/>
              </a:ext>
            </a:extLst>
          </p:cNvPr>
          <p:cNvSpPr/>
          <p:nvPr/>
        </p:nvSpPr>
        <p:spPr>
          <a:xfrm>
            <a:off x="7118757" y="5525925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ACTUATORS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17EB24DC-CDD8-B1E4-4944-95EABE491A21}"/>
              </a:ext>
            </a:extLst>
          </p:cNvPr>
          <p:cNvSpPr/>
          <p:nvPr/>
        </p:nvSpPr>
        <p:spPr>
          <a:xfrm>
            <a:off x="4845348" y="2740548"/>
            <a:ext cx="0" cy="205826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8165626B-02E3-153C-C9E2-00D0BD57ADFA}"/>
              </a:ext>
            </a:extLst>
          </p:cNvPr>
          <p:cNvSpPr/>
          <p:nvPr/>
        </p:nvSpPr>
        <p:spPr>
          <a:xfrm flipH="1">
            <a:off x="4845348" y="3589003"/>
            <a:ext cx="0" cy="28445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4D8845CF-0B9B-25E9-EA60-31D898B57C86}"/>
              </a:ext>
            </a:extLst>
          </p:cNvPr>
          <p:cNvSpPr/>
          <p:nvPr/>
        </p:nvSpPr>
        <p:spPr>
          <a:xfrm flipH="1">
            <a:off x="4845348" y="4893581"/>
            <a:ext cx="0" cy="28445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0DFC284-A594-93AE-0EAD-F96DD58CC3F1}"/>
              </a:ext>
            </a:extLst>
          </p:cNvPr>
          <p:cNvSpPr/>
          <p:nvPr/>
        </p:nvSpPr>
        <p:spPr>
          <a:xfrm>
            <a:off x="3545840" y="2740548"/>
            <a:ext cx="1313811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CDC68AF-6BE7-CE64-48EE-36108EC03C99}"/>
              </a:ext>
            </a:extLst>
          </p:cNvPr>
          <p:cNvSpPr/>
          <p:nvPr/>
        </p:nvSpPr>
        <p:spPr>
          <a:xfrm flipH="1">
            <a:off x="3545838" y="2740546"/>
            <a:ext cx="2" cy="3180944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F3DB5C78-36B1-FD70-6854-BF97354B19D0}"/>
              </a:ext>
            </a:extLst>
          </p:cNvPr>
          <p:cNvSpPr/>
          <p:nvPr/>
        </p:nvSpPr>
        <p:spPr>
          <a:xfrm flipH="1">
            <a:off x="3560445" y="5921492"/>
            <a:ext cx="1287770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7948FC01-ADF8-FFDA-2F19-247588B89A72}"/>
              </a:ext>
            </a:extLst>
          </p:cNvPr>
          <p:cNvSpPr/>
          <p:nvPr/>
        </p:nvSpPr>
        <p:spPr>
          <a:xfrm flipH="1">
            <a:off x="4848215" y="5819671"/>
            <a:ext cx="0" cy="10182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20" name="CustomShape 5">
            <a:extLst>
              <a:ext uri="{FF2B5EF4-FFF2-40B4-BE49-F238E27FC236}">
                <a16:creationId xmlns:a16="http://schemas.microsoft.com/office/drawing/2014/main" id="{06D36298-6F7A-C5B3-779F-D1EF00480B0F}"/>
              </a:ext>
            </a:extLst>
          </p:cNvPr>
          <p:cNvSpPr/>
          <p:nvPr/>
        </p:nvSpPr>
        <p:spPr>
          <a:xfrm>
            <a:off x="6529786" y="3872379"/>
            <a:ext cx="1177941" cy="55152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808080"/>
            </a:solidFill>
          </a:ln>
          <a:effectLst>
            <a:outerShdw dist="38100" dir="2700000">
              <a:schemeClr val="accent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ISR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EC477812-F3BA-0246-CEA1-3C9B7D7A0A79}"/>
              </a:ext>
            </a:extLst>
          </p:cNvPr>
          <p:cNvSpPr/>
          <p:nvPr/>
        </p:nvSpPr>
        <p:spPr>
          <a:xfrm>
            <a:off x="8131455" y="4017401"/>
            <a:ext cx="1177940" cy="284476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 dirty="0">
                <a:solidFill>
                  <a:srgbClr val="FFFFFF"/>
                </a:solidFill>
                <a:latin typeface="Arial"/>
              </a:rPr>
              <a:t>EVENTS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7B5FE4E1-C2E8-48F3-2690-A7C5646AFA8A}"/>
              </a:ext>
            </a:extLst>
          </p:cNvPr>
          <p:cNvSpPr/>
          <p:nvPr/>
        </p:nvSpPr>
        <p:spPr>
          <a:xfrm flipH="1" flipV="1">
            <a:off x="7712850" y="4159639"/>
            <a:ext cx="166230" cy="2039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22676687-2D5A-5A99-D109-BC2061EF03C1}"/>
              </a:ext>
            </a:extLst>
          </p:cNvPr>
          <p:cNvSpPr/>
          <p:nvPr/>
        </p:nvSpPr>
        <p:spPr>
          <a:xfrm flipH="1">
            <a:off x="7879079" y="4159639"/>
            <a:ext cx="21907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1480127-5AF1-B828-7C8D-04C6FEEDAAE2}"/>
              </a:ext>
            </a:extLst>
          </p:cNvPr>
          <p:cNvSpPr/>
          <p:nvPr/>
        </p:nvSpPr>
        <p:spPr>
          <a:xfrm flipV="1">
            <a:off x="5886208" y="4017401"/>
            <a:ext cx="638455" cy="0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1769ED4B-CA3E-F5D2-CB43-7930EEAC6BB1}"/>
              </a:ext>
            </a:extLst>
          </p:cNvPr>
          <p:cNvSpPr/>
          <p:nvPr/>
        </p:nvSpPr>
        <p:spPr>
          <a:xfrm flipH="1" flipV="1">
            <a:off x="5886208" y="4368498"/>
            <a:ext cx="638455" cy="3"/>
          </a:xfrm>
          <a:prstGeom prst="line">
            <a:avLst/>
          </a:prstGeom>
          <a:ln w="44450">
            <a:solidFill>
              <a:schemeClr val="bg1"/>
            </a:solidFill>
            <a:round/>
            <a:headEnd type="none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5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CustomShape 1"/>
          <p:cNvSpPr/>
          <p:nvPr/>
        </p:nvSpPr>
        <p:spPr>
          <a:xfrm>
            <a:off x="720000" y="108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4" name="CustomShape 2"/>
          <p:cNvSpPr/>
          <p:nvPr/>
        </p:nvSpPr>
        <p:spPr>
          <a:xfrm>
            <a:off x="4032000" y="252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5" name="CustomShape 3"/>
          <p:cNvSpPr/>
          <p:nvPr/>
        </p:nvSpPr>
        <p:spPr>
          <a:xfrm>
            <a:off x="4032000" y="2433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6" name="CustomShape 4"/>
          <p:cNvSpPr/>
          <p:nvPr/>
        </p:nvSpPr>
        <p:spPr>
          <a:xfrm>
            <a:off x="5832000" y="23760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897" name="CustomShape 5"/>
          <p:cNvSpPr/>
          <p:nvPr/>
        </p:nvSpPr>
        <p:spPr>
          <a:xfrm>
            <a:off x="864000" y="612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CCCCCC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8" name="CustomShape 6"/>
          <p:cNvSpPr/>
          <p:nvPr/>
        </p:nvSpPr>
        <p:spPr>
          <a:xfrm>
            <a:off x="1008000" y="1656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000000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99" name="CustomShape 7"/>
          <p:cNvSpPr/>
          <p:nvPr/>
        </p:nvSpPr>
        <p:spPr>
          <a:xfrm>
            <a:off x="1008000" y="1044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00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0" name="TextShape 8"/>
          <p:cNvSpPr txBox="1"/>
          <p:nvPr/>
        </p:nvSpPr>
        <p:spPr>
          <a:xfrm>
            <a:off x="1101600" y="2700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1" name="TextShape 9"/>
          <p:cNvSpPr txBox="1"/>
          <p:nvPr/>
        </p:nvSpPr>
        <p:spPr>
          <a:xfrm>
            <a:off x="1591920" y="681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2" name="Line 10"/>
          <p:cNvSpPr/>
          <p:nvPr/>
        </p:nvSpPr>
        <p:spPr>
          <a:xfrm flipH="1">
            <a:off x="3672000" y="1512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3" name="Line 11"/>
          <p:cNvSpPr/>
          <p:nvPr/>
        </p:nvSpPr>
        <p:spPr>
          <a:xfrm>
            <a:off x="6048000" y="1512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4" name="Line 12"/>
          <p:cNvSpPr/>
          <p:nvPr/>
        </p:nvSpPr>
        <p:spPr>
          <a:xfrm flipH="1">
            <a:off x="3672000" y="1818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5" name="Line 13"/>
          <p:cNvSpPr/>
          <p:nvPr/>
        </p:nvSpPr>
        <p:spPr>
          <a:xfrm>
            <a:off x="64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6" name="Line 14"/>
          <p:cNvSpPr/>
          <p:nvPr/>
        </p:nvSpPr>
        <p:spPr>
          <a:xfrm>
            <a:off x="5760000" y="1818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7" name="Line 15"/>
          <p:cNvSpPr/>
          <p:nvPr/>
        </p:nvSpPr>
        <p:spPr>
          <a:xfrm flipV="1">
            <a:off x="5004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8" name="Line 16"/>
          <p:cNvSpPr/>
          <p:nvPr/>
        </p:nvSpPr>
        <p:spPr>
          <a:xfrm flipV="1">
            <a:off x="6768000" y="1044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9" name="Line 17"/>
          <p:cNvSpPr/>
          <p:nvPr/>
        </p:nvSpPr>
        <p:spPr>
          <a:xfrm>
            <a:off x="4680000" y="1044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0" name="TextShape 18"/>
          <p:cNvSpPr txBox="1"/>
          <p:nvPr/>
        </p:nvSpPr>
        <p:spPr>
          <a:xfrm>
            <a:off x="6444000" y="1872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11" name="TextShape 19"/>
          <p:cNvSpPr txBox="1"/>
          <p:nvPr/>
        </p:nvSpPr>
        <p:spPr>
          <a:xfrm>
            <a:off x="6561720" y="1497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12" name="CustomShape 20"/>
          <p:cNvSpPr/>
          <p:nvPr/>
        </p:nvSpPr>
        <p:spPr>
          <a:xfrm>
            <a:off x="7992000" y="38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3" name="CustomShape 21"/>
          <p:cNvSpPr/>
          <p:nvPr/>
        </p:nvSpPr>
        <p:spPr>
          <a:xfrm>
            <a:off x="7991640" y="9936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4" name="CustomShape 22"/>
          <p:cNvSpPr/>
          <p:nvPr/>
        </p:nvSpPr>
        <p:spPr>
          <a:xfrm>
            <a:off x="7992000" y="158400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5" name="CustomShape 23"/>
          <p:cNvSpPr/>
          <p:nvPr/>
        </p:nvSpPr>
        <p:spPr>
          <a:xfrm>
            <a:off x="7991640" y="219564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6" name="CustomShape 24"/>
          <p:cNvSpPr/>
          <p:nvPr/>
        </p:nvSpPr>
        <p:spPr>
          <a:xfrm>
            <a:off x="719640" y="3816000"/>
            <a:ext cx="8568000" cy="2952000"/>
          </a:xfrm>
          <a:custGeom>
            <a:avLst/>
            <a:gdLst/>
            <a:ahLst/>
            <a:cxnLst/>
            <a:rect l="0" t="0" r="r" b="b"/>
            <a:pathLst>
              <a:path w="23802" h="8202">
                <a:moveTo>
                  <a:pt x="521" y="0"/>
                </a:moveTo>
                <a:lnTo>
                  <a:pt x="522" y="0"/>
                </a:lnTo>
                <a:cubicBezTo>
                  <a:pt x="430" y="0"/>
                  <a:pt x="340" y="24"/>
                  <a:pt x="261" y="70"/>
                </a:cubicBezTo>
                <a:cubicBezTo>
                  <a:pt x="182" y="116"/>
                  <a:pt x="116" y="182"/>
                  <a:pt x="70" y="261"/>
                </a:cubicBezTo>
                <a:cubicBezTo>
                  <a:pt x="24" y="340"/>
                  <a:pt x="0" y="430"/>
                  <a:pt x="0" y="522"/>
                </a:cubicBezTo>
                <a:lnTo>
                  <a:pt x="0" y="7679"/>
                </a:lnTo>
                <a:lnTo>
                  <a:pt x="0" y="7679"/>
                </a:lnTo>
                <a:cubicBezTo>
                  <a:pt x="0" y="7771"/>
                  <a:pt x="24" y="7861"/>
                  <a:pt x="70" y="7940"/>
                </a:cubicBezTo>
                <a:cubicBezTo>
                  <a:pt x="116" y="8019"/>
                  <a:pt x="182" y="8085"/>
                  <a:pt x="261" y="8131"/>
                </a:cubicBezTo>
                <a:cubicBezTo>
                  <a:pt x="340" y="8177"/>
                  <a:pt x="430" y="8201"/>
                  <a:pt x="522" y="8201"/>
                </a:cubicBezTo>
                <a:lnTo>
                  <a:pt x="23279" y="8201"/>
                </a:lnTo>
                <a:lnTo>
                  <a:pt x="23279" y="8201"/>
                </a:lnTo>
                <a:cubicBezTo>
                  <a:pt x="23371" y="8201"/>
                  <a:pt x="23461" y="8177"/>
                  <a:pt x="23540" y="8131"/>
                </a:cubicBezTo>
                <a:cubicBezTo>
                  <a:pt x="23619" y="8085"/>
                  <a:pt x="23685" y="8019"/>
                  <a:pt x="23731" y="7940"/>
                </a:cubicBezTo>
                <a:cubicBezTo>
                  <a:pt x="23777" y="7861"/>
                  <a:pt x="23801" y="7771"/>
                  <a:pt x="23801" y="7679"/>
                </a:cubicBezTo>
                <a:lnTo>
                  <a:pt x="23801" y="521"/>
                </a:lnTo>
                <a:lnTo>
                  <a:pt x="23801" y="522"/>
                </a:lnTo>
                <a:lnTo>
                  <a:pt x="23801" y="522"/>
                </a:lnTo>
                <a:cubicBezTo>
                  <a:pt x="23801" y="430"/>
                  <a:pt x="23777" y="340"/>
                  <a:pt x="23731" y="261"/>
                </a:cubicBezTo>
                <a:cubicBezTo>
                  <a:pt x="23685" y="182"/>
                  <a:pt x="23619" y="116"/>
                  <a:pt x="23540" y="70"/>
                </a:cubicBezTo>
                <a:cubicBezTo>
                  <a:pt x="23461" y="24"/>
                  <a:pt x="23371" y="0"/>
                  <a:pt x="23279" y="0"/>
                </a:cubicBezTo>
                <a:lnTo>
                  <a:pt x="521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7" name="CustomShape 25"/>
          <p:cNvSpPr/>
          <p:nvPr/>
        </p:nvSpPr>
        <p:spPr>
          <a:xfrm>
            <a:off x="4031640" y="3960000"/>
            <a:ext cx="1584000" cy="792000"/>
          </a:xfrm>
          <a:custGeom>
            <a:avLst/>
            <a:gdLst/>
            <a:ahLst/>
            <a:cxnLst/>
            <a:rect l="0" t="0" r="r" b="b"/>
            <a:pathLst>
              <a:path w="4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034" y="2201"/>
                </a:lnTo>
                <a:lnTo>
                  <a:pt x="4034" y="2201"/>
                </a:lnTo>
                <a:cubicBezTo>
                  <a:pt x="4099" y="2201"/>
                  <a:pt x="4162" y="2184"/>
                  <a:pt x="4218" y="2152"/>
                </a:cubicBezTo>
                <a:cubicBezTo>
                  <a:pt x="4273" y="2120"/>
                  <a:pt x="4320" y="2073"/>
                  <a:pt x="4352" y="2018"/>
                </a:cubicBezTo>
                <a:cubicBezTo>
                  <a:pt x="4384" y="1962"/>
                  <a:pt x="4401" y="1899"/>
                  <a:pt x="4401" y="1834"/>
                </a:cubicBezTo>
                <a:lnTo>
                  <a:pt x="4400" y="366"/>
                </a:lnTo>
                <a:lnTo>
                  <a:pt x="4401" y="367"/>
                </a:lnTo>
                <a:lnTo>
                  <a:pt x="4401" y="367"/>
                </a:lnTo>
                <a:cubicBezTo>
                  <a:pt x="4401" y="302"/>
                  <a:pt x="4384" y="239"/>
                  <a:pt x="4352" y="183"/>
                </a:cubicBezTo>
                <a:cubicBezTo>
                  <a:pt x="4320" y="128"/>
                  <a:pt x="4273" y="81"/>
                  <a:pt x="4218" y="49"/>
                </a:cubicBezTo>
                <a:cubicBezTo>
                  <a:pt x="4162" y="17"/>
                  <a:pt x="4099" y="0"/>
                  <a:pt x="4034" y="0"/>
                </a:cubicBezTo>
                <a:lnTo>
                  <a:pt x="366" y="0"/>
                </a:lnTo>
              </a:path>
            </a:pathLst>
          </a:custGeom>
          <a:solidFill>
            <a:srgbClr val="FF00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PROGRAMME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8" name="CustomShape 26"/>
          <p:cNvSpPr/>
          <p:nvPr/>
        </p:nvSpPr>
        <p:spPr>
          <a:xfrm>
            <a:off x="4031640" y="6141960"/>
            <a:ext cx="3384000" cy="626040"/>
          </a:xfrm>
          <a:custGeom>
            <a:avLst/>
            <a:gdLst/>
            <a:ahLst/>
            <a:cxnLst/>
            <a:rect l="0" t="0" r="r" b="b"/>
            <a:pathLst>
              <a:path w="9402" h="1741">
                <a:moveTo>
                  <a:pt x="290" y="0"/>
                </a:moveTo>
                <a:lnTo>
                  <a:pt x="290" y="0"/>
                </a:lnTo>
                <a:cubicBezTo>
                  <a:pt x="239" y="0"/>
                  <a:pt x="189" y="13"/>
                  <a:pt x="145" y="39"/>
                </a:cubicBezTo>
                <a:cubicBezTo>
                  <a:pt x="101" y="64"/>
                  <a:pt x="64" y="101"/>
                  <a:pt x="39" y="145"/>
                </a:cubicBezTo>
                <a:cubicBezTo>
                  <a:pt x="13" y="189"/>
                  <a:pt x="0" y="239"/>
                  <a:pt x="0" y="290"/>
                </a:cubicBezTo>
                <a:lnTo>
                  <a:pt x="0" y="1450"/>
                </a:lnTo>
                <a:lnTo>
                  <a:pt x="0" y="1450"/>
                </a:lnTo>
                <a:cubicBezTo>
                  <a:pt x="0" y="1501"/>
                  <a:pt x="13" y="1551"/>
                  <a:pt x="39" y="1595"/>
                </a:cubicBezTo>
                <a:cubicBezTo>
                  <a:pt x="64" y="1639"/>
                  <a:pt x="101" y="1676"/>
                  <a:pt x="145" y="1701"/>
                </a:cubicBezTo>
                <a:cubicBezTo>
                  <a:pt x="189" y="1727"/>
                  <a:pt x="239" y="1740"/>
                  <a:pt x="290" y="1740"/>
                </a:cubicBezTo>
                <a:lnTo>
                  <a:pt x="9111" y="1740"/>
                </a:lnTo>
                <a:lnTo>
                  <a:pt x="9111" y="1740"/>
                </a:lnTo>
                <a:cubicBezTo>
                  <a:pt x="9162" y="1740"/>
                  <a:pt x="9212" y="1727"/>
                  <a:pt x="9256" y="1701"/>
                </a:cubicBezTo>
                <a:cubicBezTo>
                  <a:pt x="9300" y="1676"/>
                  <a:pt x="9337" y="1639"/>
                  <a:pt x="9362" y="1595"/>
                </a:cubicBezTo>
                <a:cubicBezTo>
                  <a:pt x="9388" y="1551"/>
                  <a:pt x="9401" y="1501"/>
                  <a:pt x="9401" y="1450"/>
                </a:cubicBezTo>
                <a:lnTo>
                  <a:pt x="9401" y="290"/>
                </a:lnTo>
                <a:lnTo>
                  <a:pt x="9401" y="290"/>
                </a:lnTo>
                <a:lnTo>
                  <a:pt x="9401" y="290"/>
                </a:lnTo>
                <a:cubicBezTo>
                  <a:pt x="9401" y="239"/>
                  <a:pt x="9388" y="189"/>
                  <a:pt x="9362" y="145"/>
                </a:cubicBezTo>
                <a:cubicBezTo>
                  <a:pt x="9337" y="101"/>
                  <a:pt x="9300" y="64"/>
                  <a:pt x="9256" y="39"/>
                </a:cubicBezTo>
                <a:cubicBezTo>
                  <a:pt x="9212" y="13"/>
                  <a:pt x="9162" y="0"/>
                  <a:pt x="9111" y="0"/>
                </a:cubicBezTo>
                <a:lnTo>
                  <a:pt x="290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ENTREES / SORTIES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19" name="CustomShape 27"/>
          <p:cNvSpPr/>
          <p:nvPr/>
        </p:nvSpPr>
        <p:spPr>
          <a:xfrm>
            <a:off x="863640" y="4320000"/>
            <a:ext cx="2916000" cy="2016000"/>
          </a:xfrm>
          <a:custGeom>
            <a:avLst/>
            <a:gdLst/>
            <a:ahLst/>
            <a:cxnLst/>
            <a:rect l="0" t="0" r="r" b="b"/>
            <a:pathLst>
              <a:path w="8102" h="5602">
                <a:moveTo>
                  <a:pt x="356" y="0"/>
                </a:moveTo>
                <a:lnTo>
                  <a:pt x="356" y="0"/>
                </a:lnTo>
                <a:cubicBezTo>
                  <a:pt x="294" y="0"/>
                  <a:pt x="232" y="16"/>
                  <a:pt x="178" y="48"/>
                </a:cubicBezTo>
                <a:cubicBezTo>
                  <a:pt x="124" y="79"/>
                  <a:pt x="79" y="124"/>
                  <a:pt x="48" y="178"/>
                </a:cubicBezTo>
                <a:cubicBezTo>
                  <a:pt x="16" y="232"/>
                  <a:pt x="0" y="294"/>
                  <a:pt x="0" y="356"/>
                </a:cubicBezTo>
                <a:lnTo>
                  <a:pt x="0" y="5244"/>
                </a:lnTo>
                <a:lnTo>
                  <a:pt x="0" y="5245"/>
                </a:lnTo>
                <a:cubicBezTo>
                  <a:pt x="0" y="5307"/>
                  <a:pt x="16" y="5369"/>
                  <a:pt x="48" y="5423"/>
                </a:cubicBezTo>
                <a:cubicBezTo>
                  <a:pt x="79" y="5477"/>
                  <a:pt x="124" y="5522"/>
                  <a:pt x="178" y="5553"/>
                </a:cubicBezTo>
                <a:cubicBezTo>
                  <a:pt x="232" y="5585"/>
                  <a:pt x="294" y="5601"/>
                  <a:pt x="356" y="5601"/>
                </a:cubicBezTo>
                <a:lnTo>
                  <a:pt x="7744" y="5601"/>
                </a:lnTo>
                <a:lnTo>
                  <a:pt x="7745" y="5601"/>
                </a:lnTo>
                <a:cubicBezTo>
                  <a:pt x="7807" y="5601"/>
                  <a:pt x="7869" y="5585"/>
                  <a:pt x="7923" y="5553"/>
                </a:cubicBezTo>
                <a:cubicBezTo>
                  <a:pt x="7977" y="5522"/>
                  <a:pt x="8022" y="5477"/>
                  <a:pt x="8053" y="5423"/>
                </a:cubicBezTo>
                <a:cubicBezTo>
                  <a:pt x="8085" y="5369"/>
                  <a:pt x="8101" y="5307"/>
                  <a:pt x="8101" y="5245"/>
                </a:cubicBezTo>
                <a:lnTo>
                  <a:pt x="8101" y="356"/>
                </a:lnTo>
                <a:lnTo>
                  <a:pt x="8101" y="356"/>
                </a:lnTo>
                <a:lnTo>
                  <a:pt x="8101" y="356"/>
                </a:lnTo>
                <a:cubicBezTo>
                  <a:pt x="8101" y="294"/>
                  <a:pt x="8085" y="232"/>
                  <a:pt x="8053" y="178"/>
                </a:cubicBezTo>
                <a:cubicBezTo>
                  <a:pt x="8022" y="124"/>
                  <a:pt x="7977" y="79"/>
                  <a:pt x="7923" y="48"/>
                </a:cubicBezTo>
                <a:cubicBezTo>
                  <a:pt x="7869" y="16"/>
                  <a:pt x="7807" y="0"/>
                  <a:pt x="7745" y="0"/>
                </a:cubicBezTo>
                <a:lnTo>
                  <a:pt x="356" y="0"/>
                </a:lnTo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</a:ln>
          <a:effectLst>
            <a:outerShdw dist="50911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0" name="CustomShape 28"/>
          <p:cNvSpPr/>
          <p:nvPr/>
        </p:nvSpPr>
        <p:spPr>
          <a:xfrm>
            <a:off x="1007640" y="5364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7034" y="2201"/>
                </a:lnTo>
                <a:lnTo>
                  <a:pt x="7034" y="2201"/>
                </a:lnTo>
                <a:cubicBezTo>
                  <a:pt x="7099" y="2201"/>
                  <a:pt x="7162" y="2184"/>
                  <a:pt x="7218" y="2152"/>
                </a:cubicBezTo>
                <a:cubicBezTo>
                  <a:pt x="7273" y="2120"/>
                  <a:pt x="7320" y="2073"/>
                  <a:pt x="7352" y="2018"/>
                </a:cubicBezTo>
                <a:cubicBezTo>
                  <a:pt x="7384" y="1962"/>
                  <a:pt x="7401" y="1899"/>
                  <a:pt x="7401" y="1834"/>
                </a:cubicBezTo>
                <a:lnTo>
                  <a:pt x="7401" y="366"/>
                </a:lnTo>
                <a:lnTo>
                  <a:pt x="7401" y="367"/>
                </a:lnTo>
                <a:lnTo>
                  <a:pt x="7401" y="367"/>
                </a:lnTo>
                <a:cubicBezTo>
                  <a:pt x="7401" y="302"/>
                  <a:pt x="7384" y="239"/>
                  <a:pt x="7352" y="183"/>
                </a:cubicBezTo>
                <a:cubicBezTo>
                  <a:pt x="7320" y="128"/>
                  <a:pt x="7273" y="81"/>
                  <a:pt x="7218" y="49"/>
                </a:cubicBezTo>
                <a:cubicBezTo>
                  <a:pt x="7162" y="17"/>
                  <a:pt x="7099" y="0"/>
                  <a:pt x="7034" y="0"/>
                </a:cubicBezTo>
                <a:lnTo>
                  <a:pt x="366" y="0"/>
                </a:lnTo>
              </a:path>
            </a:pathLst>
          </a:custGeom>
          <a:solidFill>
            <a:srgbClr val="E6E6E6">
              <a:alpha val="3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Arial"/>
              </a:rPr>
              <a:t>UNITE DE CALCUL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21" name="CustomShape 29"/>
          <p:cNvSpPr/>
          <p:nvPr/>
        </p:nvSpPr>
        <p:spPr>
          <a:xfrm>
            <a:off x="1007640" y="4752000"/>
            <a:ext cx="2664000" cy="576000"/>
          </a:xfrm>
          <a:custGeom>
            <a:avLst/>
            <a:gdLst/>
            <a:ahLst/>
            <a:cxnLst/>
            <a:rect l="0" t="0" r="r" b="b"/>
            <a:pathLst>
              <a:path w="7402" h="1602">
                <a:moveTo>
                  <a:pt x="266" y="0"/>
                </a:moveTo>
                <a:lnTo>
                  <a:pt x="267" y="0"/>
                </a:lnTo>
                <a:cubicBezTo>
                  <a:pt x="220" y="0"/>
                  <a:pt x="174" y="12"/>
                  <a:pt x="133" y="36"/>
                </a:cubicBezTo>
                <a:cubicBezTo>
                  <a:pt x="93" y="59"/>
                  <a:pt x="59" y="93"/>
                  <a:pt x="36" y="133"/>
                </a:cubicBezTo>
                <a:cubicBezTo>
                  <a:pt x="12" y="174"/>
                  <a:pt x="0" y="220"/>
                  <a:pt x="0" y="267"/>
                </a:cubicBezTo>
                <a:lnTo>
                  <a:pt x="0" y="1334"/>
                </a:lnTo>
                <a:lnTo>
                  <a:pt x="0" y="1334"/>
                </a:lnTo>
                <a:cubicBezTo>
                  <a:pt x="0" y="1381"/>
                  <a:pt x="12" y="1427"/>
                  <a:pt x="36" y="1468"/>
                </a:cubicBezTo>
                <a:cubicBezTo>
                  <a:pt x="59" y="1508"/>
                  <a:pt x="93" y="1542"/>
                  <a:pt x="133" y="1565"/>
                </a:cubicBezTo>
                <a:cubicBezTo>
                  <a:pt x="174" y="1589"/>
                  <a:pt x="220" y="1601"/>
                  <a:pt x="267" y="1601"/>
                </a:cubicBezTo>
                <a:lnTo>
                  <a:pt x="7134" y="1600"/>
                </a:lnTo>
                <a:lnTo>
                  <a:pt x="7134" y="1601"/>
                </a:lnTo>
                <a:cubicBezTo>
                  <a:pt x="7181" y="1601"/>
                  <a:pt x="7227" y="1589"/>
                  <a:pt x="7268" y="1565"/>
                </a:cubicBezTo>
                <a:cubicBezTo>
                  <a:pt x="7308" y="1542"/>
                  <a:pt x="7342" y="1508"/>
                  <a:pt x="7365" y="1468"/>
                </a:cubicBezTo>
                <a:cubicBezTo>
                  <a:pt x="7389" y="1427"/>
                  <a:pt x="7401" y="1381"/>
                  <a:pt x="7401" y="1334"/>
                </a:cubicBezTo>
                <a:lnTo>
                  <a:pt x="7400" y="266"/>
                </a:lnTo>
                <a:lnTo>
                  <a:pt x="7401" y="267"/>
                </a:lnTo>
                <a:lnTo>
                  <a:pt x="7401" y="267"/>
                </a:lnTo>
                <a:cubicBezTo>
                  <a:pt x="7401" y="220"/>
                  <a:pt x="7389" y="174"/>
                  <a:pt x="7365" y="133"/>
                </a:cubicBezTo>
                <a:cubicBezTo>
                  <a:pt x="7342" y="93"/>
                  <a:pt x="7308" y="59"/>
                  <a:pt x="7268" y="36"/>
                </a:cubicBezTo>
                <a:cubicBezTo>
                  <a:pt x="7227" y="12"/>
                  <a:pt x="7181" y="0"/>
                  <a:pt x="7134" y="0"/>
                </a:cubicBezTo>
                <a:lnTo>
                  <a:pt x="266" y="0"/>
                </a:lnTo>
              </a:path>
            </a:pathLst>
          </a:custGeom>
          <a:solidFill>
            <a:srgbClr val="E6E6E6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UNITE DE CONTROLE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TextShape 30"/>
          <p:cNvSpPr txBox="1"/>
          <p:nvPr/>
        </p:nvSpPr>
        <p:spPr>
          <a:xfrm>
            <a:off x="1101240" y="6408000"/>
            <a:ext cx="15674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MicroControleur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3" name="TextShape 31"/>
          <p:cNvSpPr txBox="1"/>
          <p:nvPr/>
        </p:nvSpPr>
        <p:spPr>
          <a:xfrm>
            <a:off x="1591560" y="4389840"/>
            <a:ext cx="14320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1" strike="noStrike" spc="-1">
                <a:latin typeface="Arial"/>
              </a:rPr>
              <a:t>PROCESSEUR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4" name="Line 32"/>
          <p:cNvSpPr/>
          <p:nvPr/>
        </p:nvSpPr>
        <p:spPr>
          <a:xfrm flipH="1">
            <a:off x="3671640" y="5220000"/>
            <a:ext cx="3384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5" name="Line 33"/>
          <p:cNvSpPr/>
          <p:nvPr/>
        </p:nvSpPr>
        <p:spPr>
          <a:xfrm>
            <a:off x="6047640" y="5220000"/>
            <a:ext cx="0" cy="92196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6" name="Line 34"/>
          <p:cNvSpPr/>
          <p:nvPr/>
        </p:nvSpPr>
        <p:spPr>
          <a:xfrm flipH="1">
            <a:off x="3671640" y="5526000"/>
            <a:ext cx="3384000" cy="0"/>
          </a:xfrm>
          <a:prstGeom prst="line">
            <a:avLst/>
          </a:prstGeom>
          <a:ln w="720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7" name="Line 35"/>
          <p:cNvSpPr/>
          <p:nvPr/>
        </p:nvSpPr>
        <p:spPr>
          <a:xfrm>
            <a:off x="64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8" name="Line 36"/>
          <p:cNvSpPr/>
          <p:nvPr/>
        </p:nvSpPr>
        <p:spPr>
          <a:xfrm>
            <a:off x="5759640" y="5526000"/>
            <a:ext cx="0" cy="61596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9" name="Line 37"/>
          <p:cNvSpPr/>
          <p:nvPr/>
        </p:nvSpPr>
        <p:spPr>
          <a:xfrm flipV="1">
            <a:off x="5003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0" name="Line 38"/>
          <p:cNvSpPr/>
          <p:nvPr/>
        </p:nvSpPr>
        <p:spPr>
          <a:xfrm flipV="1">
            <a:off x="6767640" y="4752000"/>
            <a:ext cx="0" cy="4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1" name="Line 39"/>
          <p:cNvSpPr/>
          <p:nvPr/>
        </p:nvSpPr>
        <p:spPr>
          <a:xfrm>
            <a:off x="4679640" y="4752000"/>
            <a:ext cx="0" cy="774000"/>
          </a:xfrm>
          <a:prstGeom prst="line">
            <a:avLst/>
          </a:prstGeom>
          <a:ln w="360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2" name="TextShape 40"/>
          <p:cNvSpPr txBox="1"/>
          <p:nvPr/>
        </p:nvSpPr>
        <p:spPr>
          <a:xfrm>
            <a:off x="6443640" y="5580000"/>
            <a:ext cx="13878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300" b="1" strike="noStrike" spc="-1">
                <a:solidFill>
                  <a:srgbClr val="0000FF"/>
                </a:solidFill>
                <a:latin typeface="Arial"/>
              </a:rPr>
              <a:t>BUS DONNEES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933" name="TextShape 41"/>
          <p:cNvSpPr txBox="1"/>
          <p:nvPr/>
        </p:nvSpPr>
        <p:spPr>
          <a:xfrm>
            <a:off x="6561360" y="5205240"/>
            <a:ext cx="1275120" cy="24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100" b="1" strike="noStrike" spc="-1">
                <a:solidFill>
                  <a:srgbClr val="FF0000"/>
                </a:solidFill>
                <a:latin typeface="Arial"/>
              </a:rPr>
              <a:t>BUS ADRESSES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934" name="CustomShape 42"/>
          <p:cNvSpPr/>
          <p:nvPr/>
        </p:nvSpPr>
        <p:spPr>
          <a:xfrm>
            <a:off x="7992360" y="414828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TIMERS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5" name="CustomShape 43"/>
          <p:cNvSpPr/>
          <p:nvPr/>
        </p:nvSpPr>
        <p:spPr>
          <a:xfrm>
            <a:off x="7992000" y="47599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solidFill>
                  <a:srgbClr val="000000"/>
                </a:solidFill>
                <a:latin typeface="Arial"/>
              </a:rPr>
              <a:t>ADC / DAC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6" name="CustomShape 44"/>
          <p:cNvSpPr/>
          <p:nvPr/>
        </p:nvSpPr>
        <p:spPr>
          <a:xfrm>
            <a:off x="7992360" y="535032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PWM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7" name="CustomShape 45"/>
          <p:cNvSpPr/>
          <p:nvPr/>
        </p:nvSpPr>
        <p:spPr>
          <a:xfrm>
            <a:off x="7992000" y="5961960"/>
            <a:ext cx="1152000" cy="482040"/>
          </a:xfrm>
          <a:custGeom>
            <a:avLst/>
            <a:gdLst/>
            <a:ahLst/>
            <a:cxnLst/>
            <a:rect l="0" t="0" r="r" b="b"/>
            <a:pathLst>
              <a:path w="3202" h="1341">
                <a:moveTo>
                  <a:pt x="223" y="0"/>
                </a:moveTo>
                <a:lnTo>
                  <a:pt x="223" y="0"/>
                </a:lnTo>
                <a:cubicBezTo>
                  <a:pt x="184" y="0"/>
                  <a:pt x="146" y="10"/>
                  <a:pt x="112" y="30"/>
                </a:cubicBezTo>
                <a:cubicBezTo>
                  <a:pt x="78" y="50"/>
                  <a:pt x="50" y="78"/>
                  <a:pt x="30" y="112"/>
                </a:cubicBezTo>
                <a:cubicBezTo>
                  <a:pt x="10" y="146"/>
                  <a:pt x="0" y="184"/>
                  <a:pt x="0" y="223"/>
                </a:cubicBezTo>
                <a:lnTo>
                  <a:pt x="0" y="1116"/>
                </a:lnTo>
                <a:lnTo>
                  <a:pt x="0" y="1117"/>
                </a:lnTo>
                <a:cubicBezTo>
                  <a:pt x="0" y="1156"/>
                  <a:pt x="10" y="1194"/>
                  <a:pt x="30" y="1228"/>
                </a:cubicBezTo>
                <a:cubicBezTo>
                  <a:pt x="50" y="1262"/>
                  <a:pt x="78" y="1290"/>
                  <a:pt x="112" y="1310"/>
                </a:cubicBezTo>
                <a:cubicBezTo>
                  <a:pt x="146" y="1330"/>
                  <a:pt x="184" y="1340"/>
                  <a:pt x="223" y="1340"/>
                </a:cubicBezTo>
                <a:lnTo>
                  <a:pt x="2977" y="1340"/>
                </a:lnTo>
                <a:lnTo>
                  <a:pt x="2978" y="1340"/>
                </a:lnTo>
                <a:cubicBezTo>
                  <a:pt x="3017" y="1340"/>
                  <a:pt x="3055" y="1330"/>
                  <a:pt x="3089" y="1310"/>
                </a:cubicBezTo>
                <a:cubicBezTo>
                  <a:pt x="3123" y="1290"/>
                  <a:pt x="3151" y="1262"/>
                  <a:pt x="3171" y="1228"/>
                </a:cubicBezTo>
                <a:cubicBezTo>
                  <a:pt x="3191" y="1194"/>
                  <a:pt x="3201" y="1156"/>
                  <a:pt x="3201" y="1117"/>
                </a:cubicBezTo>
                <a:lnTo>
                  <a:pt x="3200" y="223"/>
                </a:lnTo>
                <a:lnTo>
                  <a:pt x="3201" y="223"/>
                </a:lnTo>
                <a:lnTo>
                  <a:pt x="3201" y="223"/>
                </a:lnTo>
                <a:cubicBezTo>
                  <a:pt x="3201" y="184"/>
                  <a:pt x="3191" y="146"/>
                  <a:pt x="3171" y="112"/>
                </a:cubicBezTo>
                <a:cubicBezTo>
                  <a:pt x="3151" y="78"/>
                  <a:pt x="3123" y="50"/>
                  <a:pt x="3089" y="30"/>
                </a:cubicBezTo>
                <a:cubicBezTo>
                  <a:pt x="3055" y="10"/>
                  <a:pt x="3017" y="0"/>
                  <a:pt x="2978" y="0"/>
                </a:cubicBezTo>
                <a:lnTo>
                  <a:pt x="223" y="0"/>
                </a:lnTo>
              </a:path>
            </a:pathLst>
          </a:custGeom>
          <a:solidFill>
            <a:srgbClr val="FFFFFF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USART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8" name="CustomShape 46"/>
          <p:cNvSpPr/>
          <p:nvPr/>
        </p:nvSpPr>
        <p:spPr>
          <a:xfrm>
            <a:off x="5831640" y="3909240"/>
            <a:ext cx="1584000" cy="806400"/>
          </a:xfrm>
          <a:custGeom>
            <a:avLst/>
            <a:gdLst/>
            <a:ahLst/>
            <a:cxnLst/>
            <a:rect l="0" t="0" r="r" b="b"/>
            <a:pathLst>
              <a:path w="4402" h="2242">
                <a:moveTo>
                  <a:pt x="373" y="0"/>
                </a:moveTo>
                <a:lnTo>
                  <a:pt x="374" y="0"/>
                </a:lnTo>
                <a:cubicBezTo>
                  <a:pt x="308" y="0"/>
                  <a:pt x="244" y="17"/>
                  <a:pt x="187" y="50"/>
                </a:cubicBezTo>
                <a:cubicBezTo>
                  <a:pt x="130" y="83"/>
                  <a:pt x="83" y="130"/>
                  <a:pt x="50" y="187"/>
                </a:cubicBezTo>
                <a:cubicBezTo>
                  <a:pt x="17" y="244"/>
                  <a:pt x="0" y="308"/>
                  <a:pt x="0" y="374"/>
                </a:cubicBezTo>
                <a:lnTo>
                  <a:pt x="0" y="1867"/>
                </a:lnTo>
                <a:lnTo>
                  <a:pt x="0" y="1868"/>
                </a:lnTo>
                <a:cubicBezTo>
                  <a:pt x="0" y="1933"/>
                  <a:pt x="17" y="1997"/>
                  <a:pt x="50" y="2054"/>
                </a:cubicBezTo>
                <a:cubicBezTo>
                  <a:pt x="83" y="2111"/>
                  <a:pt x="130" y="2158"/>
                  <a:pt x="187" y="2191"/>
                </a:cubicBezTo>
                <a:cubicBezTo>
                  <a:pt x="244" y="2224"/>
                  <a:pt x="308" y="2241"/>
                  <a:pt x="374" y="2241"/>
                </a:cubicBezTo>
                <a:lnTo>
                  <a:pt x="4027" y="2241"/>
                </a:lnTo>
                <a:lnTo>
                  <a:pt x="4028" y="2241"/>
                </a:lnTo>
                <a:cubicBezTo>
                  <a:pt x="4093" y="2241"/>
                  <a:pt x="4157" y="2224"/>
                  <a:pt x="4214" y="2191"/>
                </a:cubicBezTo>
                <a:cubicBezTo>
                  <a:pt x="4271" y="2158"/>
                  <a:pt x="4318" y="2111"/>
                  <a:pt x="4351" y="2054"/>
                </a:cubicBezTo>
                <a:cubicBezTo>
                  <a:pt x="4384" y="1997"/>
                  <a:pt x="4401" y="1933"/>
                  <a:pt x="4401" y="1868"/>
                </a:cubicBezTo>
                <a:lnTo>
                  <a:pt x="4401" y="373"/>
                </a:lnTo>
                <a:lnTo>
                  <a:pt x="4401" y="374"/>
                </a:lnTo>
                <a:lnTo>
                  <a:pt x="4401" y="374"/>
                </a:lnTo>
                <a:cubicBezTo>
                  <a:pt x="4401" y="308"/>
                  <a:pt x="4384" y="244"/>
                  <a:pt x="4351" y="187"/>
                </a:cubicBezTo>
                <a:cubicBezTo>
                  <a:pt x="4318" y="130"/>
                  <a:pt x="4271" y="83"/>
                  <a:pt x="4214" y="50"/>
                </a:cubicBezTo>
                <a:cubicBezTo>
                  <a:pt x="4157" y="17"/>
                  <a:pt x="4093" y="0"/>
                  <a:pt x="4028" y="0"/>
                </a:cubicBezTo>
                <a:lnTo>
                  <a:pt x="373" y="0"/>
                </a:lnTo>
              </a:path>
            </a:pathLst>
          </a:custGeom>
          <a:solidFill>
            <a:srgbClr val="FFFF00">
              <a:alpha val="40000"/>
            </a:srgbClr>
          </a:solidFill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600" b="1" strike="noStrike" spc="-1">
                <a:latin typeface="Arial"/>
              </a:rPr>
              <a:t>DONNEES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939" name="TextShape 47"/>
          <p:cNvSpPr txBox="1"/>
          <p:nvPr/>
        </p:nvSpPr>
        <p:spPr>
          <a:xfrm>
            <a:off x="188280" y="3290400"/>
            <a:ext cx="2352600" cy="88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800" b="1" strike="noStrike" spc="-1">
                <a:solidFill>
                  <a:srgbClr val="3333FF"/>
                </a:solidFill>
                <a:latin typeface="Arial"/>
              </a:rPr>
              <a:t>uC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1671</Words>
  <Application>Microsoft Office PowerPoint</Application>
  <PresentationFormat>Personnalisé</PresentationFormat>
  <Paragraphs>1241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Abyssinica SIL</vt:lpstr>
      <vt:lpstr>Arial</vt:lpstr>
      <vt:lpstr>Cambria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Julien VILLEMEJANE</cp:lastModifiedBy>
  <cp:revision>90</cp:revision>
  <dcterms:modified xsi:type="dcterms:W3CDTF">2024-03-12T20:57:44Z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2015-04-19T08:39:38Z</dcterms:created>
  <dc:creator/>
  <dc:description/>
  <dc:language>fr-FR</dc:language>
  <cp:lastModifiedBy/>
  <dcterms:modified xsi:type="dcterms:W3CDTF">2019-09-30T13:44:34Z</dcterms:modified>
  <cp:revision>275</cp:revision>
  <dc:subject/>
  <dc:title/>
</cp:coreProperties>
</file>