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47A67-9E16-5DCB-A57E-7BE737831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5A7C95-4D9D-CBED-4082-774B4F45F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C701A-62C0-2402-139E-79B7212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84046-8944-0878-9442-0797A28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4331EB-B733-A573-9879-906AC45D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10D53-B5C4-E61D-87F7-D7CEEC60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6262D-C409-D511-B5BE-842447D5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0D458-E3B2-444E-27F9-FC49F68D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91F7E-0E08-F44A-52F0-FE1D07DC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9652F-300D-2320-829A-026BEC2F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91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261222-0844-B6B8-F62F-E62AD9E7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E84C0B-09A5-F1A7-CA92-BAB4F7CB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5E542E-5EC7-E116-7B1B-1ED2056E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48B9E-2994-D943-6A94-9EDEFC9C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2A9FD-1AF7-088B-CAFC-F6078EF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D066B-8D5E-57D8-14F4-0C67E97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F1217-8770-CD34-C844-74DD3B58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46982-B7F9-CADC-7F73-4CE2EF08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EA8AD-E53E-6EEB-D3BD-7C5D9C08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2BDED-59CD-351E-7BB5-0177B6C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C5409-880F-39FD-D560-0A32C5E0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AAF78-8A73-9560-DC35-8E285D35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83F96-56F1-A678-1E84-BF52D011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6AFF7-A2DF-10FC-E3F2-4924CE1B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DBA5B2-8926-5DD5-D0CC-8FB681F9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55A15-BBDD-8AB3-BD6B-2992DA6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7AB7D-EEEE-E0A2-E01E-041CDDB1C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500EB0-D1BC-1474-1344-F8299220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EBC89-306D-2EDC-5C6C-2BCDA893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859F2-3E07-9357-AA2B-FF813B44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E37E3-9037-331F-7D42-48EFCF38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C68-1BFE-5350-1820-652AD2A2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7AE15-2142-6FA1-0F04-3EB374E2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20C727-A300-AE14-1561-856C4F38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AAD3B0-FBF7-3EF4-17F5-A8204B4F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53F5F1-EC16-22EE-E8BE-492CE4491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CA847B-A72D-A05C-E7A4-522214E0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4CBC1-97C3-AD23-A29C-B986CF13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81B38-B603-EE7F-5320-C614CA87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10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80206-2CDE-806A-A340-2988274B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FF58AF-2944-56BC-5850-EB74BE9D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7ADA5C-AE1F-1756-77B6-7FCFE914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388732-C039-5781-DB9D-CA59B22A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9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EECB63-FBFF-6FEF-BD25-CD8E6E45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BF7F2F-CC99-A555-E398-FF29E85D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FFFA77-1112-541E-60CB-52F4C369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21CCA-6029-FCED-45D0-E818A23A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1E0A9-7BC3-7AB6-0584-6AB37153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56B87-13F5-0CDC-094B-631387BC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046A0E-1FC6-226F-3B41-D530E3BE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23B528-9E17-1E19-846C-CC04E801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97BC7-5039-3F07-A95E-DF1602B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8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F8A1A-9689-8456-086C-6AAD10CA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55B2F8-15F4-4FC2-F5B0-53D58F75F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B5F841-FF39-939B-70CC-A6E361F04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9AD25-2FCB-26D1-ACE4-33EED1A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6D987C-EFCA-B019-6D9B-AE49B051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6A20B-FEED-E1BA-0C92-AD13BEE3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1E866-DFE4-33B2-9566-99EFDD3C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67EEC-6880-A3ED-7C20-F50BDE78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07836-5ADB-2BDA-46E7-23896981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91518-9396-407F-B278-8EB9010E3A5C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971A-6863-E85C-3B44-DC9109604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60593-54E1-51B3-446E-6FB39132E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845F8-C1A1-4C83-89D5-263ADFBB2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65760E8-0228-FB59-C0FA-074E37D29EDA}"/>
              </a:ext>
            </a:extLst>
          </p:cNvPr>
          <p:cNvCxnSpPr>
            <a:cxnSpLocks/>
          </p:cNvCxnSpPr>
          <p:nvPr/>
        </p:nvCxnSpPr>
        <p:spPr>
          <a:xfrm flipH="1" flipV="1">
            <a:off x="4919471" y="557784"/>
            <a:ext cx="1" cy="1917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5C17E5D-39FF-399F-CA0F-3BBB12CD11F1}"/>
              </a:ext>
            </a:extLst>
          </p:cNvPr>
          <p:cNvSpPr/>
          <p:nvPr/>
        </p:nvSpPr>
        <p:spPr>
          <a:xfrm>
            <a:off x="4919471" y="1379072"/>
            <a:ext cx="951109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500E175-7234-BEAD-1D3B-A26DDB1E5A81}"/>
              </a:ext>
            </a:extLst>
          </p:cNvPr>
          <p:cNvSpPr/>
          <p:nvPr/>
        </p:nvSpPr>
        <p:spPr>
          <a:xfrm flipH="1">
            <a:off x="3968363" y="1379072"/>
            <a:ext cx="951108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541D85-3C76-D07D-6AEA-076917754C8E}"/>
              </a:ext>
            </a:extLst>
          </p:cNvPr>
          <p:cNvSpPr txBox="1"/>
          <p:nvPr/>
        </p:nvSpPr>
        <p:spPr>
          <a:xfrm>
            <a:off x="4976578" y="373118"/>
            <a:ext cx="4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71F91C-765B-DBF5-FD79-547731EACE40}"/>
              </a:ext>
            </a:extLst>
          </p:cNvPr>
          <p:cNvSpPr txBox="1"/>
          <p:nvPr/>
        </p:nvSpPr>
        <p:spPr>
          <a:xfrm>
            <a:off x="8967082" y="2290310"/>
            <a:ext cx="29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65BACB13-8B7F-C553-E4CF-58F1C69B56B3}"/>
              </a:ext>
            </a:extLst>
          </p:cNvPr>
          <p:cNvSpPr/>
          <p:nvPr/>
        </p:nvSpPr>
        <p:spPr>
          <a:xfrm>
            <a:off x="7272530" y="1370043"/>
            <a:ext cx="951109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628FBEAE-8389-44FF-9241-771E8501AA12}"/>
              </a:ext>
            </a:extLst>
          </p:cNvPr>
          <p:cNvSpPr/>
          <p:nvPr/>
        </p:nvSpPr>
        <p:spPr>
          <a:xfrm flipH="1">
            <a:off x="6321422" y="1370043"/>
            <a:ext cx="951108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8F0A997-62F1-5556-519D-1A61A5B9F335}"/>
              </a:ext>
            </a:extLst>
          </p:cNvPr>
          <p:cNvGrpSpPr/>
          <p:nvPr/>
        </p:nvGrpSpPr>
        <p:grpSpPr>
          <a:xfrm>
            <a:off x="1615305" y="1388216"/>
            <a:ext cx="1902217" cy="934360"/>
            <a:chOff x="3968363" y="1973432"/>
            <a:chExt cx="1902217" cy="934360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4F026139-289A-ECB7-9E16-5DE94ADDFD85}"/>
                </a:ext>
              </a:extLst>
            </p:cNvPr>
            <p:cNvSpPr/>
            <p:nvPr/>
          </p:nvSpPr>
          <p:spPr>
            <a:xfrm>
              <a:off x="4919471" y="1973432"/>
              <a:ext cx="951109" cy="934360"/>
            </a:xfrm>
            <a:custGeom>
              <a:avLst/>
              <a:gdLst>
                <a:gd name="connsiteX0" fmla="*/ 0 w 951109"/>
                <a:gd name="connsiteY0" fmla="*/ 47392 h 934360"/>
                <a:gd name="connsiteX1" fmla="*/ 45720 w 951109"/>
                <a:gd name="connsiteY1" fmla="*/ 56536 h 934360"/>
                <a:gd name="connsiteX2" fmla="*/ 329184 w 951109"/>
                <a:gd name="connsiteY2" fmla="*/ 29104 h 934360"/>
                <a:gd name="connsiteX3" fmla="*/ 356616 w 951109"/>
                <a:gd name="connsiteY3" fmla="*/ 10816 h 934360"/>
                <a:gd name="connsiteX4" fmla="*/ 484632 w 951109"/>
                <a:gd name="connsiteY4" fmla="*/ 19960 h 934360"/>
                <a:gd name="connsiteX5" fmla="*/ 539496 w 951109"/>
                <a:gd name="connsiteY5" fmla="*/ 129688 h 934360"/>
                <a:gd name="connsiteX6" fmla="*/ 548640 w 951109"/>
                <a:gd name="connsiteY6" fmla="*/ 157120 h 934360"/>
                <a:gd name="connsiteX7" fmla="*/ 576072 w 951109"/>
                <a:gd name="connsiteY7" fmla="*/ 248560 h 934360"/>
                <a:gd name="connsiteX8" fmla="*/ 585216 w 951109"/>
                <a:gd name="connsiteY8" fmla="*/ 275992 h 934360"/>
                <a:gd name="connsiteX9" fmla="*/ 667512 w 951109"/>
                <a:gd name="connsiteY9" fmla="*/ 321712 h 934360"/>
                <a:gd name="connsiteX10" fmla="*/ 731520 w 951109"/>
                <a:gd name="connsiteY10" fmla="*/ 385720 h 934360"/>
                <a:gd name="connsiteX11" fmla="*/ 786384 w 951109"/>
                <a:gd name="connsiteY11" fmla="*/ 458872 h 934360"/>
                <a:gd name="connsiteX12" fmla="*/ 795528 w 951109"/>
                <a:gd name="connsiteY12" fmla="*/ 522880 h 934360"/>
                <a:gd name="connsiteX13" fmla="*/ 804672 w 951109"/>
                <a:gd name="connsiteY13" fmla="*/ 550312 h 934360"/>
                <a:gd name="connsiteX14" fmla="*/ 813816 w 951109"/>
                <a:gd name="connsiteY14" fmla="*/ 586888 h 934360"/>
                <a:gd name="connsiteX15" fmla="*/ 822960 w 951109"/>
                <a:gd name="connsiteY15" fmla="*/ 632608 h 934360"/>
                <a:gd name="connsiteX16" fmla="*/ 832104 w 951109"/>
                <a:gd name="connsiteY16" fmla="*/ 687472 h 934360"/>
                <a:gd name="connsiteX17" fmla="*/ 868680 w 951109"/>
                <a:gd name="connsiteY17" fmla="*/ 742336 h 934360"/>
                <a:gd name="connsiteX18" fmla="*/ 877824 w 951109"/>
                <a:gd name="connsiteY18" fmla="*/ 769768 h 934360"/>
                <a:gd name="connsiteX19" fmla="*/ 932688 w 951109"/>
                <a:gd name="connsiteY19" fmla="*/ 852064 h 934360"/>
                <a:gd name="connsiteX20" fmla="*/ 950976 w 951109"/>
                <a:gd name="connsiteY20" fmla="*/ 934360 h 93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1109" h="934360">
                  <a:moveTo>
                    <a:pt x="0" y="47392"/>
                  </a:moveTo>
                  <a:cubicBezTo>
                    <a:pt x="15240" y="50440"/>
                    <a:pt x="30186" y="57037"/>
                    <a:pt x="45720" y="56536"/>
                  </a:cubicBezTo>
                  <a:cubicBezTo>
                    <a:pt x="231529" y="50542"/>
                    <a:pt x="218711" y="51199"/>
                    <a:pt x="329184" y="29104"/>
                  </a:cubicBezTo>
                  <a:cubicBezTo>
                    <a:pt x="338328" y="23008"/>
                    <a:pt x="346014" y="13708"/>
                    <a:pt x="356616" y="10816"/>
                  </a:cubicBezTo>
                  <a:cubicBezTo>
                    <a:pt x="426403" y="-8217"/>
                    <a:pt x="424101" y="-217"/>
                    <a:pt x="484632" y="19960"/>
                  </a:cubicBezTo>
                  <a:cubicBezTo>
                    <a:pt x="531901" y="90864"/>
                    <a:pt x="514257" y="53972"/>
                    <a:pt x="539496" y="129688"/>
                  </a:cubicBezTo>
                  <a:lnTo>
                    <a:pt x="548640" y="157120"/>
                  </a:lnTo>
                  <a:cubicBezTo>
                    <a:pt x="565269" y="273526"/>
                    <a:pt x="542804" y="182025"/>
                    <a:pt x="576072" y="248560"/>
                  </a:cubicBezTo>
                  <a:cubicBezTo>
                    <a:pt x="580383" y="257181"/>
                    <a:pt x="579046" y="268587"/>
                    <a:pt x="585216" y="275992"/>
                  </a:cubicBezTo>
                  <a:cubicBezTo>
                    <a:pt x="606963" y="302088"/>
                    <a:pt x="637756" y="309810"/>
                    <a:pt x="667512" y="321712"/>
                  </a:cubicBezTo>
                  <a:cubicBezTo>
                    <a:pt x="688848" y="343048"/>
                    <a:pt x="712671" y="362158"/>
                    <a:pt x="731520" y="385720"/>
                  </a:cubicBezTo>
                  <a:cubicBezTo>
                    <a:pt x="774961" y="440022"/>
                    <a:pt x="757270" y="415201"/>
                    <a:pt x="786384" y="458872"/>
                  </a:cubicBezTo>
                  <a:cubicBezTo>
                    <a:pt x="789432" y="480208"/>
                    <a:pt x="791301" y="501746"/>
                    <a:pt x="795528" y="522880"/>
                  </a:cubicBezTo>
                  <a:cubicBezTo>
                    <a:pt x="797418" y="532331"/>
                    <a:pt x="802024" y="541044"/>
                    <a:pt x="804672" y="550312"/>
                  </a:cubicBezTo>
                  <a:cubicBezTo>
                    <a:pt x="808124" y="562396"/>
                    <a:pt x="811090" y="574620"/>
                    <a:pt x="813816" y="586888"/>
                  </a:cubicBezTo>
                  <a:cubicBezTo>
                    <a:pt x="817187" y="602060"/>
                    <a:pt x="820180" y="617317"/>
                    <a:pt x="822960" y="632608"/>
                  </a:cubicBezTo>
                  <a:cubicBezTo>
                    <a:pt x="826277" y="650849"/>
                    <a:pt x="824973" y="670358"/>
                    <a:pt x="832104" y="687472"/>
                  </a:cubicBezTo>
                  <a:cubicBezTo>
                    <a:pt x="840558" y="707761"/>
                    <a:pt x="861729" y="721484"/>
                    <a:pt x="868680" y="742336"/>
                  </a:cubicBezTo>
                  <a:cubicBezTo>
                    <a:pt x="871728" y="751480"/>
                    <a:pt x="873042" y="761399"/>
                    <a:pt x="877824" y="769768"/>
                  </a:cubicBezTo>
                  <a:cubicBezTo>
                    <a:pt x="915346" y="835431"/>
                    <a:pt x="898084" y="775935"/>
                    <a:pt x="932688" y="852064"/>
                  </a:cubicBezTo>
                  <a:cubicBezTo>
                    <a:pt x="953868" y="898659"/>
                    <a:pt x="950976" y="895688"/>
                    <a:pt x="950976" y="934360"/>
                  </a:cubicBezTo>
                </a:path>
              </a:pathLst>
            </a:cu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11C3F00B-D7A8-1FD7-BD08-050C7DB9CF94}"/>
                </a:ext>
              </a:extLst>
            </p:cNvPr>
            <p:cNvSpPr/>
            <p:nvPr/>
          </p:nvSpPr>
          <p:spPr>
            <a:xfrm flipH="1">
              <a:off x="3968363" y="1973432"/>
              <a:ext cx="951108" cy="934360"/>
            </a:xfrm>
            <a:custGeom>
              <a:avLst/>
              <a:gdLst>
                <a:gd name="connsiteX0" fmla="*/ 0 w 951109"/>
                <a:gd name="connsiteY0" fmla="*/ 47392 h 934360"/>
                <a:gd name="connsiteX1" fmla="*/ 45720 w 951109"/>
                <a:gd name="connsiteY1" fmla="*/ 56536 h 934360"/>
                <a:gd name="connsiteX2" fmla="*/ 329184 w 951109"/>
                <a:gd name="connsiteY2" fmla="*/ 29104 h 934360"/>
                <a:gd name="connsiteX3" fmla="*/ 356616 w 951109"/>
                <a:gd name="connsiteY3" fmla="*/ 10816 h 934360"/>
                <a:gd name="connsiteX4" fmla="*/ 484632 w 951109"/>
                <a:gd name="connsiteY4" fmla="*/ 19960 h 934360"/>
                <a:gd name="connsiteX5" fmla="*/ 539496 w 951109"/>
                <a:gd name="connsiteY5" fmla="*/ 129688 h 934360"/>
                <a:gd name="connsiteX6" fmla="*/ 548640 w 951109"/>
                <a:gd name="connsiteY6" fmla="*/ 157120 h 934360"/>
                <a:gd name="connsiteX7" fmla="*/ 576072 w 951109"/>
                <a:gd name="connsiteY7" fmla="*/ 248560 h 934360"/>
                <a:gd name="connsiteX8" fmla="*/ 585216 w 951109"/>
                <a:gd name="connsiteY8" fmla="*/ 275992 h 934360"/>
                <a:gd name="connsiteX9" fmla="*/ 667512 w 951109"/>
                <a:gd name="connsiteY9" fmla="*/ 321712 h 934360"/>
                <a:gd name="connsiteX10" fmla="*/ 731520 w 951109"/>
                <a:gd name="connsiteY10" fmla="*/ 385720 h 934360"/>
                <a:gd name="connsiteX11" fmla="*/ 786384 w 951109"/>
                <a:gd name="connsiteY11" fmla="*/ 458872 h 934360"/>
                <a:gd name="connsiteX12" fmla="*/ 795528 w 951109"/>
                <a:gd name="connsiteY12" fmla="*/ 522880 h 934360"/>
                <a:gd name="connsiteX13" fmla="*/ 804672 w 951109"/>
                <a:gd name="connsiteY13" fmla="*/ 550312 h 934360"/>
                <a:gd name="connsiteX14" fmla="*/ 813816 w 951109"/>
                <a:gd name="connsiteY14" fmla="*/ 586888 h 934360"/>
                <a:gd name="connsiteX15" fmla="*/ 822960 w 951109"/>
                <a:gd name="connsiteY15" fmla="*/ 632608 h 934360"/>
                <a:gd name="connsiteX16" fmla="*/ 832104 w 951109"/>
                <a:gd name="connsiteY16" fmla="*/ 687472 h 934360"/>
                <a:gd name="connsiteX17" fmla="*/ 868680 w 951109"/>
                <a:gd name="connsiteY17" fmla="*/ 742336 h 934360"/>
                <a:gd name="connsiteX18" fmla="*/ 877824 w 951109"/>
                <a:gd name="connsiteY18" fmla="*/ 769768 h 934360"/>
                <a:gd name="connsiteX19" fmla="*/ 932688 w 951109"/>
                <a:gd name="connsiteY19" fmla="*/ 852064 h 934360"/>
                <a:gd name="connsiteX20" fmla="*/ 950976 w 951109"/>
                <a:gd name="connsiteY20" fmla="*/ 934360 h 93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1109" h="934360">
                  <a:moveTo>
                    <a:pt x="0" y="47392"/>
                  </a:moveTo>
                  <a:cubicBezTo>
                    <a:pt x="15240" y="50440"/>
                    <a:pt x="30186" y="57037"/>
                    <a:pt x="45720" y="56536"/>
                  </a:cubicBezTo>
                  <a:cubicBezTo>
                    <a:pt x="231529" y="50542"/>
                    <a:pt x="218711" y="51199"/>
                    <a:pt x="329184" y="29104"/>
                  </a:cubicBezTo>
                  <a:cubicBezTo>
                    <a:pt x="338328" y="23008"/>
                    <a:pt x="346014" y="13708"/>
                    <a:pt x="356616" y="10816"/>
                  </a:cubicBezTo>
                  <a:cubicBezTo>
                    <a:pt x="426403" y="-8217"/>
                    <a:pt x="424101" y="-217"/>
                    <a:pt x="484632" y="19960"/>
                  </a:cubicBezTo>
                  <a:cubicBezTo>
                    <a:pt x="531901" y="90864"/>
                    <a:pt x="514257" y="53972"/>
                    <a:pt x="539496" y="129688"/>
                  </a:cubicBezTo>
                  <a:lnTo>
                    <a:pt x="548640" y="157120"/>
                  </a:lnTo>
                  <a:cubicBezTo>
                    <a:pt x="565269" y="273526"/>
                    <a:pt x="542804" y="182025"/>
                    <a:pt x="576072" y="248560"/>
                  </a:cubicBezTo>
                  <a:cubicBezTo>
                    <a:pt x="580383" y="257181"/>
                    <a:pt x="579046" y="268587"/>
                    <a:pt x="585216" y="275992"/>
                  </a:cubicBezTo>
                  <a:cubicBezTo>
                    <a:pt x="606963" y="302088"/>
                    <a:pt x="637756" y="309810"/>
                    <a:pt x="667512" y="321712"/>
                  </a:cubicBezTo>
                  <a:cubicBezTo>
                    <a:pt x="688848" y="343048"/>
                    <a:pt x="712671" y="362158"/>
                    <a:pt x="731520" y="385720"/>
                  </a:cubicBezTo>
                  <a:cubicBezTo>
                    <a:pt x="774961" y="440022"/>
                    <a:pt x="757270" y="415201"/>
                    <a:pt x="786384" y="458872"/>
                  </a:cubicBezTo>
                  <a:cubicBezTo>
                    <a:pt x="789432" y="480208"/>
                    <a:pt x="791301" y="501746"/>
                    <a:pt x="795528" y="522880"/>
                  </a:cubicBezTo>
                  <a:cubicBezTo>
                    <a:pt x="797418" y="532331"/>
                    <a:pt x="802024" y="541044"/>
                    <a:pt x="804672" y="550312"/>
                  </a:cubicBezTo>
                  <a:cubicBezTo>
                    <a:pt x="808124" y="562396"/>
                    <a:pt x="811090" y="574620"/>
                    <a:pt x="813816" y="586888"/>
                  </a:cubicBezTo>
                  <a:cubicBezTo>
                    <a:pt x="817187" y="602060"/>
                    <a:pt x="820180" y="617317"/>
                    <a:pt x="822960" y="632608"/>
                  </a:cubicBezTo>
                  <a:cubicBezTo>
                    <a:pt x="826277" y="650849"/>
                    <a:pt x="824973" y="670358"/>
                    <a:pt x="832104" y="687472"/>
                  </a:cubicBezTo>
                  <a:cubicBezTo>
                    <a:pt x="840558" y="707761"/>
                    <a:pt x="861729" y="721484"/>
                    <a:pt x="868680" y="742336"/>
                  </a:cubicBezTo>
                  <a:cubicBezTo>
                    <a:pt x="871728" y="751480"/>
                    <a:pt x="873042" y="761399"/>
                    <a:pt x="877824" y="769768"/>
                  </a:cubicBezTo>
                  <a:cubicBezTo>
                    <a:pt x="915346" y="835431"/>
                    <a:pt x="898084" y="775935"/>
                    <a:pt x="932688" y="852064"/>
                  </a:cubicBezTo>
                  <a:cubicBezTo>
                    <a:pt x="953868" y="898659"/>
                    <a:pt x="950976" y="895688"/>
                    <a:pt x="950976" y="934360"/>
                  </a:cubicBezTo>
                </a:path>
              </a:pathLst>
            </a:cu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AAF4A38-7788-807C-F567-47ABD8F8C7DD}"/>
              </a:ext>
            </a:extLst>
          </p:cNvPr>
          <p:cNvCxnSpPr>
            <a:cxnSpLocks/>
          </p:cNvCxnSpPr>
          <p:nvPr/>
        </p:nvCxnSpPr>
        <p:spPr>
          <a:xfrm>
            <a:off x="7272529" y="950976"/>
            <a:ext cx="0" cy="1524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BD040D8-685C-CF68-EEB7-1E38115A96EC}"/>
              </a:ext>
            </a:extLst>
          </p:cNvPr>
          <p:cNvCxnSpPr>
            <a:cxnSpLocks/>
          </p:cNvCxnSpPr>
          <p:nvPr/>
        </p:nvCxnSpPr>
        <p:spPr>
          <a:xfrm>
            <a:off x="2566413" y="950976"/>
            <a:ext cx="0" cy="1524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9BF826A-550E-658B-6DB1-AD2B86661972}"/>
              </a:ext>
            </a:extLst>
          </p:cNvPr>
          <p:cNvSpPr txBox="1"/>
          <p:nvPr/>
        </p:nvSpPr>
        <p:spPr>
          <a:xfrm>
            <a:off x="7059842" y="2458843"/>
            <a:ext cx="4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03C67D4-1055-4D6D-9FF7-103F051278FB}"/>
              </a:ext>
            </a:extLst>
          </p:cNvPr>
          <p:cNvSpPr txBox="1"/>
          <p:nvPr/>
        </p:nvSpPr>
        <p:spPr>
          <a:xfrm>
            <a:off x="2319358" y="2458843"/>
            <a:ext cx="49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-Fs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15CB8A1-FB07-5C5C-B294-E482F76245A1}"/>
              </a:ext>
            </a:extLst>
          </p:cNvPr>
          <p:cNvSpPr txBox="1"/>
          <p:nvPr/>
        </p:nvSpPr>
        <p:spPr>
          <a:xfrm>
            <a:off x="4769064" y="2458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17EA163-0062-DAEE-F0CA-D40E2D411191}"/>
              </a:ext>
            </a:extLst>
          </p:cNvPr>
          <p:cNvCxnSpPr>
            <a:cxnSpLocks/>
          </p:cNvCxnSpPr>
          <p:nvPr/>
        </p:nvCxnSpPr>
        <p:spPr>
          <a:xfrm flipH="1" flipV="1">
            <a:off x="4919471" y="3304515"/>
            <a:ext cx="1" cy="1917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AC81F072-38ED-72C6-A410-DB88660EEF47}"/>
              </a:ext>
            </a:extLst>
          </p:cNvPr>
          <p:cNvSpPr/>
          <p:nvPr/>
        </p:nvSpPr>
        <p:spPr>
          <a:xfrm>
            <a:off x="4919471" y="4125803"/>
            <a:ext cx="951109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10AF4A6A-85F9-3AEF-7691-33F4204A94EB}"/>
              </a:ext>
            </a:extLst>
          </p:cNvPr>
          <p:cNvSpPr/>
          <p:nvPr/>
        </p:nvSpPr>
        <p:spPr>
          <a:xfrm flipH="1">
            <a:off x="3968363" y="4125803"/>
            <a:ext cx="951108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BC2E540-7899-9ECC-7DE7-9A8348DC57B9}"/>
              </a:ext>
            </a:extLst>
          </p:cNvPr>
          <p:cNvSpPr txBox="1"/>
          <p:nvPr/>
        </p:nvSpPr>
        <p:spPr>
          <a:xfrm>
            <a:off x="4976578" y="3119849"/>
            <a:ext cx="4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79499AA-4EC7-C578-ABAB-035483EE228C}"/>
              </a:ext>
            </a:extLst>
          </p:cNvPr>
          <p:cNvSpPr txBox="1"/>
          <p:nvPr/>
        </p:nvSpPr>
        <p:spPr>
          <a:xfrm>
            <a:off x="8967082" y="5037041"/>
            <a:ext cx="29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ABDF3DF-45DD-F462-FD2B-23796CC4F096}"/>
              </a:ext>
            </a:extLst>
          </p:cNvPr>
          <p:cNvSpPr/>
          <p:nvPr/>
        </p:nvSpPr>
        <p:spPr>
          <a:xfrm>
            <a:off x="7272530" y="4116774"/>
            <a:ext cx="951109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A61B1772-356E-4321-489E-7D24B4C8BE13}"/>
              </a:ext>
            </a:extLst>
          </p:cNvPr>
          <p:cNvSpPr/>
          <p:nvPr/>
        </p:nvSpPr>
        <p:spPr>
          <a:xfrm flipH="1">
            <a:off x="6321422" y="4116774"/>
            <a:ext cx="951108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7ADF14D-3E45-EC37-D130-4C72EB9FBA9C}"/>
              </a:ext>
            </a:extLst>
          </p:cNvPr>
          <p:cNvGrpSpPr/>
          <p:nvPr/>
        </p:nvGrpSpPr>
        <p:grpSpPr>
          <a:xfrm>
            <a:off x="1615305" y="4134947"/>
            <a:ext cx="1902217" cy="934360"/>
            <a:chOff x="3968363" y="1973432"/>
            <a:chExt cx="1902217" cy="934360"/>
          </a:xfrm>
        </p:grpSpPr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E83A63C1-DBC5-7EDB-27B5-9FB2D5F61467}"/>
                </a:ext>
              </a:extLst>
            </p:cNvPr>
            <p:cNvSpPr/>
            <p:nvPr/>
          </p:nvSpPr>
          <p:spPr>
            <a:xfrm>
              <a:off x="4919471" y="1973432"/>
              <a:ext cx="951109" cy="934360"/>
            </a:xfrm>
            <a:custGeom>
              <a:avLst/>
              <a:gdLst>
                <a:gd name="connsiteX0" fmla="*/ 0 w 951109"/>
                <a:gd name="connsiteY0" fmla="*/ 47392 h 934360"/>
                <a:gd name="connsiteX1" fmla="*/ 45720 w 951109"/>
                <a:gd name="connsiteY1" fmla="*/ 56536 h 934360"/>
                <a:gd name="connsiteX2" fmla="*/ 329184 w 951109"/>
                <a:gd name="connsiteY2" fmla="*/ 29104 h 934360"/>
                <a:gd name="connsiteX3" fmla="*/ 356616 w 951109"/>
                <a:gd name="connsiteY3" fmla="*/ 10816 h 934360"/>
                <a:gd name="connsiteX4" fmla="*/ 484632 w 951109"/>
                <a:gd name="connsiteY4" fmla="*/ 19960 h 934360"/>
                <a:gd name="connsiteX5" fmla="*/ 539496 w 951109"/>
                <a:gd name="connsiteY5" fmla="*/ 129688 h 934360"/>
                <a:gd name="connsiteX6" fmla="*/ 548640 w 951109"/>
                <a:gd name="connsiteY6" fmla="*/ 157120 h 934360"/>
                <a:gd name="connsiteX7" fmla="*/ 576072 w 951109"/>
                <a:gd name="connsiteY7" fmla="*/ 248560 h 934360"/>
                <a:gd name="connsiteX8" fmla="*/ 585216 w 951109"/>
                <a:gd name="connsiteY8" fmla="*/ 275992 h 934360"/>
                <a:gd name="connsiteX9" fmla="*/ 667512 w 951109"/>
                <a:gd name="connsiteY9" fmla="*/ 321712 h 934360"/>
                <a:gd name="connsiteX10" fmla="*/ 731520 w 951109"/>
                <a:gd name="connsiteY10" fmla="*/ 385720 h 934360"/>
                <a:gd name="connsiteX11" fmla="*/ 786384 w 951109"/>
                <a:gd name="connsiteY11" fmla="*/ 458872 h 934360"/>
                <a:gd name="connsiteX12" fmla="*/ 795528 w 951109"/>
                <a:gd name="connsiteY12" fmla="*/ 522880 h 934360"/>
                <a:gd name="connsiteX13" fmla="*/ 804672 w 951109"/>
                <a:gd name="connsiteY13" fmla="*/ 550312 h 934360"/>
                <a:gd name="connsiteX14" fmla="*/ 813816 w 951109"/>
                <a:gd name="connsiteY14" fmla="*/ 586888 h 934360"/>
                <a:gd name="connsiteX15" fmla="*/ 822960 w 951109"/>
                <a:gd name="connsiteY15" fmla="*/ 632608 h 934360"/>
                <a:gd name="connsiteX16" fmla="*/ 832104 w 951109"/>
                <a:gd name="connsiteY16" fmla="*/ 687472 h 934360"/>
                <a:gd name="connsiteX17" fmla="*/ 868680 w 951109"/>
                <a:gd name="connsiteY17" fmla="*/ 742336 h 934360"/>
                <a:gd name="connsiteX18" fmla="*/ 877824 w 951109"/>
                <a:gd name="connsiteY18" fmla="*/ 769768 h 934360"/>
                <a:gd name="connsiteX19" fmla="*/ 932688 w 951109"/>
                <a:gd name="connsiteY19" fmla="*/ 852064 h 934360"/>
                <a:gd name="connsiteX20" fmla="*/ 950976 w 951109"/>
                <a:gd name="connsiteY20" fmla="*/ 934360 h 93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1109" h="934360">
                  <a:moveTo>
                    <a:pt x="0" y="47392"/>
                  </a:moveTo>
                  <a:cubicBezTo>
                    <a:pt x="15240" y="50440"/>
                    <a:pt x="30186" y="57037"/>
                    <a:pt x="45720" y="56536"/>
                  </a:cubicBezTo>
                  <a:cubicBezTo>
                    <a:pt x="231529" y="50542"/>
                    <a:pt x="218711" y="51199"/>
                    <a:pt x="329184" y="29104"/>
                  </a:cubicBezTo>
                  <a:cubicBezTo>
                    <a:pt x="338328" y="23008"/>
                    <a:pt x="346014" y="13708"/>
                    <a:pt x="356616" y="10816"/>
                  </a:cubicBezTo>
                  <a:cubicBezTo>
                    <a:pt x="426403" y="-8217"/>
                    <a:pt x="424101" y="-217"/>
                    <a:pt x="484632" y="19960"/>
                  </a:cubicBezTo>
                  <a:cubicBezTo>
                    <a:pt x="531901" y="90864"/>
                    <a:pt x="514257" y="53972"/>
                    <a:pt x="539496" y="129688"/>
                  </a:cubicBezTo>
                  <a:lnTo>
                    <a:pt x="548640" y="157120"/>
                  </a:lnTo>
                  <a:cubicBezTo>
                    <a:pt x="565269" y="273526"/>
                    <a:pt x="542804" y="182025"/>
                    <a:pt x="576072" y="248560"/>
                  </a:cubicBezTo>
                  <a:cubicBezTo>
                    <a:pt x="580383" y="257181"/>
                    <a:pt x="579046" y="268587"/>
                    <a:pt x="585216" y="275992"/>
                  </a:cubicBezTo>
                  <a:cubicBezTo>
                    <a:pt x="606963" y="302088"/>
                    <a:pt x="637756" y="309810"/>
                    <a:pt x="667512" y="321712"/>
                  </a:cubicBezTo>
                  <a:cubicBezTo>
                    <a:pt x="688848" y="343048"/>
                    <a:pt x="712671" y="362158"/>
                    <a:pt x="731520" y="385720"/>
                  </a:cubicBezTo>
                  <a:cubicBezTo>
                    <a:pt x="774961" y="440022"/>
                    <a:pt x="757270" y="415201"/>
                    <a:pt x="786384" y="458872"/>
                  </a:cubicBezTo>
                  <a:cubicBezTo>
                    <a:pt x="789432" y="480208"/>
                    <a:pt x="791301" y="501746"/>
                    <a:pt x="795528" y="522880"/>
                  </a:cubicBezTo>
                  <a:cubicBezTo>
                    <a:pt x="797418" y="532331"/>
                    <a:pt x="802024" y="541044"/>
                    <a:pt x="804672" y="550312"/>
                  </a:cubicBezTo>
                  <a:cubicBezTo>
                    <a:pt x="808124" y="562396"/>
                    <a:pt x="811090" y="574620"/>
                    <a:pt x="813816" y="586888"/>
                  </a:cubicBezTo>
                  <a:cubicBezTo>
                    <a:pt x="817187" y="602060"/>
                    <a:pt x="820180" y="617317"/>
                    <a:pt x="822960" y="632608"/>
                  </a:cubicBezTo>
                  <a:cubicBezTo>
                    <a:pt x="826277" y="650849"/>
                    <a:pt x="824973" y="670358"/>
                    <a:pt x="832104" y="687472"/>
                  </a:cubicBezTo>
                  <a:cubicBezTo>
                    <a:pt x="840558" y="707761"/>
                    <a:pt x="861729" y="721484"/>
                    <a:pt x="868680" y="742336"/>
                  </a:cubicBezTo>
                  <a:cubicBezTo>
                    <a:pt x="871728" y="751480"/>
                    <a:pt x="873042" y="761399"/>
                    <a:pt x="877824" y="769768"/>
                  </a:cubicBezTo>
                  <a:cubicBezTo>
                    <a:pt x="915346" y="835431"/>
                    <a:pt x="898084" y="775935"/>
                    <a:pt x="932688" y="852064"/>
                  </a:cubicBezTo>
                  <a:cubicBezTo>
                    <a:pt x="953868" y="898659"/>
                    <a:pt x="950976" y="895688"/>
                    <a:pt x="950976" y="934360"/>
                  </a:cubicBezTo>
                </a:path>
              </a:pathLst>
            </a:cu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7DABDF75-F3CE-0145-2CFF-2A1C55D7252A}"/>
                </a:ext>
              </a:extLst>
            </p:cNvPr>
            <p:cNvSpPr/>
            <p:nvPr/>
          </p:nvSpPr>
          <p:spPr>
            <a:xfrm flipH="1">
              <a:off x="3968363" y="1973432"/>
              <a:ext cx="951108" cy="934360"/>
            </a:xfrm>
            <a:custGeom>
              <a:avLst/>
              <a:gdLst>
                <a:gd name="connsiteX0" fmla="*/ 0 w 951109"/>
                <a:gd name="connsiteY0" fmla="*/ 47392 h 934360"/>
                <a:gd name="connsiteX1" fmla="*/ 45720 w 951109"/>
                <a:gd name="connsiteY1" fmla="*/ 56536 h 934360"/>
                <a:gd name="connsiteX2" fmla="*/ 329184 w 951109"/>
                <a:gd name="connsiteY2" fmla="*/ 29104 h 934360"/>
                <a:gd name="connsiteX3" fmla="*/ 356616 w 951109"/>
                <a:gd name="connsiteY3" fmla="*/ 10816 h 934360"/>
                <a:gd name="connsiteX4" fmla="*/ 484632 w 951109"/>
                <a:gd name="connsiteY4" fmla="*/ 19960 h 934360"/>
                <a:gd name="connsiteX5" fmla="*/ 539496 w 951109"/>
                <a:gd name="connsiteY5" fmla="*/ 129688 h 934360"/>
                <a:gd name="connsiteX6" fmla="*/ 548640 w 951109"/>
                <a:gd name="connsiteY6" fmla="*/ 157120 h 934360"/>
                <a:gd name="connsiteX7" fmla="*/ 576072 w 951109"/>
                <a:gd name="connsiteY7" fmla="*/ 248560 h 934360"/>
                <a:gd name="connsiteX8" fmla="*/ 585216 w 951109"/>
                <a:gd name="connsiteY8" fmla="*/ 275992 h 934360"/>
                <a:gd name="connsiteX9" fmla="*/ 667512 w 951109"/>
                <a:gd name="connsiteY9" fmla="*/ 321712 h 934360"/>
                <a:gd name="connsiteX10" fmla="*/ 731520 w 951109"/>
                <a:gd name="connsiteY10" fmla="*/ 385720 h 934360"/>
                <a:gd name="connsiteX11" fmla="*/ 786384 w 951109"/>
                <a:gd name="connsiteY11" fmla="*/ 458872 h 934360"/>
                <a:gd name="connsiteX12" fmla="*/ 795528 w 951109"/>
                <a:gd name="connsiteY12" fmla="*/ 522880 h 934360"/>
                <a:gd name="connsiteX13" fmla="*/ 804672 w 951109"/>
                <a:gd name="connsiteY13" fmla="*/ 550312 h 934360"/>
                <a:gd name="connsiteX14" fmla="*/ 813816 w 951109"/>
                <a:gd name="connsiteY14" fmla="*/ 586888 h 934360"/>
                <a:gd name="connsiteX15" fmla="*/ 822960 w 951109"/>
                <a:gd name="connsiteY15" fmla="*/ 632608 h 934360"/>
                <a:gd name="connsiteX16" fmla="*/ 832104 w 951109"/>
                <a:gd name="connsiteY16" fmla="*/ 687472 h 934360"/>
                <a:gd name="connsiteX17" fmla="*/ 868680 w 951109"/>
                <a:gd name="connsiteY17" fmla="*/ 742336 h 934360"/>
                <a:gd name="connsiteX18" fmla="*/ 877824 w 951109"/>
                <a:gd name="connsiteY18" fmla="*/ 769768 h 934360"/>
                <a:gd name="connsiteX19" fmla="*/ 932688 w 951109"/>
                <a:gd name="connsiteY19" fmla="*/ 852064 h 934360"/>
                <a:gd name="connsiteX20" fmla="*/ 950976 w 951109"/>
                <a:gd name="connsiteY20" fmla="*/ 934360 h 93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1109" h="934360">
                  <a:moveTo>
                    <a:pt x="0" y="47392"/>
                  </a:moveTo>
                  <a:cubicBezTo>
                    <a:pt x="15240" y="50440"/>
                    <a:pt x="30186" y="57037"/>
                    <a:pt x="45720" y="56536"/>
                  </a:cubicBezTo>
                  <a:cubicBezTo>
                    <a:pt x="231529" y="50542"/>
                    <a:pt x="218711" y="51199"/>
                    <a:pt x="329184" y="29104"/>
                  </a:cubicBezTo>
                  <a:cubicBezTo>
                    <a:pt x="338328" y="23008"/>
                    <a:pt x="346014" y="13708"/>
                    <a:pt x="356616" y="10816"/>
                  </a:cubicBezTo>
                  <a:cubicBezTo>
                    <a:pt x="426403" y="-8217"/>
                    <a:pt x="424101" y="-217"/>
                    <a:pt x="484632" y="19960"/>
                  </a:cubicBezTo>
                  <a:cubicBezTo>
                    <a:pt x="531901" y="90864"/>
                    <a:pt x="514257" y="53972"/>
                    <a:pt x="539496" y="129688"/>
                  </a:cubicBezTo>
                  <a:lnTo>
                    <a:pt x="548640" y="157120"/>
                  </a:lnTo>
                  <a:cubicBezTo>
                    <a:pt x="565269" y="273526"/>
                    <a:pt x="542804" y="182025"/>
                    <a:pt x="576072" y="248560"/>
                  </a:cubicBezTo>
                  <a:cubicBezTo>
                    <a:pt x="580383" y="257181"/>
                    <a:pt x="579046" y="268587"/>
                    <a:pt x="585216" y="275992"/>
                  </a:cubicBezTo>
                  <a:cubicBezTo>
                    <a:pt x="606963" y="302088"/>
                    <a:pt x="637756" y="309810"/>
                    <a:pt x="667512" y="321712"/>
                  </a:cubicBezTo>
                  <a:cubicBezTo>
                    <a:pt x="688848" y="343048"/>
                    <a:pt x="712671" y="362158"/>
                    <a:pt x="731520" y="385720"/>
                  </a:cubicBezTo>
                  <a:cubicBezTo>
                    <a:pt x="774961" y="440022"/>
                    <a:pt x="757270" y="415201"/>
                    <a:pt x="786384" y="458872"/>
                  </a:cubicBezTo>
                  <a:cubicBezTo>
                    <a:pt x="789432" y="480208"/>
                    <a:pt x="791301" y="501746"/>
                    <a:pt x="795528" y="522880"/>
                  </a:cubicBezTo>
                  <a:cubicBezTo>
                    <a:pt x="797418" y="532331"/>
                    <a:pt x="802024" y="541044"/>
                    <a:pt x="804672" y="550312"/>
                  </a:cubicBezTo>
                  <a:cubicBezTo>
                    <a:pt x="808124" y="562396"/>
                    <a:pt x="811090" y="574620"/>
                    <a:pt x="813816" y="586888"/>
                  </a:cubicBezTo>
                  <a:cubicBezTo>
                    <a:pt x="817187" y="602060"/>
                    <a:pt x="820180" y="617317"/>
                    <a:pt x="822960" y="632608"/>
                  </a:cubicBezTo>
                  <a:cubicBezTo>
                    <a:pt x="826277" y="650849"/>
                    <a:pt x="824973" y="670358"/>
                    <a:pt x="832104" y="687472"/>
                  </a:cubicBezTo>
                  <a:cubicBezTo>
                    <a:pt x="840558" y="707761"/>
                    <a:pt x="861729" y="721484"/>
                    <a:pt x="868680" y="742336"/>
                  </a:cubicBezTo>
                  <a:cubicBezTo>
                    <a:pt x="871728" y="751480"/>
                    <a:pt x="873042" y="761399"/>
                    <a:pt x="877824" y="769768"/>
                  </a:cubicBezTo>
                  <a:cubicBezTo>
                    <a:pt x="915346" y="835431"/>
                    <a:pt x="898084" y="775935"/>
                    <a:pt x="932688" y="852064"/>
                  </a:cubicBezTo>
                  <a:cubicBezTo>
                    <a:pt x="953868" y="898659"/>
                    <a:pt x="950976" y="895688"/>
                    <a:pt x="950976" y="934360"/>
                  </a:cubicBezTo>
                </a:path>
              </a:pathLst>
            </a:cu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5DA83824-B449-B495-15FD-E5F7B5D2E66C}"/>
              </a:ext>
            </a:extLst>
          </p:cNvPr>
          <p:cNvCxnSpPr>
            <a:cxnSpLocks/>
          </p:cNvCxnSpPr>
          <p:nvPr/>
        </p:nvCxnSpPr>
        <p:spPr>
          <a:xfrm>
            <a:off x="7272529" y="3697707"/>
            <a:ext cx="0" cy="1524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FCEFB94-EEB0-E6DD-2637-C1890EB5B2C3}"/>
              </a:ext>
            </a:extLst>
          </p:cNvPr>
          <p:cNvCxnSpPr>
            <a:cxnSpLocks/>
          </p:cNvCxnSpPr>
          <p:nvPr/>
        </p:nvCxnSpPr>
        <p:spPr>
          <a:xfrm>
            <a:off x="2566413" y="3697707"/>
            <a:ext cx="0" cy="1524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498ADDF-53DA-2235-B7BC-11BA706FECE0}"/>
              </a:ext>
            </a:extLst>
          </p:cNvPr>
          <p:cNvSpPr txBox="1"/>
          <p:nvPr/>
        </p:nvSpPr>
        <p:spPr>
          <a:xfrm>
            <a:off x="7059842" y="5205574"/>
            <a:ext cx="4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28BC966-E62C-E036-3D05-0732725BC51D}"/>
              </a:ext>
            </a:extLst>
          </p:cNvPr>
          <p:cNvSpPr txBox="1"/>
          <p:nvPr/>
        </p:nvSpPr>
        <p:spPr>
          <a:xfrm>
            <a:off x="2319358" y="5205574"/>
            <a:ext cx="49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-Fs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C728DFA-FDD1-B6FE-126D-5A029C2AECC3}"/>
              </a:ext>
            </a:extLst>
          </p:cNvPr>
          <p:cNvSpPr txBox="1"/>
          <p:nvPr/>
        </p:nvSpPr>
        <p:spPr>
          <a:xfrm>
            <a:off x="4769064" y="5205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B5DE785-F63C-B88F-5228-A6A3FD8B2651}"/>
              </a:ext>
            </a:extLst>
          </p:cNvPr>
          <p:cNvCxnSpPr>
            <a:cxnSpLocks/>
          </p:cNvCxnSpPr>
          <p:nvPr/>
        </p:nvCxnSpPr>
        <p:spPr>
          <a:xfrm>
            <a:off x="6096000" y="4818888"/>
            <a:ext cx="0" cy="40281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5A35000-2358-DBA4-104C-1C8DE3AC193F}"/>
              </a:ext>
            </a:extLst>
          </p:cNvPr>
          <p:cNvCxnSpPr>
            <a:cxnSpLocks/>
          </p:cNvCxnSpPr>
          <p:nvPr/>
        </p:nvCxnSpPr>
        <p:spPr>
          <a:xfrm>
            <a:off x="3752088" y="4818888"/>
            <a:ext cx="0" cy="40281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EC60834-F8C3-E28E-67A1-C965CE114B7E}"/>
              </a:ext>
            </a:extLst>
          </p:cNvPr>
          <p:cNvCxnSpPr>
            <a:cxnSpLocks/>
          </p:cNvCxnSpPr>
          <p:nvPr/>
        </p:nvCxnSpPr>
        <p:spPr>
          <a:xfrm>
            <a:off x="1152144" y="5069307"/>
            <a:ext cx="79187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DF7109E-CA54-A69A-2D29-5075B832E5BB}"/>
              </a:ext>
            </a:extLst>
          </p:cNvPr>
          <p:cNvCxnSpPr>
            <a:cxnSpLocks/>
          </p:cNvCxnSpPr>
          <p:nvPr/>
        </p:nvCxnSpPr>
        <p:spPr>
          <a:xfrm>
            <a:off x="1152144" y="2322576"/>
            <a:ext cx="79187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18535638-37E2-A269-1486-6AEB866A6ECA}"/>
              </a:ext>
            </a:extLst>
          </p:cNvPr>
          <p:cNvSpPr txBox="1"/>
          <p:nvPr/>
        </p:nvSpPr>
        <p:spPr>
          <a:xfrm>
            <a:off x="5888634" y="2474976"/>
            <a:ext cx="472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Fs/2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9256AFF-C3AF-784F-366B-BC708A746185}"/>
              </a:ext>
            </a:extLst>
          </p:cNvPr>
          <p:cNvCxnSpPr>
            <a:cxnSpLocks/>
          </p:cNvCxnSpPr>
          <p:nvPr/>
        </p:nvCxnSpPr>
        <p:spPr>
          <a:xfrm>
            <a:off x="6096000" y="2056024"/>
            <a:ext cx="0" cy="40281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90B3A48-5871-803A-5F11-3D6A8F38C35E}"/>
              </a:ext>
            </a:extLst>
          </p:cNvPr>
          <p:cNvCxnSpPr>
            <a:cxnSpLocks/>
          </p:cNvCxnSpPr>
          <p:nvPr/>
        </p:nvCxnSpPr>
        <p:spPr>
          <a:xfrm>
            <a:off x="3745738" y="2056023"/>
            <a:ext cx="0" cy="40281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D120894-399D-EA33-AE32-5BF5D07A7D58}"/>
              </a:ext>
            </a:extLst>
          </p:cNvPr>
          <p:cNvSpPr txBox="1"/>
          <p:nvPr/>
        </p:nvSpPr>
        <p:spPr>
          <a:xfrm>
            <a:off x="3482678" y="2478518"/>
            <a:ext cx="525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-Fs/2</a:t>
            </a:r>
          </a:p>
        </p:txBody>
      </p:sp>
    </p:spTree>
    <p:extLst>
      <p:ext uri="{BB962C8B-B14F-4D97-AF65-F5344CB8AC3E}">
        <p14:creationId xmlns:p14="http://schemas.microsoft.com/office/powerpoint/2010/main" val="153470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E2B8-1786-612E-BEF7-0FE6D412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4B0D3B5-4342-D78F-0A0F-59C02184076D}"/>
              </a:ext>
            </a:extLst>
          </p:cNvPr>
          <p:cNvCxnSpPr>
            <a:cxnSpLocks/>
          </p:cNvCxnSpPr>
          <p:nvPr/>
        </p:nvCxnSpPr>
        <p:spPr>
          <a:xfrm>
            <a:off x="3087468" y="1602411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C1B044F-0C40-6995-775E-CC2AD0D604EC}"/>
              </a:ext>
            </a:extLst>
          </p:cNvPr>
          <p:cNvCxnSpPr>
            <a:cxnSpLocks/>
          </p:cNvCxnSpPr>
          <p:nvPr/>
        </p:nvCxnSpPr>
        <p:spPr>
          <a:xfrm flipH="1" flipV="1">
            <a:off x="2825495" y="716763"/>
            <a:ext cx="1" cy="1917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67F022A5-E335-F8BB-C783-B6B4881D9DA8}"/>
              </a:ext>
            </a:extLst>
          </p:cNvPr>
          <p:cNvSpPr/>
          <p:nvPr/>
        </p:nvSpPr>
        <p:spPr>
          <a:xfrm>
            <a:off x="2825495" y="1538051"/>
            <a:ext cx="951109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FF8A08BD-2893-201F-F889-0642AD277BA2}"/>
              </a:ext>
            </a:extLst>
          </p:cNvPr>
          <p:cNvSpPr/>
          <p:nvPr/>
        </p:nvSpPr>
        <p:spPr>
          <a:xfrm flipH="1">
            <a:off x="1874387" y="1538051"/>
            <a:ext cx="951108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BFC9A2-13A1-D83D-2AC0-341F1A77C6C5}"/>
              </a:ext>
            </a:extLst>
          </p:cNvPr>
          <p:cNvSpPr txBox="1"/>
          <p:nvPr/>
        </p:nvSpPr>
        <p:spPr>
          <a:xfrm>
            <a:off x="2882602" y="532097"/>
            <a:ext cx="4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6FB956-9514-81A2-3A06-8EA7E72C9F3D}"/>
              </a:ext>
            </a:extLst>
          </p:cNvPr>
          <p:cNvSpPr txBox="1"/>
          <p:nvPr/>
        </p:nvSpPr>
        <p:spPr>
          <a:xfrm>
            <a:off x="6873106" y="2449289"/>
            <a:ext cx="29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0DFD918-F864-B8DD-6AE5-C1B7240FF764}"/>
              </a:ext>
            </a:extLst>
          </p:cNvPr>
          <p:cNvSpPr/>
          <p:nvPr/>
        </p:nvSpPr>
        <p:spPr>
          <a:xfrm>
            <a:off x="5178554" y="1529022"/>
            <a:ext cx="951109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BD79D2F-8246-11A0-6977-7F67A818E3ED}"/>
              </a:ext>
            </a:extLst>
          </p:cNvPr>
          <p:cNvSpPr/>
          <p:nvPr/>
        </p:nvSpPr>
        <p:spPr>
          <a:xfrm flipH="1">
            <a:off x="4227446" y="1529022"/>
            <a:ext cx="951108" cy="934360"/>
          </a:xfrm>
          <a:custGeom>
            <a:avLst/>
            <a:gdLst>
              <a:gd name="connsiteX0" fmla="*/ 0 w 951109"/>
              <a:gd name="connsiteY0" fmla="*/ 47392 h 934360"/>
              <a:gd name="connsiteX1" fmla="*/ 45720 w 951109"/>
              <a:gd name="connsiteY1" fmla="*/ 56536 h 934360"/>
              <a:gd name="connsiteX2" fmla="*/ 329184 w 951109"/>
              <a:gd name="connsiteY2" fmla="*/ 29104 h 934360"/>
              <a:gd name="connsiteX3" fmla="*/ 356616 w 951109"/>
              <a:gd name="connsiteY3" fmla="*/ 10816 h 934360"/>
              <a:gd name="connsiteX4" fmla="*/ 484632 w 951109"/>
              <a:gd name="connsiteY4" fmla="*/ 19960 h 934360"/>
              <a:gd name="connsiteX5" fmla="*/ 539496 w 951109"/>
              <a:gd name="connsiteY5" fmla="*/ 129688 h 934360"/>
              <a:gd name="connsiteX6" fmla="*/ 548640 w 951109"/>
              <a:gd name="connsiteY6" fmla="*/ 157120 h 934360"/>
              <a:gd name="connsiteX7" fmla="*/ 576072 w 951109"/>
              <a:gd name="connsiteY7" fmla="*/ 248560 h 934360"/>
              <a:gd name="connsiteX8" fmla="*/ 585216 w 951109"/>
              <a:gd name="connsiteY8" fmla="*/ 275992 h 934360"/>
              <a:gd name="connsiteX9" fmla="*/ 667512 w 951109"/>
              <a:gd name="connsiteY9" fmla="*/ 321712 h 934360"/>
              <a:gd name="connsiteX10" fmla="*/ 731520 w 951109"/>
              <a:gd name="connsiteY10" fmla="*/ 385720 h 934360"/>
              <a:gd name="connsiteX11" fmla="*/ 786384 w 951109"/>
              <a:gd name="connsiteY11" fmla="*/ 458872 h 934360"/>
              <a:gd name="connsiteX12" fmla="*/ 795528 w 951109"/>
              <a:gd name="connsiteY12" fmla="*/ 522880 h 934360"/>
              <a:gd name="connsiteX13" fmla="*/ 804672 w 951109"/>
              <a:gd name="connsiteY13" fmla="*/ 550312 h 934360"/>
              <a:gd name="connsiteX14" fmla="*/ 813816 w 951109"/>
              <a:gd name="connsiteY14" fmla="*/ 586888 h 934360"/>
              <a:gd name="connsiteX15" fmla="*/ 822960 w 951109"/>
              <a:gd name="connsiteY15" fmla="*/ 632608 h 934360"/>
              <a:gd name="connsiteX16" fmla="*/ 832104 w 951109"/>
              <a:gd name="connsiteY16" fmla="*/ 687472 h 934360"/>
              <a:gd name="connsiteX17" fmla="*/ 868680 w 951109"/>
              <a:gd name="connsiteY17" fmla="*/ 742336 h 934360"/>
              <a:gd name="connsiteX18" fmla="*/ 877824 w 951109"/>
              <a:gd name="connsiteY18" fmla="*/ 769768 h 934360"/>
              <a:gd name="connsiteX19" fmla="*/ 932688 w 951109"/>
              <a:gd name="connsiteY19" fmla="*/ 852064 h 934360"/>
              <a:gd name="connsiteX20" fmla="*/ 950976 w 951109"/>
              <a:gd name="connsiteY20" fmla="*/ 934360 h 93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1109" h="934360">
                <a:moveTo>
                  <a:pt x="0" y="47392"/>
                </a:moveTo>
                <a:cubicBezTo>
                  <a:pt x="15240" y="50440"/>
                  <a:pt x="30186" y="57037"/>
                  <a:pt x="45720" y="56536"/>
                </a:cubicBezTo>
                <a:cubicBezTo>
                  <a:pt x="231529" y="50542"/>
                  <a:pt x="218711" y="51199"/>
                  <a:pt x="329184" y="29104"/>
                </a:cubicBezTo>
                <a:cubicBezTo>
                  <a:pt x="338328" y="23008"/>
                  <a:pt x="346014" y="13708"/>
                  <a:pt x="356616" y="10816"/>
                </a:cubicBezTo>
                <a:cubicBezTo>
                  <a:pt x="426403" y="-8217"/>
                  <a:pt x="424101" y="-217"/>
                  <a:pt x="484632" y="19960"/>
                </a:cubicBezTo>
                <a:cubicBezTo>
                  <a:pt x="531901" y="90864"/>
                  <a:pt x="514257" y="53972"/>
                  <a:pt x="539496" y="129688"/>
                </a:cubicBezTo>
                <a:lnTo>
                  <a:pt x="548640" y="157120"/>
                </a:lnTo>
                <a:cubicBezTo>
                  <a:pt x="565269" y="273526"/>
                  <a:pt x="542804" y="182025"/>
                  <a:pt x="576072" y="248560"/>
                </a:cubicBezTo>
                <a:cubicBezTo>
                  <a:pt x="580383" y="257181"/>
                  <a:pt x="579046" y="268587"/>
                  <a:pt x="585216" y="275992"/>
                </a:cubicBezTo>
                <a:cubicBezTo>
                  <a:pt x="606963" y="302088"/>
                  <a:pt x="637756" y="309810"/>
                  <a:pt x="667512" y="321712"/>
                </a:cubicBezTo>
                <a:cubicBezTo>
                  <a:pt x="688848" y="343048"/>
                  <a:pt x="712671" y="362158"/>
                  <a:pt x="731520" y="385720"/>
                </a:cubicBezTo>
                <a:cubicBezTo>
                  <a:pt x="774961" y="440022"/>
                  <a:pt x="757270" y="415201"/>
                  <a:pt x="786384" y="458872"/>
                </a:cubicBezTo>
                <a:cubicBezTo>
                  <a:pt x="789432" y="480208"/>
                  <a:pt x="791301" y="501746"/>
                  <a:pt x="795528" y="522880"/>
                </a:cubicBezTo>
                <a:cubicBezTo>
                  <a:pt x="797418" y="532331"/>
                  <a:pt x="802024" y="541044"/>
                  <a:pt x="804672" y="550312"/>
                </a:cubicBezTo>
                <a:cubicBezTo>
                  <a:pt x="808124" y="562396"/>
                  <a:pt x="811090" y="574620"/>
                  <a:pt x="813816" y="586888"/>
                </a:cubicBezTo>
                <a:cubicBezTo>
                  <a:pt x="817187" y="602060"/>
                  <a:pt x="820180" y="617317"/>
                  <a:pt x="822960" y="632608"/>
                </a:cubicBezTo>
                <a:cubicBezTo>
                  <a:pt x="826277" y="650849"/>
                  <a:pt x="824973" y="670358"/>
                  <a:pt x="832104" y="687472"/>
                </a:cubicBezTo>
                <a:cubicBezTo>
                  <a:pt x="840558" y="707761"/>
                  <a:pt x="861729" y="721484"/>
                  <a:pt x="868680" y="742336"/>
                </a:cubicBezTo>
                <a:cubicBezTo>
                  <a:pt x="871728" y="751480"/>
                  <a:pt x="873042" y="761399"/>
                  <a:pt x="877824" y="769768"/>
                </a:cubicBezTo>
                <a:cubicBezTo>
                  <a:pt x="915346" y="835431"/>
                  <a:pt x="898084" y="775935"/>
                  <a:pt x="932688" y="852064"/>
                </a:cubicBezTo>
                <a:cubicBezTo>
                  <a:pt x="953868" y="898659"/>
                  <a:pt x="950976" y="895688"/>
                  <a:pt x="950976" y="93436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50BFBB79-A4C2-6E1B-078A-1F8CEADDA1CC}"/>
              </a:ext>
            </a:extLst>
          </p:cNvPr>
          <p:cNvCxnSpPr>
            <a:cxnSpLocks/>
          </p:cNvCxnSpPr>
          <p:nvPr/>
        </p:nvCxnSpPr>
        <p:spPr>
          <a:xfrm>
            <a:off x="5178553" y="1109955"/>
            <a:ext cx="0" cy="1524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ED70D4B-9539-C528-23A5-9273002E5335}"/>
              </a:ext>
            </a:extLst>
          </p:cNvPr>
          <p:cNvSpPr txBox="1"/>
          <p:nvPr/>
        </p:nvSpPr>
        <p:spPr>
          <a:xfrm>
            <a:off x="4965866" y="2617822"/>
            <a:ext cx="4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Fs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7101502-AC4E-3EFF-CF11-5BFCDC63FD26}"/>
              </a:ext>
            </a:extLst>
          </p:cNvPr>
          <p:cNvSpPr txBox="1"/>
          <p:nvPr/>
        </p:nvSpPr>
        <p:spPr>
          <a:xfrm>
            <a:off x="2675088" y="26178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7CB60A6-B9B2-E10C-F58B-CA079DFE0071}"/>
              </a:ext>
            </a:extLst>
          </p:cNvPr>
          <p:cNvCxnSpPr>
            <a:cxnSpLocks/>
          </p:cNvCxnSpPr>
          <p:nvPr/>
        </p:nvCxnSpPr>
        <p:spPr>
          <a:xfrm>
            <a:off x="1658112" y="2231136"/>
            <a:ext cx="0" cy="40281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F89CE01-D47C-AEBE-E1F2-A1215440E370}"/>
              </a:ext>
            </a:extLst>
          </p:cNvPr>
          <p:cNvCxnSpPr>
            <a:cxnSpLocks/>
          </p:cNvCxnSpPr>
          <p:nvPr/>
        </p:nvCxnSpPr>
        <p:spPr>
          <a:xfrm>
            <a:off x="1408176" y="2481555"/>
            <a:ext cx="55686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325B228-3F4F-2AB9-F272-A31363713AE2}"/>
              </a:ext>
            </a:extLst>
          </p:cNvPr>
          <p:cNvSpPr/>
          <p:nvPr/>
        </p:nvSpPr>
        <p:spPr>
          <a:xfrm>
            <a:off x="2766059" y="1521176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A3797E5-E910-7295-9EB5-BF6F72733A9A}"/>
              </a:ext>
            </a:extLst>
          </p:cNvPr>
          <p:cNvSpPr/>
          <p:nvPr/>
        </p:nvSpPr>
        <p:spPr>
          <a:xfrm>
            <a:off x="3027380" y="1508205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47D4836-DABE-B48D-63D2-9A869C32EC5B}"/>
              </a:ext>
            </a:extLst>
          </p:cNvPr>
          <p:cNvCxnSpPr>
            <a:cxnSpLocks/>
          </p:cNvCxnSpPr>
          <p:nvPr/>
        </p:nvCxnSpPr>
        <p:spPr>
          <a:xfrm>
            <a:off x="3345764" y="1593265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FA56DAD-C4F8-4A60-6BBA-FAE447AC3C73}"/>
              </a:ext>
            </a:extLst>
          </p:cNvPr>
          <p:cNvCxnSpPr>
            <a:cxnSpLocks/>
          </p:cNvCxnSpPr>
          <p:nvPr/>
        </p:nvCxnSpPr>
        <p:spPr>
          <a:xfrm>
            <a:off x="3607892" y="1584238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F49B856-5836-BF5A-DEB4-F0790ABAB812}"/>
              </a:ext>
            </a:extLst>
          </p:cNvPr>
          <p:cNvCxnSpPr>
            <a:cxnSpLocks/>
          </p:cNvCxnSpPr>
          <p:nvPr/>
        </p:nvCxnSpPr>
        <p:spPr>
          <a:xfrm>
            <a:off x="3857320" y="1584238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7B8FBB-686C-4425-9D49-0424243F4D51}"/>
              </a:ext>
            </a:extLst>
          </p:cNvPr>
          <p:cNvCxnSpPr>
            <a:cxnSpLocks/>
          </p:cNvCxnSpPr>
          <p:nvPr/>
        </p:nvCxnSpPr>
        <p:spPr>
          <a:xfrm>
            <a:off x="4115130" y="1584238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82D5566-C511-27AA-A7BF-5B714F6D1097}"/>
              </a:ext>
            </a:extLst>
          </p:cNvPr>
          <p:cNvCxnSpPr>
            <a:cxnSpLocks/>
          </p:cNvCxnSpPr>
          <p:nvPr/>
        </p:nvCxnSpPr>
        <p:spPr>
          <a:xfrm>
            <a:off x="4399102" y="1602411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1B350C4-8D0F-B63B-7F48-9B2217C0DEA7}"/>
              </a:ext>
            </a:extLst>
          </p:cNvPr>
          <p:cNvCxnSpPr>
            <a:cxnSpLocks/>
          </p:cNvCxnSpPr>
          <p:nvPr/>
        </p:nvCxnSpPr>
        <p:spPr>
          <a:xfrm>
            <a:off x="4655248" y="1593266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7C5014B-C68C-F041-CE2D-3E053BD82449}"/>
              </a:ext>
            </a:extLst>
          </p:cNvPr>
          <p:cNvCxnSpPr>
            <a:cxnSpLocks/>
          </p:cNvCxnSpPr>
          <p:nvPr/>
        </p:nvCxnSpPr>
        <p:spPr>
          <a:xfrm>
            <a:off x="4920908" y="1584239"/>
            <a:ext cx="0" cy="8791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B407288-AEB5-CBAE-37F4-E4DA837A2D72}"/>
              </a:ext>
            </a:extLst>
          </p:cNvPr>
          <p:cNvSpPr/>
          <p:nvPr/>
        </p:nvSpPr>
        <p:spPr>
          <a:xfrm>
            <a:off x="3300156" y="1547343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7C0B0CC-E5ED-1428-EF3C-1ACED4BC2D08}"/>
              </a:ext>
            </a:extLst>
          </p:cNvPr>
          <p:cNvSpPr/>
          <p:nvPr/>
        </p:nvSpPr>
        <p:spPr>
          <a:xfrm>
            <a:off x="3560216" y="1932194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89C6BCF-6253-F22A-192F-DEB772DC942D}"/>
              </a:ext>
            </a:extLst>
          </p:cNvPr>
          <p:cNvSpPr/>
          <p:nvPr/>
        </p:nvSpPr>
        <p:spPr>
          <a:xfrm>
            <a:off x="3795443" y="2417546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C53A3F8-9E36-2456-EE5C-BEA677C42492}"/>
              </a:ext>
            </a:extLst>
          </p:cNvPr>
          <p:cNvSpPr/>
          <p:nvPr/>
        </p:nvSpPr>
        <p:spPr>
          <a:xfrm>
            <a:off x="4049139" y="2413515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57C872A-9020-6CDF-5401-5C1CF5639D14}"/>
              </a:ext>
            </a:extLst>
          </p:cNvPr>
          <p:cNvSpPr/>
          <p:nvPr/>
        </p:nvSpPr>
        <p:spPr>
          <a:xfrm>
            <a:off x="4347165" y="1913966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0CE11C1-E0C5-D96F-B905-A2C543EFBF48}"/>
              </a:ext>
            </a:extLst>
          </p:cNvPr>
          <p:cNvSpPr/>
          <p:nvPr/>
        </p:nvSpPr>
        <p:spPr>
          <a:xfrm>
            <a:off x="4616269" y="1570403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F7FF16F-4727-E1F8-7E57-E6B5335C6181}"/>
              </a:ext>
            </a:extLst>
          </p:cNvPr>
          <p:cNvSpPr/>
          <p:nvPr/>
        </p:nvSpPr>
        <p:spPr>
          <a:xfrm>
            <a:off x="4871425" y="1529257"/>
            <a:ext cx="118871" cy="128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EE43399-EF10-40E4-43BD-3D7EB67A1B27}"/>
              </a:ext>
            </a:extLst>
          </p:cNvPr>
          <p:cNvSpPr txBox="1"/>
          <p:nvPr/>
        </p:nvSpPr>
        <p:spPr>
          <a:xfrm>
            <a:off x="2244300" y="1092521"/>
            <a:ext cx="521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X[0]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0C61A99-C43D-69BE-72D0-A3FFD3A1B2A7}"/>
              </a:ext>
            </a:extLst>
          </p:cNvPr>
          <p:cNvSpPr txBox="1"/>
          <p:nvPr/>
        </p:nvSpPr>
        <p:spPr>
          <a:xfrm>
            <a:off x="3937553" y="1192048"/>
            <a:ext cx="521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X[k]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76443C7-6CEE-30A5-9AC2-305B44DB6D62}"/>
              </a:ext>
            </a:extLst>
          </p:cNvPr>
          <p:cNvCxnSpPr/>
          <p:nvPr/>
        </p:nvCxnSpPr>
        <p:spPr>
          <a:xfrm>
            <a:off x="2563521" y="1320381"/>
            <a:ext cx="200624" cy="20852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75BA01F-7415-FF05-40CE-16D64B1ED174}"/>
              </a:ext>
            </a:extLst>
          </p:cNvPr>
          <p:cNvCxnSpPr>
            <a:cxnSpLocks/>
          </p:cNvCxnSpPr>
          <p:nvPr/>
        </p:nvCxnSpPr>
        <p:spPr>
          <a:xfrm>
            <a:off x="4232332" y="1479957"/>
            <a:ext cx="120138" cy="434009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176EF32-BDF5-7A31-D603-E154B48C58EF}"/>
                  </a:ext>
                </a:extLst>
              </p:cNvPr>
              <p:cNvSpPr txBox="1"/>
              <p:nvPr/>
            </p:nvSpPr>
            <p:spPr>
              <a:xfrm>
                <a:off x="4040007" y="2838597"/>
                <a:ext cx="7567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176EF32-BDF5-7A31-D603-E154B48C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7" y="2838597"/>
                <a:ext cx="756756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4804FA37-C634-2895-6E75-602F97E6DFD6}"/>
              </a:ext>
            </a:extLst>
          </p:cNvPr>
          <p:cNvCxnSpPr>
            <a:cxnSpLocks/>
          </p:cNvCxnSpPr>
          <p:nvPr/>
        </p:nvCxnSpPr>
        <p:spPr>
          <a:xfrm flipH="1" flipV="1">
            <a:off x="4401464" y="2636098"/>
            <a:ext cx="2367" cy="194423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B274DE7-BAFE-FB79-BA46-5CD6B0919DD3}"/>
              </a:ext>
            </a:extLst>
          </p:cNvPr>
          <p:cNvSpPr txBox="1"/>
          <p:nvPr/>
        </p:nvSpPr>
        <p:spPr>
          <a:xfrm>
            <a:off x="4418385" y="724014"/>
            <a:ext cx="705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X[N-1]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552CD9-AABF-74FA-6BCE-87FDF756DDCF}"/>
              </a:ext>
            </a:extLst>
          </p:cNvPr>
          <p:cNvCxnSpPr>
            <a:cxnSpLocks/>
          </p:cNvCxnSpPr>
          <p:nvPr/>
        </p:nvCxnSpPr>
        <p:spPr>
          <a:xfrm>
            <a:off x="4796763" y="1014913"/>
            <a:ext cx="120138" cy="434009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6E8FE00B-54AA-5F72-57CE-3D28F832C787}"/>
              </a:ext>
            </a:extLst>
          </p:cNvPr>
          <p:cNvCxnSpPr>
            <a:cxnSpLocks/>
          </p:cNvCxnSpPr>
          <p:nvPr/>
        </p:nvCxnSpPr>
        <p:spPr>
          <a:xfrm>
            <a:off x="2863442" y="3284220"/>
            <a:ext cx="20674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20914E54-ACFF-703B-FD66-A455E9FD4237}"/>
              </a:ext>
            </a:extLst>
          </p:cNvPr>
          <p:cNvSpPr txBox="1"/>
          <p:nvPr/>
        </p:nvSpPr>
        <p:spPr>
          <a:xfrm>
            <a:off x="3188831" y="3336296"/>
            <a:ext cx="13320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N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C916587-A663-40FD-F7E0-B2B4498CA0C8}"/>
                  </a:ext>
                </a:extLst>
              </p:cNvPr>
              <p:cNvSpPr txBox="1"/>
              <p:nvPr/>
            </p:nvSpPr>
            <p:spPr>
              <a:xfrm>
                <a:off x="5391239" y="187583"/>
                <a:ext cx="12508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𝐹𝑠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C916587-A663-40FD-F7E0-B2B4498C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239" y="187583"/>
                <a:ext cx="1250839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2C3FF36E-67A8-CEAA-716B-99FABF07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19" y="2481554"/>
            <a:ext cx="3870903" cy="290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285A4F3-8C45-8336-E9A5-6E3B8A4105A4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1754877" y="275733"/>
            <a:ext cx="1865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7D751C7-29C4-A60C-FAF0-3166FDF18DCE}"/>
              </a:ext>
            </a:extLst>
          </p:cNvPr>
          <p:cNvSpPr txBox="1"/>
          <p:nvPr/>
        </p:nvSpPr>
        <p:spPr>
          <a:xfrm>
            <a:off x="1941434" y="137233"/>
            <a:ext cx="267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Fourier Transform of a sampled signal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71202D3-D3B1-F060-F940-CD8914353625}"/>
              </a:ext>
            </a:extLst>
          </p:cNvPr>
          <p:cNvCxnSpPr>
            <a:cxnSpLocks/>
          </p:cNvCxnSpPr>
          <p:nvPr/>
        </p:nvCxnSpPr>
        <p:spPr>
          <a:xfrm>
            <a:off x="5477168" y="184911"/>
            <a:ext cx="0" cy="531852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A3058CEC-D600-B38E-2936-74EDCF70B3C9}"/>
              </a:ext>
            </a:extLst>
          </p:cNvPr>
          <p:cNvCxnSpPr>
            <a:cxnSpLocks/>
          </p:cNvCxnSpPr>
          <p:nvPr/>
        </p:nvCxnSpPr>
        <p:spPr>
          <a:xfrm>
            <a:off x="6528728" y="184911"/>
            <a:ext cx="0" cy="531852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D6277DF2-9908-EDE0-898D-49EB78316B4D}"/>
              </a:ext>
            </a:extLst>
          </p:cNvPr>
          <p:cNvCxnSpPr>
            <a:cxnSpLocks/>
          </p:cNvCxnSpPr>
          <p:nvPr/>
        </p:nvCxnSpPr>
        <p:spPr>
          <a:xfrm>
            <a:off x="5515991" y="586499"/>
            <a:ext cx="986094" cy="0"/>
          </a:xfrm>
          <a:prstGeom prst="straightConnector1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1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VILLEMEJANE</dc:creator>
  <cp:lastModifiedBy>Julien VILLEMEJANE</cp:lastModifiedBy>
  <cp:revision>31</cp:revision>
  <dcterms:created xsi:type="dcterms:W3CDTF">2024-10-09T11:01:26Z</dcterms:created>
  <dcterms:modified xsi:type="dcterms:W3CDTF">2024-10-09T12:46:12Z</dcterms:modified>
</cp:coreProperties>
</file>