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8E944-D715-09A2-E8A1-ACEB8DE00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72756E-42AD-2591-BD96-EB67C8C73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4DDDF1-48E0-AA41-D06E-F86C48D9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B6BB0-BBC8-B1D8-2398-8D098797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88C79B-1BA0-67B2-D5D1-44F3D4DA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02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2A60C-9F3B-4C26-6645-BCDB9B26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BE111E-ED92-1FFF-EE17-C8D8C1CED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0FCF0E-41A8-88E8-AF6C-ECC54029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37012-530E-6806-A9D8-50DDC4F0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A0C22F-E137-8A6D-D04F-989F8EBA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85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0683A6-895B-D8F9-6A50-74C08A3E1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472E0D-D60E-A852-70E3-87105688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80DAD9-4259-1357-A255-BC662D60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EFFAE5-5429-09D4-B964-9709041E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6C405-9F30-E2CA-15DC-EC008AF1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30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6766B-08FD-6769-4211-F39C5946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378B4-C9BD-159F-CF1C-7F35FCA0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38CC1-28E4-5063-9A42-4EABBBD2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EA364-729D-7219-F258-D98E4E6A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EBE624-B934-D768-BAF7-4B6D32A2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35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FF587-F670-F94B-2F0E-BE53037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E558A-03A9-2B51-4765-866FB77C7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8F8D24-866B-25A9-6DD0-33A299C0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990B5-596D-7E11-C233-56D6FEC1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28D3B-9700-60AA-97B8-017CEC2E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2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A0511-6A50-DEC5-A0E3-D3EA9354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E1CB36-92D7-E415-F34A-348EAE3EF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5AD094-D77A-A93A-5968-2E58B8AAF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B4D965-C6C2-83D4-3B51-8A08DE62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DE97D0-B852-F487-E59F-2068FED3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D31057-E02C-F11C-7FD9-EF50C90C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7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0F952-275C-F7C2-7094-7E4566C1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F5E153-923E-74B2-191E-6F4DE02D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405EB2-8068-98BB-5957-A465CB3E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092A2D-02A0-D64D-97C7-301FAD3DC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AEB6D8-5C52-452A-45A0-9D2E7D773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554378-F8EE-68C8-6E7D-014D201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A355B2-A55E-6C45-FD9A-6F4FB0E8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B828B6-DAE0-B7BD-2928-E9C741D7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90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8A352-1199-3308-195F-BFF9291B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E4C289-858A-FD83-1A6D-3BF54DEB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093F37-6484-FA14-945C-A499DBAA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9DEC30-7D75-DA6B-D404-486AB38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F12D89-C62C-4A73-DFDD-17692F04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61FDD4-AA9E-92A4-EC09-4EB3BCB7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90519B-121A-745D-5ACE-99AC9427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3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98F18-7C0B-A4FC-A07D-F1138266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F5531-8A6E-4204-2768-6F68492F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1E6D34-B23A-D930-CCC7-C78ABF9FA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6C3808-4F7E-F039-68DE-8C2456C5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43A6-F8C5-DE8E-138F-11C156AA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A32FF5-F6A9-010E-CD11-665C1689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3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89669-B424-2F38-58D3-F5B2AC6D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7F0DE2-8EC4-4B20-E93E-3E92B6E9E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F3FF4A-484F-9D24-1C4C-DBEB2BFB3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48685D-F774-2502-A0E5-206C7D8F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17C88F-C63C-E169-4224-AD6E43AB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93DF0-2AC7-EB21-9E3E-E1901237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74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91F848-1F86-F49B-0BE1-932AD8CE8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5718C-17F7-D782-E0A6-2B0C2C49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2F86C-1A8A-B6FB-A6D3-9139B86D9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5A9E-2F77-4850-983D-FFF62E39AC7B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3AB80-8600-D6A1-54DA-538782DEE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59BAFC-3666-0D1E-3FD8-297744A54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5F26-1562-47BE-92CE-251444142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8A8E8-FD99-EA50-231D-FE8B52CE87BD}"/>
              </a:ext>
            </a:extLst>
          </p:cNvPr>
          <p:cNvSpPr/>
          <p:nvPr/>
        </p:nvSpPr>
        <p:spPr>
          <a:xfrm>
            <a:off x="1494501" y="1101213"/>
            <a:ext cx="2497395" cy="314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B188B3-C4C7-E4EB-5D88-A2BF2368F7FB}"/>
              </a:ext>
            </a:extLst>
          </p:cNvPr>
          <p:cNvSpPr txBox="1"/>
          <p:nvPr/>
        </p:nvSpPr>
        <p:spPr>
          <a:xfrm>
            <a:off x="717754" y="639097"/>
            <a:ext cx="999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Note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27AC1-53B1-FD89-79A6-D9EFB2B1B308}"/>
              </a:ext>
            </a:extLst>
          </p:cNvPr>
          <p:cNvSpPr/>
          <p:nvPr/>
        </p:nvSpPr>
        <p:spPr>
          <a:xfrm>
            <a:off x="4213120" y="1101214"/>
            <a:ext cx="2497395" cy="314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1E882-BDDD-CA41-4A02-18060C20746C}"/>
              </a:ext>
            </a:extLst>
          </p:cNvPr>
          <p:cNvSpPr/>
          <p:nvPr/>
        </p:nvSpPr>
        <p:spPr>
          <a:xfrm>
            <a:off x="6931739" y="1101213"/>
            <a:ext cx="2497395" cy="31463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Byte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7BE27-680C-0541-87F4-EA3E7E9001DC}"/>
              </a:ext>
            </a:extLst>
          </p:cNvPr>
          <p:cNvSpPr/>
          <p:nvPr/>
        </p:nvSpPr>
        <p:spPr>
          <a:xfrm>
            <a:off x="1494501" y="1488966"/>
            <a:ext cx="1238868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1 0 0 1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CF5080-59FE-B278-EA29-2126383172DC}"/>
              </a:ext>
            </a:extLst>
          </p:cNvPr>
          <p:cNvSpPr/>
          <p:nvPr/>
        </p:nvSpPr>
        <p:spPr>
          <a:xfrm>
            <a:off x="2753028" y="1484051"/>
            <a:ext cx="1238868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26B8B-D34A-BAEB-FEEE-144CEA9B4F1C}"/>
              </a:ext>
            </a:extLst>
          </p:cNvPr>
          <p:cNvSpPr/>
          <p:nvPr/>
        </p:nvSpPr>
        <p:spPr>
          <a:xfrm>
            <a:off x="4621160" y="1484050"/>
            <a:ext cx="208935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46EB5-B82F-4211-328F-50674162F52C}"/>
              </a:ext>
            </a:extLst>
          </p:cNvPr>
          <p:cNvSpPr/>
          <p:nvPr/>
        </p:nvSpPr>
        <p:spPr>
          <a:xfrm>
            <a:off x="4213120" y="1484050"/>
            <a:ext cx="32938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641D0-24A4-5584-C3AB-EF6BE30D0101}"/>
              </a:ext>
            </a:extLst>
          </p:cNvPr>
          <p:cNvSpPr/>
          <p:nvPr/>
        </p:nvSpPr>
        <p:spPr>
          <a:xfrm>
            <a:off x="7334857" y="1484050"/>
            <a:ext cx="208935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velocity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EB01ED-791E-D636-0A6E-1F79EB67A42B}"/>
              </a:ext>
            </a:extLst>
          </p:cNvPr>
          <p:cNvSpPr/>
          <p:nvPr/>
        </p:nvSpPr>
        <p:spPr>
          <a:xfrm>
            <a:off x="6926817" y="1484050"/>
            <a:ext cx="329383" cy="314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155839-235B-2132-E0C1-E6F8EB1C836C}"/>
              </a:ext>
            </a:extLst>
          </p:cNvPr>
          <p:cNvSpPr/>
          <p:nvPr/>
        </p:nvSpPr>
        <p:spPr>
          <a:xfrm>
            <a:off x="2753028" y="1866889"/>
            <a:ext cx="1238868" cy="314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0 to 15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261EAC-8CFA-EF07-A840-6D351A9680D2}"/>
              </a:ext>
            </a:extLst>
          </p:cNvPr>
          <p:cNvSpPr/>
          <p:nvPr/>
        </p:nvSpPr>
        <p:spPr>
          <a:xfrm>
            <a:off x="4621160" y="1866886"/>
            <a:ext cx="2089352" cy="314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0 to 127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FB0568-C204-520B-F8AB-800DA4370909}"/>
              </a:ext>
            </a:extLst>
          </p:cNvPr>
          <p:cNvSpPr/>
          <p:nvPr/>
        </p:nvSpPr>
        <p:spPr>
          <a:xfrm>
            <a:off x="7334857" y="1866885"/>
            <a:ext cx="2089352" cy="3146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0 to 127</a:t>
            </a:r>
          </a:p>
        </p:txBody>
      </p:sp>
    </p:spTree>
    <p:extLst>
      <p:ext uri="{BB962C8B-B14F-4D97-AF65-F5344CB8AC3E}">
        <p14:creationId xmlns:p14="http://schemas.microsoft.com/office/powerpoint/2010/main" val="12962069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3</cp:revision>
  <dcterms:created xsi:type="dcterms:W3CDTF">2024-01-31T09:43:22Z</dcterms:created>
  <dcterms:modified xsi:type="dcterms:W3CDTF">2024-01-31T09:50:00Z</dcterms:modified>
</cp:coreProperties>
</file>