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70AD47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05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Computer Vision / </a:t>
            </a:r>
            <a:r>
              <a:rPr lang="fr-FR" b="1" dirty="0"/>
              <a:t>L476 </a:t>
            </a:r>
            <a:r>
              <a:rPr lang="fr-FR" b="1" dirty="0" err="1"/>
              <a:t>board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 err="1">
                <a:solidFill>
                  <a:schemeClr val="accent2"/>
                </a:solidFill>
              </a:rPr>
              <a:t>Step</a:t>
            </a:r>
            <a:r>
              <a:rPr lang="fr-FR" sz="1600" b="1" dirty="0">
                <a:solidFill>
                  <a:schemeClr val="accent2"/>
                </a:solidFill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</a:rPr>
              <a:t>Motor</a:t>
            </a:r>
            <a:r>
              <a:rPr lang="fr-FR" sz="1600" b="1" dirty="0">
                <a:solidFill>
                  <a:schemeClr val="accent2"/>
                </a:solidFill>
              </a:rPr>
              <a:t> Control (x2)</a:t>
            </a:r>
          </a:p>
          <a:p>
            <a:pPr marL="742950" lvl="1" indent="-285750">
              <a:buFontTx/>
              <a:buChar char="-"/>
            </a:pPr>
            <a:r>
              <a:rPr lang="fr-FR" sz="1600" dirty="0" err="1">
                <a:solidFill>
                  <a:schemeClr val="accent2"/>
                </a:solidFill>
              </a:rPr>
              <a:t>Step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600" dirty="0" err="1">
                <a:solidFill>
                  <a:schemeClr val="accent2"/>
                </a:solidFill>
              </a:rPr>
              <a:t>Motor</a:t>
            </a:r>
            <a:r>
              <a:rPr lang="fr-FR" sz="1600" dirty="0">
                <a:solidFill>
                  <a:schemeClr val="accent2"/>
                </a:solidFill>
              </a:rPr>
              <a:t> Driver – TMC2100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RF data transmission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Position </a:t>
            </a:r>
            <a:r>
              <a:rPr lang="fr-FR" sz="1600" dirty="0" err="1">
                <a:solidFill>
                  <a:schemeClr val="accent2"/>
                </a:solidFill>
              </a:rPr>
              <a:t>sensor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600" i="1" dirty="0">
                <a:solidFill>
                  <a:schemeClr val="accent2"/>
                </a:solidFill>
              </a:rPr>
              <a:t>SEN0239 </a:t>
            </a:r>
            <a:r>
              <a:rPr lang="fr-FR" sz="1600" dirty="0">
                <a:solidFill>
                  <a:schemeClr val="accent2"/>
                </a:solidFill>
              </a:rPr>
              <a:t>(x3)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Light control (x3 – R / G / B)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Control of computer vision </a:t>
            </a:r>
            <a:r>
              <a:rPr lang="fr-FR" dirty="0" err="1">
                <a:solidFill>
                  <a:srgbClr val="002060"/>
                </a:solidFill>
              </a:rPr>
              <a:t>bench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conveyor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Functions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13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Based</a:t>
            </a:r>
            <a:r>
              <a:rPr lang="fr-FR" dirty="0">
                <a:solidFill>
                  <a:srgbClr val="002060"/>
                </a:solidFill>
              </a:rPr>
              <a:t> on </a:t>
            </a:r>
            <a:r>
              <a:rPr lang="fr-FR" dirty="0" err="1">
                <a:solidFill>
                  <a:srgbClr val="002060"/>
                </a:solidFill>
              </a:rPr>
              <a:t>Nucleo</a:t>
            </a:r>
            <a:r>
              <a:rPr lang="fr-FR" dirty="0">
                <a:solidFill>
                  <a:srgbClr val="002060"/>
                </a:solidFill>
              </a:rPr>
              <a:t> L476RG </a:t>
            </a:r>
            <a:r>
              <a:rPr lang="fr-FR" dirty="0" err="1">
                <a:solidFill>
                  <a:srgbClr val="002060"/>
                </a:solidFill>
              </a:rPr>
              <a:t>board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PROJECT VERSION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Output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Input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Input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2249731" y="436180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5428585" y="264484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7073845" y="43454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7073843" y="41555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7073844" y="45486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Not </a:t>
            </a:r>
            <a:r>
              <a:rPr lang="fr-FR" sz="1000" dirty="0" err="1"/>
              <a:t>Used</a:t>
            </a:r>
            <a:endParaRPr lang="fr-FR" sz="10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E53F7D5-6F33-C516-157E-BE2505A96506}"/>
              </a:ext>
            </a:extLst>
          </p:cNvPr>
          <p:cNvSpPr/>
          <p:nvPr/>
        </p:nvSpPr>
        <p:spPr>
          <a:xfrm>
            <a:off x="2248543" y="476041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17B0D0-845E-2D23-3EE6-1622D2C1FB1A}"/>
              </a:ext>
            </a:extLst>
          </p:cNvPr>
          <p:cNvSpPr/>
          <p:nvPr/>
        </p:nvSpPr>
        <p:spPr>
          <a:xfrm>
            <a:off x="2248543" y="4955810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79FA99-38DC-EEB7-BB38-543683BA31E9}"/>
              </a:ext>
            </a:extLst>
          </p:cNvPr>
          <p:cNvSpPr/>
          <p:nvPr/>
        </p:nvSpPr>
        <p:spPr>
          <a:xfrm>
            <a:off x="2248543" y="5156415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AA465F4-6F9E-8A6E-6AE0-CFB59F507CA1}"/>
              </a:ext>
            </a:extLst>
          </p:cNvPr>
          <p:cNvSpPr/>
          <p:nvPr/>
        </p:nvSpPr>
        <p:spPr>
          <a:xfrm>
            <a:off x="2248543" y="534680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546E7F2-17DF-30D0-28D1-41B323197273}"/>
              </a:ext>
            </a:extLst>
          </p:cNvPr>
          <p:cNvSpPr/>
          <p:nvPr/>
        </p:nvSpPr>
        <p:spPr>
          <a:xfrm>
            <a:off x="2255245" y="573434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D8E3256-2D44-5069-FD92-7700663E3FF4}"/>
              </a:ext>
            </a:extLst>
          </p:cNvPr>
          <p:cNvSpPr/>
          <p:nvPr/>
        </p:nvSpPr>
        <p:spPr>
          <a:xfrm>
            <a:off x="2255245" y="592026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9A2F56-7E8C-12DA-434D-0F087CD45BE8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Output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E750A7-161C-4D40-F723-686BF6DCB186}"/>
              </a:ext>
            </a:extLst>
          </p:cNvPr>
          <p:cNvSpPr/>
          <p:nvPr/>
        </p:nvSpPr>
        <p:spPr>
          <a:xfrm>
            <a:off x="5430471" y="5341995"/>
            <a:ext cx="854593" cy="148656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V_OUT_REF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03BC849-77B2-E17C-B172-905C923B2CF6}"/>
              </a:ext>
            </a:extLst>
          </p:cNvPr>
          <p:cNvSpPr/>
          <p:nvPr/>
        </p:nvSpPr>
        <p:spPr>
          <a:xfrm>
            <a:off x="10233179" y="242654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2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1F78F7B-12B8-EB0E-7421-C05E2E66D200}"/>
              </a:ext>
            </a:extLst>
          </p:cNvPr>
          <p:cNvSpPr/>
          <p:nvPr/>
        </p:nvSpPr>
        <p:spPr>
          <a:xfrm>
            <a:off x="7086737" y="242666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3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E58B854-8A47-2C3E-5C38-33D971939CA1}"/>
              </a:ext>
            </a:extLst>
          </p:cNvPr>
          <p:cNvSpPr/>
          <p:nvPr/>
        </p:nvSpPr>
        <p:spPr>
          <a:xfrm>
            <a:off x="10233179" y="261819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060D8CA-601F-B273-875F-E1DA38473EED}"/>
              </a:ext>
            </a:extLst>
          </p:cNvPr>
          <p:cNvSpPr/>
          <p:nvPr/>
        </p:nvSpPr>
        <p:spPr>
          <a:xfrm>
            <a:off x="10233179" y="357191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09492F2-8122-EB01-B3D6-44110027D3B0}"/>
              </a:ext>
            </a:extLst>
          </p:cNvPr>
          <p:cNvSpPr/>
          <p:nvPr/>
        </p:nvSpPr>
        <p:spPr>
          <a:xfrm>
            <a:off x="10233179" y="396260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2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6A3B39B-8685-A0DB-6B16-AE5993086DC6}"/>
              </a:ext>
            </a:extLst>
          </p:cNvPr>
          <p:cNvSpPr/>
          <p:nvPr/>
        </p:nvSpPr>
        <p:spPr>
          <a:xfrm>
            <a:off x="7073843" y="551816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91622B6-85EA-DA8A-0962-A4D973FE975E}"/>
              </a:ext>
            </a:extLst>
          </p:cNvPr>
          <p:cNvSpPr/>
          <p:nvPr/>
        </p:nvSpPr>
        <p:spPr>
          <a:xfrm>
            <a:off x="7083028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7CA2E73-705F-2499-6E04-CE189CD5A854}"/>
              </a:ext>
            </a:extLst>
          </p:cNvPr>
          <p:cNvSpPr/>
          <p:nvPr/>
        </p:nvSpPr>
        <p:spPr>
          <a:xfrm>
            <a:off x="10233179" y="513152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MOT1_EN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8E9ED5-D7E3-2793-A2D8-8784A0E37DF0}"/>
              </a:ext>
            </a:extLst>
          </p:cNvPr>
          <p:cNvSpPr/>
          <p:nvPr/>
        </p:nvSpPr>
        <p:spPr>
          <a:xfrm>
            <a:off x="10233179" y="493240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MOT1_CFG1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4EDA0CF-7830-4CB3-4213-3B000C7B2F91}"/>
              </a:ext>
            </a:extLst>
          </p:cNvPr>
          <p:cNvSpPr/>
          <p:nvPr/>
        </p:nvSpPr>
        <p:spPr>
          <a:xfrm>
            <a:off x="10233179" y="473327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MOT1_CFG2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34C0DB-646B-3DEA-036F-9EB23D62B2E4}"/>
              </a:ext>
            </a:extLst>
          </p:cNvPr>
          <p:cNvSpPr/>
          <p:nvPr/>
        </p:nvSpPr>
        <p:spPr>
          <a:xfrm>
            <a:off x="10236492" y="45536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MOT1_CFG3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FAB511FA-E123-1F1D-4D00-AF1C3FB0D901}"/>
              </a:ext>
            </a:extLst>
          </p:cNvPr>
          <p:cNvSpPr/>
          <p:nvPr/>
        </p:nvSpPr>
        <p:spPr>
          <a:xfrm>
            <a:off x="10228527" y="551490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08B05E2-592E-A3C0-A068-64EF32AA1E0D}"/>
              </a:ext>
            </a:extLst>
          </p:cNvPr>
          <p:cNvSpPr/>
          <p:nvPr/>
        </p:nvSpPr>
        <p:spPr>
          <a:xfrm>
            <a:off x="7081980" y="51321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MOT2_DIR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A0DDE5E-9282-9D13-F35F-30C5AFFF7A49}"/>
              </a:ext>
            </a:extLst>
          </p:cNvPr>
          <p:cNvSpPr/>
          <p:nvPr/>
        </p:nvSpPr>
        <p:spPr>
          <a:xfrm>
            <a:off x="7088423" y="494911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MOT2_STEP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D8775532-D331-86F6-55A2-7AEB4FBCE017}"/>
              </a:ext>
            </a:extLst>
          </p:cNvPr>
          <p:cNvSpPr/>
          <p:nvPr/>
        </p:nvSpPr>
        <p:spPr>
          <a:xfrm>
            <a:off x="7070165" y="47519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MOT2_EN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2FF0AC-651E-9B92-7C5F-8161827263F0}"/>
              </a:ext>
            </a:extLst>
          </p:cNvPr>
          <p:cNvSpPr txBox="1"/>
          <p:nvPr/>
        </p:nvSpPr>
        <p:spPr>
          <a:xfrm>
            <a:off x="262934" y="173327"/>
            <a:ext cx="405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Computer Vision / </a:t>
            </a:r>
            <a:r>
              <a:rPr lang="fr-FR" b="1" dirty="0"/>
              <a:t>L476 </a:t>
            </a:r>
            <a:r>
              <a:rPr lang="fr-FR" b="1" dirty="0" err="1"/>
              <a:t>board</a:t>
            </a:r>
            <a:endParaRPr lang="fr-FR" sz="28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DF1E6C-CAFD-3230-021A-44CDDBC57002}"/>
              </a:ext>
            </a:extLst>
          </p:cNvPr>
          <p:cNvSpPr txBox="1"/>
          <p:nvPr/>
        </p:nvSpPr>
        <p:spPr>
          <a:xfrm>
            <a:off x="262934" y="754727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Control of computer vision </a:t>
            </a:r>
            <a:r>
              <a:rPr lang="fr-FR" dirty="0" err="1">
                <a:solidFill>
                  <a:srgbClr val="002060"/>
                </a:solidFill>
              </a:rPr>
              <a:t>bench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conveyor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TMC2100 – </a:t>
            </a:r>
            <a:r>
              <a:rPr lang="fr-FR" sz="2800" b="1" dirty="0" err="1"/>
              <a:t>Step</a:t>
            </a:r>
            <a:r>
              <a:rPr lang="fr-FR" sz="2800" b="1" dirty="0"/>
              <a:t> </a:t>
            </a:r>
            <a:r>
              <a:rPr lang="fr-FR" sz="2800" b="1" dirty="0" err="1"/>
              <a:t>Motor</a:t>
            </a:r>
            <a:r>
              <a:rPr lang="fr-FR" sz="2800" b="1" dirty="0"/>
              <a:t> Driver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398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Step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Motor</a:t>
            </a:r>
            <a:r>
              <a:rPr lang="fr-FR" dirty="0">
                <a:solidFill>
                  <a:srgbClr val="002060"/>
                </a:solidFill>
              </a:rPr>
              <a:t> Driver / </a:t>
            </a:r>
            <a:r>
              <a:rPr lang="fr-FR" dirty="0" err="1">
                <a:solidFill>
                  <a:srgbClr val="002060"/>
                </a:solidFill>
              </a:rPr>
              <a:t>Motor</a:t>
            </a:r>
            <a:r>
              <a:rPr lang="fr-FR" dirty="0">
                <a:solidFill>
                  <a:srgbClr val="002060"/>
                </a:solidFill>
              </a:rPr>
              <a:t> 1 /  TMC2100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2494282"/>
            <a:ext cx="772357" cy="29338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TMC2100 / Motor1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27097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28946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ED6647-B2CD-B116-9FB1-83350EB2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332" y="1595099"/>
            <a:ext cx="4168501" cy="2453853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6FE7931-5B33-498D-AB6D-648CFA6CE2EF}"/>
              </a:ext>
            </a:extLst>
          </p:cNvPr>
          <p:cNvSpPr/>
          <p:nvPr/>
        </p:nvSpPr>
        <p:spPr>
          <a:xfrm>
            <a:off x="1227792" y="3221817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248AA2-009F-E738-481C-6A28727C2FD8}"/>
              </a:ext>
            </a:extLst>
          </p:cNvPr>
          <p:cNvSpPr/>
          <p:nvPr/>
        </p:nvSpPr>
        <p:spPr>
          <a:xfrm>
            <a:off x="1242389" y="4445594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AFF7996-7526-1C95-D8CD-A05A49CEDD15}"/>
              </a:ext>
            </a:extLst>
          </p:cNvPr>
          <p:cNvSpPr/>
          <p:nvPr/>
        </p:nvSpPr>
        <p:spPr>
          <a:xfrm>
            <a:off x="1242391" y="425019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F628DDD-93BA-A62F-3115-C41E9B9DE70D}"/>
              </a:ext>
            </a:extLst>
          </p:cNvPr>
          <p:cNvSpPr/>
          <p:nvPr/>
        </p:nvSpPr>
        <p:spPr>
          <a:xfrm>
            <a:off x="1242391" y="3862614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83251AC-8ECB-2202-4C8E-265ED1235980}"/>
              </a:ext>
            </a:extLst>
          </p:cNvPr>
          <p:cNvSpPr/>
          <p:nvPr/>
        </p:nvSpPr>
        <p:spPr>
          <a:xfrm>
            <a:off x="1227790" y="3416195"/>
            <a:ext cx="854593" cy="14865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A383803-A77F-2CFD-D218-DE0DBFA68CE0}"/>
              </a:ext>
            </a:extLst>
          </p:cNvPr>
          <p:cNvSpPr/>
          <p:nvPr/>
        </p:nvSpPr>
        <p:spPr>
          <a:xfrm>
            <a:off x="1242391" y="4058415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2D74EF0-0395-3917-984F-672619BD4AF7}"/>
              </a:ext>
            </a:extLst>
          </p:cNvPr>
          <p:cNvSpPr/>
          <p:nvPr/>
        </p:nvSpPr>
        <p:spPr>
          <a:xfrm>
            <a:off x="1242389" y="483435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172B395-DFC9-5BBB-61E9-58D9441D63E1}"/>
              </a:ext>
            </a:extLst>
          </p:cNvPr>
          <p:cNvSpPr/>
          <p:nvPr/>
        </p:nvSpPr>
        <p:spPr>
          <a:xfrm>
            <a:off x="2489394" y="341619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8068DA0-2E21-582F-79DD-DC91ADDA6873}"/>
              </a:ext>
            </a:extLst>
          </p:cNvPr>
          <p:cNvSpPr/>
          <p:nvPr/>
        </p:nvSpPr>
        <p:spPr>
          <a:xfrm>
            <a:off x="2489394" y="32083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2EDED5C-B983-32E5-313D-F81D2975A13F}"/>
              </a:ext>
            </a:extLst>
          </p:cNvPr>
          <p:cNvSpPr/>
          <p:nvPr/>
        </p:nvSpPr>
        <p:spPr>
          <a:xfrm>
            <a:off x="2486081" y="444508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MOT1_EN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8E4CA5B-EB5D-9B1B-3864-9D96700F2BC6}"/>
              </a:ext>
            </a:extLst>
          </p:cNvPr>
          <p:cNvSpPr/>
          <p:nvPr/>
        </p:nvSpPr>
        <p:spPr>
          <a:xfrm>
            <a:off x="2486081" y="424596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BBF1AB5-A5DC-F2CD-8397-457F825AC0BB}"/>
              </a:ext>
            </a:extLst>
          </p:cNvPr>
          <p:cNvSpPr/>
          <p:nvPr/>
        </p:nvSpPr>
        <p:spPr>
          <a:xfrm>
            <a:off x="2486081" y="404683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MOT1_CFG2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449C1C7-9095-B567-50CC-7A1BAB083C53}"/>
              </a:ext>
            </a:extLst>
          </p:cNvPr>
          <p:cNvSpPr/>
          <p:nvPr/>
        </p:nvSpPr>
        <p:spPr>
          <a:xfrm>
            <a:off x="2489394" y="38671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MOT1_CFG3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2C5B921-1106-71C1-AFF3-D370D931F061}"/>
              </a:ext>
            </a:extLst>
          </p:cNvPr>
          <p:cNvSpPr/>
          <p:nvPr/>
        </p:nvSpPr>
        <p:spPr>
          <a:xfrm>
            <a:off x="2481429" y="482846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5D2ABF9-72DD-65C5-CCB5-E73AD54E5726}"/>
              </a:ext>
            </a:extLst>
          </p:cNvPr>
          <p:cNvSpPr/>
          <p:nvPr/>
        </p:nvSpPr>
        <p:spPr>
          <a:xfrm rot="5400000">
            <a:off x="2198962" y="4722687"/>
            <a:ext cx="184619" cy="3602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55AB40-0912-5C71-0481-43F47C3C54FE}"/>
              </a:ext>
            </a:extLst>
          </p:cNvPr>
          <p:cNvSpPr txBox="1"/>
          <p:nvPr/>
        </p:nvSpPr>
        <p:spPr>
          <a:xfrm>
            <a:off x="1351210" y="1058909"/>
            <a:ext cx="8994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MBED6 Library : </a:t>
            </a:r>
            <a:r>
              <a:rPr lang="fr-FR" sz="1600" dirty="0"/>
              <a:t>https://github.com/IOGS-LEnsE-embedded/MBED6_SupOpLibraries/tree/main/TMC2100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924761F-EF2D-3ACB-4ADB-71579ECF148A}"/>
              </a:ext>
            </a:extLst>
          </p:cNvPr>
          <p:cNvSpPr/>
          <p:nvPr/>
        </p:nvSpPr>
        <p:spPr>
          <a:xfrm>
            <a:off x="1235757" y="5199406"/>
            <a:ext cx="854593" cy="14865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381FA25-FF29-E3C4-9BF6-8821A7969C8D}"/>
              </a:ext>
            </a:extLst>
          </p:cNvPr>
          <p:cNvSpPr/>
          <p:nvPr/>
        </p:nvSpPr>
        <p:spPr>
          <a:xfrm>
            <a:off x="2489394" y="5199406"/>
            <a:ext cx="854593" cy="148656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V_OUT_REF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BF79708-01B5-7CED-1DD8-92A75689627E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Output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3AE2A4C-60D1-AE86-21F0-8619E6A47AF7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Input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1C98512-1ACF-9568-3AAB-D6C2AE032C0F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Input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1F3021F-571A-D78C-6F1F-3C37ED3C0E55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Not </a:t>
            </a:r>
            <a:r>
              <a:rPr lang="fr-FR" sz="1000" dirty="0" err="1"/>
              <a:t>Used</a:t>
            </a:r>
            <a:endParaRPr lang="fr-FR" sz="1000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98AAD57-C103-3950-9450-00395BF1CEF6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72439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9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 – RF transmission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14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nrF24L01 module for RF data transmission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PA_5/ SCK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4E96D-E186-505A-8CC9-01D01AAF4B50}"/>
              </a:ext>
            </a:extLst>
          </p:cNvPr>
          <p:cNvSpPr txBox="1"/>
          <p:nvPr/>
        </p:nvSpPr>
        <p:spPr>
          <a:xfrm>
            <a:off x="1351210" y="1058909"/>
            <a:ext cx="8717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MBED6 Library : </a:t>
            </a:r>
            <a:r>
              <a:rPr lang="fr-FR" sz="1600" dirty="0"/>
              <a:t>https://github.com/IOGS-LEnsE-embedded/MBED6_SupOpLibraries/tree/main/nRF24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AEBE8C6-94B4-D6B8-4289-6C2A1E47654A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Output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C04218E-5FC3-6624-5596-51B10AD0F942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Input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52E7DDE-9AA4-471C-599A-4045A0536026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Input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5F9FD97-5220-6EC8-420D-CDC42535A78F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Not </a:t>
            </a:r>
            <a:r>
              <a:rPr lang="fr-FR" sz="1000" dirty="0" err="1"/>
              <a:t>Used</a:t>
            </a:r>
            <a:endParaRPr lang="fr-FR" sz="10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BD98260-E45A-98E7-1BA5-E27226C645E6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518</Words>
  <Application>Microsoft Office PowerPoint</Application>
  <PresentationFormat>Grand écran</PresentationFormat>
  <Paragraphs>171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308</cp:revision>
  <dcterms:created xsi:type="dcterms:W3CDTF">2021-06-08T13:49:35Z</dcterms:created>
  <dcterms:modified xsi:type="dcterms:W3CDTF">2023-10-27T09:25:47Z</dcterms:modified>
</cp:coreProperties>
</file>