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4" r:id="rId6"/>
    <p:sldId id="260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FFFF"/>
    <a:srgbClr val="00FF00"/>
    <a:srgbClr val="FFFFCC"/>
    <a:srgbClr val="FF0066"/>
    <a:srgbClr val="FFFF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E84CD-2474-44C5-B020-BC4AF4BF9570}" type="datetimeFigureOut">
              <a:rPr lang="en-SG" smtClean="0"/>
              <a:pPr/>
              <a:t>12/3/2017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D5359-057A-46B0-B2A7-7E6F04E1C898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D5359-057A-46B0-B2A7-7E6F04E1C898}" type="slidenum">
              <a:rPr lang="en-SG" smtClean="0"/>
              <a:pPr/>
              <a:t>1</a:t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BF99-659F-40CE-B306-B6253F7380EC}" type="datetimeFigureOut">
              <a:rPr lang="en-SG" smtClean="0"/>
              <a:pPr/>
              <a:t>12/3/2017</a:t>
            </a:fld>
            <a:endParaRPr lang="en-S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B283-F61E-472A-BCE6-9DF62D3EBB73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BF99-659F-40CE-B306-B6253F7380EC}" type="datetimeFigureOut">
              <a:rPr lang="en-SG" smtClean="0"/>
              <a:pPr/>
              <a:t>12/3/2017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B283-F61E-472A-BCE6-9DF62D3EBB7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BF99-659F-40CE-B306-B6253F7380EC}" type="datetimeFigureOut">
              <a:rPr lang="en-SG" smtClean="0"/>
              <a:pPr/>
              <a:t>12/3/2017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B283-F61E-472A-BCE6-9DF62D3EBB7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BF99-659F-40CE-B306-B6253F7380EC}" type="datetimeFigureOut">
              <a:rPr lang="en-SG" smtClean="0"/>
              <a:pPr/>
              <a:t>12/3/2017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B283-F61E-472A-BCE6-9DF62D3EBB7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BF99-659F-40CE-B306-B6253F7380EC}" type="datetimeFigureOut">
              <a:rPr lang="en-SG" smtClean="0"/>
              <a:pPr/>
              <a:t>12/3/2017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F5EB283-F61E-472A-BCE6-9DF62D3EBB7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BF99-659F-40CE-B306-B6253F7380EC}" type="datetimeFigureOut">
              <a:rPr lang="en-SG" smtClean="0"/>
              <a:pPr/>
              <a:t>12/3/2017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B283-F61E-472A-BCE6-9DF62D3EBB7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BF99-659F-40CE-B306-B6253F7380EC}" type="datetimeFigureOut">
              <a:rPr lang="en-SG" smtClean="0"/>
              <a:pPr/>
              <a:t>12/3/2017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B283-F61E-472A-BCE6-9DF62D3EBB7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BF99-659F-40CE-B306-B6253F7380EC}" type="datetimeFigureOut">
              <a:rPr lang="en-SG" smtClean="0"/>
              <a:pPr/>
              <a:t>12/3/2017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B283-F61E-472A-BCE6-9DF62D3EBB7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BF99-659F-40CE-B306-B6253F7380EC}" type="datetimeFigureOut">
              <a:rPr lang="en-SG" smtClean="0"/>
              <a:pPr/>
              <a:t>12/3/2017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B283-F61E-472A-BCE6-9DF62D3EBB7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BF99-659F-40CE-B306-B6253F7380EC}" type="datetimeFigureOut">
              <a:rPr lang="en-SG" smtClean="0"/>
              <a:pPr/>
              <a:t>12/3/2017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B283-F61E-472A-BCE6-9DF62D3EBB7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BF99-659F-40CE-B306-B6253F7380EC}" type="datetimeFigureOut">
              <a:rPr lang="en-SG" smtClean="0"/>
              <a:pPr/>
              <a:t>12/3/2017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B283-F61E-472A-BCE6-9DF62D3EBB7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8C8BF99-659F-40CE-B306-B6253F7380EC}" type="datetimeFigureOut">
              <a:rPr lang="en-SG" smtClean="0"/>
              <a:pPr/>
              <a:t>12/3/2017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F5EB283-F61E-472A-BCE6-9DF62D3EBB7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7768853" cy="1448171"/>
          </a:xfrm>
        </p:spPr>
        <p:txBody>
          <a:bodyPr>
            <a:normAutofit fontScale="90000"/>
          </a:bodyPr>
          <a:lstStyle/>
          <a:p>
            <a:pPr algn="ctr"/>
            <a:r>
              <a:rPr lang="en-SG" sz="6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RUMAH RAYYAN</a:t>
            </a:r>
            <a:r>
              <a:rPr lang="en-SG" sz="6600" b="1" dirty="0" smtClean="0">
                <a:solidFill>
                  <a:srgbClr val="FF0000"/>
                </a:solidFill>
              </a:rPr>
              <a:t/>
            </a:r>
            <a:br>
              <a:rPr lang="en-SG" sz="6600" b="1" dirty="0" smtClean="0">
                <a:solidFill>
                  <a:srgbClr val="FF0000"/>
                </a:solidFill>
              </a:rPr>
            </a:br>
            <a:endParaRPr lang="en-SG" sz="6600" b="1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683568" y="1628800"/>
            <a:ext cx="3008313" cy="3417243"/>
          </a:xfrm>
        </p:spPr>
        <p:txBody>
          <a:bodyPr>
            <a:normAutofit/>
          </a:bodyPr>
          <a:lstStyle/>
          <a:p>
            <a:pPr algn="ctr"/>
            <a:endParaRPr lang="en-SG" sz="3200" dirty="0" smtClean="0">
              <a:solidFill>
                <a:srgbClr val="FFFF00"/>
              </a:solidFill>
            </a:endParaRPr>
          </a:p>
          <a:p>
            <a:pPr algn="ctr"/>
            <a:r>
              <a:rPr lang="en-SG" sz="3200" dirty="0" err="1" smtClean="0">
                <a:solidFill>
                  <a:srgbClr val="FFFF00"/>
                </a:solidFill>
              </a:rPr>
              <a:t>Toko</a:t>
            </a:r>
            <a:r>
              <a:rPr lang="en-SG" sz="3200" dirty="0" smtClean="0">
                <a:solidFill>
                  <a:srgbClr val="FFFF00"/>
                </a:solidFill>
              </a:rPr>
              <a:t> </a:t>
            </a:r>
            <a:r>
              <a:rPr lang="en-SG" sz="3200" dirty="0" err="1" smtClean="0">
                <a:solidFill>
                  <a:srgbClr val="FFFF00"/>
                </a:solidFill>
              </a:rPr>
              <a:t>hijab</a:t>
            </a:r>
            <a:r>
              <a:rPr lang="en-SG" sz="3200" dirty="0" smtClean="0">
                <a:solidFill>
                  <a:srgbClr val="FFFF00"/>
                </a:solidFill>
              </a:rPr>
              <a:t> online </a:t>
            </a:r>
            <a:r>
              <a:rPr lang="en-SG" sz="3200" dirty="0" err="1" smtClean="0">
                <a:solidFill>
                  <a:srgbClr val="FFFF00"/>
                </a:solidFill>
              </a:rPr>
              <a:t>pribadimu</a:t>
            </a:r>
            <a:endParaRPr lang="en-SG" sz="3200" dirty="0">
              <a:solidFill>
                <a:srgbClr val="FFFF00"/>
              </a:solidFill>
            </a:endParaRPr>
          </a:p>
        </p:txBody>
      </p:sp>
      <p:pic>
        <p:nvPicPr>
          <p:cNvPr id="8" name="Content Placeholder 7" descr="gc-anandaungu3.jpg"/>
          <p:cNvPicPr>
            <a:picLocks noGrp="1" noChangeAspect="1"/>
          </p:cNvPicPr>
          <p:nvPr>
            <p:ph sz="half" idx="1"/>
          </p:nvPr>
        </p:nvPicPr>
        <p:blipFill>
          <a:blip r:embed="rId4" cstate="print"/>
          <a:stretch>
            <a:fillRect/>
          </a:stretch>
        </p:blipFill>
        <p:spPr>
          <a:xfrm>
            <a:off x="3635896" y="1268760"/>
            <a:ext cx="5111750" cy="5111750"/>
          </a:xfrm>
        </p:spPr>
      </p:pic>
      <p:sp>
        <p:nvSpPr>
          <p:cNvPr id="9" name="Rectangle 8"/>
          <p:cNvSpPr/>
          <p:nvPr/>
        </p:nvSpPr>
        <p:spPr>
          <a:xfrm>
            <a:off x="7668344" y="1268760"/>
            <a:ext cx="1080120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C:\Users\test\Documents\GitHub\SGCodingMum\yani150506\image\gamis-gc\gc-anandaungu.jpg"/>
          <p:cNvPicPr>
            <a:picLocks noChangeAspect="1" noChangeArrowheads="1"/>
          </p:cNvPicPr>
          <p:nvPr/>
        </p:nvPicPr>
        <p:blipFill>
          <a:blip r:embed="rId5" cstate="print"/>
          <a:srcRect l="20601" t="10101" r="17450" b="3801"/>
          <a:stretch>
            <a:fillRect/>
          </a:stretch>
        </p:blipFill>
        <p:spPr bwMode="auto">
          <a:xfrm>
            <a:off x="3635896" y="3573016"/>
            <a:ext cx="1800200" cy="28083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edge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848872" cy="1152128"/>
          </a:xfrm>
        </p:spPr>
        <p:txBody>
          <a:bodyPr>
            <a:normAutofit fontScale="90000"/>
          </a:bodyPr>
          <a:lstStyle/>
          <a:p>
            <a:pPr algn="ctr"/>
            <a:r>
              <a:rPr lang="en-SG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PENGENALAN</a:t>
            </a:r>
            <a:endParaRPr lang="en-SG" sz="7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700808"/>
            <a:ext cx="82809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SG" sz="3200" dirty="0" smtClean="0">
                <a:solidFill>
                  <a:srgbClr val="FFFF00"/>
                </a:solidFill>
              </a:rPr>
              <a:t> </a:t>
            </a:r>
            <a:r>
              <a:rPr lang="en-SG" sz="3200" dirty="0" err="1" smtClean="0">
                <a:solidFill>
                  <a:srgbClr val="FFFF00"/>
                </a:solidFill>
              </a:rPr>
              <a:t>Berawal</a:t>
            </a:r>
            <a:r>
              <a:rPr lang="en-SG" sz="3200" dirty="0" smtClean="0">
                <a:solidFill>
                  <a:srgbClr val="FFFF00"/>
                </a:solidFill>
              </a:rPr>
              <a:t> </a:t>
            </a:r>
            <a:r>
              <a:rPr lang="en-SG" sz="32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sejak</a:t>
            </a:r>
            <a:r>
              <a:rPr lang="en-SG" sz="3200" dirty="0" smtClean="0">
                <a:solidFill>
                  <a:srgbClr val="FFFF00"/>
                </a:solidFill>
              </a:rPr>
              <a:t> </a:t>
            </a:r>
            <a:r>
              <a:rPr lang="en-SG" sz="3200" dirty="0" err="1" smtClean="0">
                <a:solidFill>
                  <a:srgbClr val="FFFF00"/>
                </a:solidFill>
              </a:rPr>
              <a:t>Agustus</a:t>
            </a:r>
            <a:r>
              <a:rPr lang="en-SG" sz="3200" dirty="0" smtClean="0">
                <a:solidFill>
                  <a:srgbClr val="FFFF00"/>
                </a:solidFill>
              </a:rPr>
              <a:t> 2015</a:t>
            </a:r>
          </a:p>
          <a:p>
            <a:endParaRPr lang="en-SG" sz="3200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SG" sz="3200" dirty="0">
                <a:solidFill>
                  <a:srgbClr val="FFFF00"/>
                </a:solidFill>
              </a:rPr>
              <a:t> </a:t>
            </a:r>
            <a:r>
              <a:rPr lang="en-SG" sz="3200" dirty="0" err="1" smtClean="0">
                <a:solidFill>
                  <a:srgbClr val="FFFF00"/>
                </a:solidFill>
              </a:rPr>
              <a:t>Proyek</a:t>
            </a:r>
            <a:r>
              <a:rPr lang="en-SG" sz="3200" dirty="0" smtClean="0">
                <a:solidFill>
                  <a:srgbClr val="FFFF00"/>
                </a:solidFill>
              </a:rPr>
              <a:t> </a:t>
            </a:r>
            <a:r>
              <a:rPr lang="en-SG" sz="3200" dirty="0" err="1" smtClean="0">
                <a:solidFill>
                  <a:srgbClr val="FFFF00"/>
                </a:solidFill>
              </a:rPr>
              <a:t>akhir</a:t>
            </a:r>
            <a:r>
              <a:rPr lang="en-SG" sz="3200" dirty="0" smtClean="0">
                <a:solidFill>
                  <a:srgbClr val="FFFF00"/>
                </a:solidFill>
              </a:rPr>
              <a:t> </a:t>
            </a:r>
            <a:r>
              <a:rPr lang="en-SG" sz="3200" dirty="0" err="1" smtClean="0">
                <a:solidFill>
                  <a:srgbClr val="FFFF00"/>
                </a:solidFill>
              </a:rPr>
              <a:t>kelas</a:t>
            </a:r>
            <a:r>
              <a:rPr lang="en-SG" sz="3200" dirty="0" smtClean="0">
                <a:solidFill>
                  <a:srgbClr val="FFFF00"/>
                </a:solidFill>
              </a:rPr>
              <a:t> </a:t>
            </a:r>
            <a:r>
              <a:rPr lang="en-SG" sz="3200" dirty="0" err="1" smtClean="0">
                <a:solidFill>
                  <a:srgbClr val="FFFF00"/>
                </a:solidFill>
              </a:rPr>
              <a:t>Enreprenurship</a:t>
            </a:r>
            <a:r>
              <a:rPr lang="en-SG" sz="3200" dirty="0" smtClean="0">
                <a:solidFill>
                  <a:srgbClr val="FFFF00"/>
                </a:solidFill>
              </a:rPr>
              <a:t> </a:t>
            </a:r>
            <a:r>
              <a:rPr lang="en-SG" sz="3200" dirty="0" err="1" smtClean="0">
                <a:solidFill>
                  <a:srgbClr val="FFFF00"/>
                </a:solidFill>
              </a:rPr>
              <a:t>di</a:t>
            </a:r>
            <a:r>
              <a:rPr lang="en-SG" sz="3200" dirty="0" smtClean="0">
                <a:solidFill>
                  <a:srgbClr val="FFFF00"/>
                </a:solidFill>
              </a:rPr>
              <a:t> Development  SG</a:t>
            </a:r>
          </a:p>
          <a:p>
            <a:endParaRPr lang="en-SG" sz="3200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SG" sz="3200" dirty="0">
                <a:solidFill>
                  <a:srgbClr val="FFFF00"/>
                </a:solidFill>
              </a:rPr>
              <a:t> </a:t>
            </a:r>
            <a:r>
              <a:rPr lang="en-SG" sz="3200" dirty="0" err="1" smtClean="0">
                <a:solidFill>
                  <a:srgbClr val="FFFF00"/>
                </a:solidFill>
              </a:rPr>
              <a:t>Pangsa</a:t>
            </a:r>
            <a:r>
              <a:rPr lang="en-SG" sz="3200" dirty="0" smtClean="0">
                <a:solidFill>
                  <a:srgbClr val="FFFF00"/>
                </a:solidFill>
              </a:rPr>
              <a:t> </a:t>
            </a:r>
            <a:r>
              <a:rPr lang="en-SG" sz="3200" dirty="0" err="1" smtClean="0">
                <a:solidFill>
                  <a:srgbClr val="FFFF00"/>
                </a:solidFill>
              </a:rPr>
              <a:t>pasar</a:t>
            </a:r>
            <a:r>
              <a:rPr lang="en-SG" sz="3200" dirty="0" smtClean="0">
                <a:solidFill>
                  <a:srgbClr val="FFFF00"/>
                </a:solidFill>
              </a:rPr>
              <a:t>, BMI </a:t>
            </a:r>
            <a:r>
              <a:rPr lang="en-SG" sz="3200" dirty="0" err="1" smtClean="0">
                <a:solidFill>
                  <a:srgbClr val="FFFF00"/>
                </a:solidFill>
              </a:rPr>
              <a:t>muslim</a:t>
            </a:r>
            <a:r>
              <a:rPr lang="en-SG" sz="3200" dirty="0" smtClean="0">
                <a:solidFill>
                  <a:srgbClr val="FFFF00"/>
                </a:solidFill>
              </a:rPr>
              <a:t> </a:t>
            </a:r>
            <a:r>
              <a:rPr lang="en-SG" sz="3200" dirty="0" err="1" smtClean="0">
                <a:solidFill>
                  <a:srgbClr val="FFFF00"/>
                </a:solidFill>
              </a:rPr>
              <a:t>di</a:t>
            </a:r>
            <a:r>
              <a:rPr lang="en-SG" sz="3200" dirty="0" smtClean="0">
                <a:solidFill>
                  <a:srgbClr val="FFFF00"/>
                </a:solidFill>
              </a:rPr>
              <a:t> Singapore </a:t>
            </a:r>
            <a:r>
              <a:rPr lang="en-SG" sz="3200" dirty="0" err="1" smtClean="0">
                <a:solidFill>
                  <a:srgbClr val="FFFF00"/>
                </a:solidFill>
              </a:rPr>
              <a:t>dan</a:t>
            </a:r>
            <a:r>
              <a:rPr lang="en-SG" sz="3200" dirty="0" smtClean="0">
                <a:solidFill>
                  <a:srgbClr val="FFFF00"/>
                </a:solidFill>
              </a:rPr>
              <a:t> </a:t>
            </a:r>
            <a:r>
              <a:rPr lang="en-SG" sz="3200" dirty="0" err="1" smtClean="0">
                <a:solidFill>
                  <a:srgbClr val="FFFF00"/>
                </a:solidFill>
              </a:rPr>
              <a:t>muslimah</a:t>
            </a:r>
            <a:r>
              <a:rPr lang="en-SG" sz="3200" dirty="0" smtClean="0">
                <a:solidFill>
                  <a:srgbClr val="FFFF00"/>
                </a:solidFill>
              </a:rPr>
              <a:t> </a:t>
            </a:r>
            <a:r>
              <a:rPr lang="en-SG" sz="3200" dirty="0" err="1" smtClean="0">
                <a:solidFill>
                  <a:srgbClr val="FFFF00"/>
                </a:solidFill>
              </a:rPr>
              <a:t>di</a:t>
            </a:r>
            <a:r>
              <a:rPr lang="en-SG" sz="3200" dirty="0" smtClean="0">
                <a:solidFill>
                  <a:srgbClr val="FFFF00"/>
                </a:solidFill>
              </a:rPr>
              <a:t> </a:t>
            </a:r>
            <a:r>
              <a:rPr lang="en-SG" sz="3200" dirty="0" err="1" smtClean="0">
                <a:solidFill>
                  <a:srgbClr val="FFFF00"/>
                </a:solidFill>
              </a:rPr>
              <a:t>seluruh</a:t>
            </a:r>
            <a:r>
              <a:rPr lang="en-SG" sz="3200" dirty="0" smtClean="0">
                <a:solidFill>
                  <a:srgbClr val="FFFF00"/>
                </a:solidFill>
              </a:rPr>
              <a:t> Indonesia </a:t>
            </a:r>
          </a:p>
          <a:p>
            <a:endParaRPr lang="en-SG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wedg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211144" cy="1162050"/>
          </a:xfrm>
        </p:spPr>
        <p:txBody>
          <a:bodyPr>
            <a:noAutofit/>
          </a:bodyPr>
          <a:lstStyle/>
          <a:p>
            <a:pPr algn="ctr"/>
            <a:r>
              <a:rPr lang="en-SG" sz="5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5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CODING</a:t>
            </a:r>
            <a:r>
              <a:rPr lang="en-SG" sz="5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5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MUM</a:t>
            </a:r>
            <a:endParaRPr lang="en-SG" sz="5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SG" sz="2400" dirty="0" smtClean="0"/>
              <a:t> </a:t>
            </a:r>
            <a:r>
              <a:rPr lang="en-SG" sz="2200" dirty="0" err="1" smtClean="0">
                <a:solidFill>
                  <a:srgbClr val="FFFF00"/>
                </a:solidFill>
              </a:rPr>
              <a:t>Mengajarkan</a:t>
            </a:r>
            <a:r>
              <a:rPr lang="en-SG" sz="2200" dirty="0" smtClean="0">
                <a:solidFill>
                  <a:srgbClr val="FFFF00"/>
                </a:solidFill>
              </a:rPr>
              <a:t> </a:t>
            </a:r>
            <a:r>
              <a:rPr lang="en-SG" sz="2200" dirty="0" err="1" smtClean="0">
                <a:solidFill>
                  <a:srgbClr val="FFFF00"/>
                </a:solidFill>
              </a:rPr>
              <a:t>membuat</a:t>
            </a:r>
            <a:r>
              <a:rPr lang="en-SG" sz="2200" dirty="0" smtClean="0">
                <a:solidFill>
                  <a:srgbClr val="FFFF00"/>
                </a:solidFill>
              </a:rPr>
              <a:t> website </a:t>
            </a:r>
          </a:p>
          <a:p>
            <a:pPr>
              <a:buFont typeface="Wingdings" pitchFamily="2" charset="2"/>
              <a:buChar char="Ø"/>
            </a:pPr>
            <a:endParaRPr lang="en-SG" sz="2200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SG" sz="2200" dirty="0" err="1" smtClean="0">
                <a:solidFill>
                  <a:srgbClr val="FFFF00"/>
                </a:solidFill>
              </a:rPr>
              <a:t>Bisa</a:t>
            </a:r>
            <a:r>
              <a:rPr lang="en-SG" sz="2200" dirty="0" smtClean="0">
                <a:solidFill>
                  <a:srgbClr val="FFFF00"/>
                </a:solidFill>
              </a:rPr>
              <a:t>  </a:t>
            </a:r>
            <a:r>
              <a:rPr lang="en-SG" sz="2200" dirty="0" err="1" smtClean="0">
                <a:solidFill>
                  <a:srgbClr val="FFFF00"/>
                </a:solidFill>
              </a:rPr>
              <a:t>menghasilkan</a:t>
            </a:r>
            <a:r>
              <a:rPr lang="en-SG" sz="2200" dirty="0" smtClean="0">
                <a:solidFill>
                  <a:srgbClr val="FFFF00"/>
                </a:solidFill>
              </a:rPr>
              <a:t> </a:t>
            </a:r>
            <a:r>
              <a:rPr lang="en-SG" sz="2200" dirty="0" err="1" smtClean="0">
                <a:solidFill>
                  <a:srgbClr val="FFFF00"/>
                </a:solidFill>
              </a:rPr>
              <a:t>uang</a:t>
            </a:r>
            <a:r>
              <a:rPr lang="en-SG" sz="2200" dirty="0" smtClean="0">
                <a:solidFill>
                  <a:srgbClr val="FFFF00"/>
                </a:solidFill>
              </a:rPr>
              <a:t> </a:t>
            </a:r>
            <a:r>
              <a:rPr lang="en-SG" sz="2200" dirty="0" err="1" smtClean="0">
                <a:solidFill>
                  <a:srgbClr val="FFFF00"/>
                </a:solidFill>
              </a:rPr>
              <a:t>di</a:t>
            </a:r>
            <a:r>
              <a:rPr lang="en-SG" sz="2200" dirty="0" smtClean="0">
                <a:solidFill>
                  <a:srgbClr val="FFFF00"/>
                </a:solidFill>
              </a:rPr>
              <a:t> </a:t>
            </a:r>
            <a:r>
              <a:rPr lang="en-SG" sz="2200" dirty="0" err="1" smtClean="0">
                <a:solidFill>
                  <a:srgbClr val="FFFF00"/>
                </a:solidFill>
              </a:rPr>
              <a:t>rumah</a:t>
            </a:r>
            <a:endParaRPr lang="en-SG" sz="2200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SG" sz="2200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SG" sz="2200" dirty="0" err="1" smtClean="0">
                <a:solidFill>
                  <a:srgbClr val="FFFF00"/>
                </a:solidFill>
              </a:rPr>
              <a:t>Mendukung</a:t>
            </a:r>
            <a:r>
              <a:rPr lang="en-SG" sz="2200" dirty="0" smtClean="0">
                <a:solidFill>
                  <a:srgbClr val="FFFF00"/>
                </a:solidFill>
              </a:rPr>
              <a:t> </a:t>
            </a:r>
            <a:r>
              <a:rPr lang="en-SG" sz="2200" dirty="0" err="1" smtClean="0">
                <a:solidFill>
                  <a:srgbClr val="FFFF00"/>
                </a:solidFill>
              </a:rPr>
              <a:t>pengembangan</a:t>
            </a:r>
            <a:r>
              <a:rPr lang="en-SG" sz="2200" dirty="0" smtClean="0">
                <a:solidFill>
                  <a:srgbClr val="FFFF00"/>
                </a:solidFill>
              </a:rPr>
              <a:t> </a:t>
            </a:r>
            <a:r>
              <a:rPr lang="en-SG" sz="2200" dirty="0" err="1" smtClean="0">
                <a:solidFill>
                  <a:srgbClr val="FFFF00"/>
                </a:solidFill>
              </a:rPr>
              <a:t>toko</a:t>
            </a:r>
            <a:r>
              <a:rPr lang="en-SG" sz="2200" dirty="0" smtClean="0">
                <a:solidFill>
                  <a:srgbClr val="FFFF00"/>
                </a:solidFill>
              </a:rPr>
              <a:t> online </a:t>
            </a:r>
            <a:r>
              <a:rPr lang="en-SG" sz="2200" dirty="0" err="1" smtClean="0">
                <a:solidFill>
                  <a:srgbClr val="FFFF00"/>
                </a:solidFill>
              </a:rPr>
              <a:t>saya</a:t>
            </a:r>
            <a:endParaRPr lang="en-SG" sz="2200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SG" sz="2200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SG" sz="2200" dirty="0" err="1" smtClean="0">
                <a:solidFill>
                  <a:srgbClr val="FFFF00"/>
                </a:solidFill>
              </a:rPr>
              <a:t>Memberikan</a:t>
            </a:r>
            <a:r>
              <a:rPr lang="en-SG" sz="2200" dirty="0" smtClean="0">
                <a:solidFill>
                  <a:srgbClr val="FFFF00"/>
                </a:solidFill>
              </a:rPr>
              <a:t> </a:t>
            </a:r>
            <a:r>
              <a:rPr lang="en-SG" sz="2200" dirty="0" err="1" smtClean="0">
                <a:solidFill>
                  <a:srgbClr val="FFFF00"/>
                </a:solidFill>
              </a:rPr>
              <a:t>peluang</a:t>
            </a:r>
            <a:r>
              <a:rPr lang="en-SG" sz="2200" dirty="0" smtClean="0">
                <a:solidFill>
                  <a:srgbClr val="FFFF00"/>
                </a:solidFill>
              </a:rPr>
              <a:t> </a:t>
            </a:r>
            <a:r>
              <a:rPr lang="en-SG" sz="2200" dirty="0" err="1" smtClean="0">
                <a:solidFill>
                  <a:srgbClr val="FFFF00"/>
                </a:solidFill>
              </a:rPr>
              <a:t>kerja</a:t>
            </a:r>
            <a:r>
              <a:rPr lang="en-SG" sz="2200" dirty="0" smtClean="0">
                <a:solidFill>
                  <a:srgbClr val="FFFF00"/>
                </a:solidFill>
              </a:rPr>
              <a:t> </a:t>
            </a:r>
            <a:r>
              <a:rPr lang="en-SG" sz="2200" dirty="0" err="1" smtClean="0">
                <a:solidFill>
                  <a:srgbClr val="FFFF00"/>
                </a:solidFill>
              </a:rPr>
              <a:t>setelah</a:t>
            </a:r>
            <a:r>
              <a:rPr lang="en-SG" sz="2200" dirty="0" smtClean="0">
                <a:solidFill>
                  <a:srgbClr val="FFFF00"/>
                </a:solidFill>
              </a:rPr>
              <a:t> </a:t>
            </a:r>
            <a:r>
              <a:rPr lang="en-SG" sz="2200" dirty="0" err="1" smtClean="0">
                <a:solidFill>
                  <a:srgbClr val="FFFF00"/>
                </a:solidFill>
              </a:rPr>
              <a:t>kembali</a:t>
            </a:r>
            <a:r>
              <a:rPr lang="en-SG" sz="2200" dirty="0" smtClean="0">
                <a:solidFill>
                  <a:srgbClr val="FFFF00"/>
                </a:solidFill>
              </a:rPr>
              <a:t> </a:t>
            </a:r>
            <a:r>
              <a:rPr lang="en-SG" sz="2200" dirty="0" err="1" smtClean="0">
                <a:solidFill>
                  <a:srgbClr val="FFFF00"/>
                </a:solidFill>
              </a:rPr>
              <a:t>ke</a:t>
            </a:r>
            <a:r>
              <a:rPr lang="en-SG" sz="2200" dirty="0" smtClean="0">
                <a:solidFill>
                  <a:srgbClr val="FFFF00"/>
                </a:solidFill>
              </a:rPr>
              <a:t> </a:t>
            </a:r>
            <a:r>
              <a:rPr lang="en-SG" sz="2200" dirty="0" err="1" smtClean="0">
                <a:solidFill>
                  <a:srgbClr val="FFFF00"/>
                </a:solidFill>
              </a:rPr>
              <a:t>kampung</a:t>
            </a:r>
            <a:r>
              <a:rPr lang="en-SG" sz="2200" dirty="0" smtClean="0">
                <a:solidFill>
                  <a:srgbClr val="FFFF00"/>
                </a:solidFill>
              </a:rPr>
              <a:t> </a:t>
            </a:r>
            <a:r>
              <a:rPr lang="en-SG" sz="2200" dirty="0" err="1" smtClean="0">
                <a:solidFill>
                  <a:srgbClr val="FFFF00"/>
                </a:solidFill>
              </a:rPr>
              <a:t>halaman</a:t>
            </a:r>
            <a:endParaRPr lang="en-SG" sz="2200" dirty="0">
              <a:solidFill>
                <a:srgbClr val="FFFF00"/>
              </a:solidFill>
            </a:endParaRPr>
          </a:p>
        </p:txBody>
      </p:sp>
      <p:pic>
        <p:nvPicPr>
          <p:cNvPr id="5" name="Content Placeholder 4" descr="photo-coding2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3635896" y="1916832"/>
            <a:ext cx="5111750" cy="3407833"/>
          </a:xfrm>
        </p:spPr>
      </p:pic>
    </p:spTree>
  </p:cSld>
  <p:clrMapOvr>
    <a:masterClrMapping/>
  </p:clrMapOvr>
  <p:transition spd="slow">
    <p:wedg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5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KESAN</a:t>
            </a:r>
            <a:endParaRPr lang="en-SG" sz="5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 smtClean="0"/>
          </a:p>
          <a:p>
            <a:pPr>
              <a:buFont typeface="Wingdings" pitchFamily="2" charset="2"/>
              <a:buChar char="Ø"/>
            </a:pPr>
            <a:r>
              <a:rPr lang="en-SG" dirty="0" err="1" smtClean="0">
                <a:solidFill>
                  <a:srgbClr val="FFFF00"/>
                </a:solidFill>
              </a:rPr>
              <a:t>Menarik</a:t>
            </a:r>
            <a:r>
              <a:rPr lang="en-SG" dirty="0" smtClean="0">
                <a:solidFill>
                  <a:srgbClr val="FFFF00"/>
                </a:solidFill>
              </a:rPr>
              <a:t> </a:t>
            </a:r>
            <a:r>
              <a:rPr lang="en-SG" dirty="0" err="1" smtClean="0">
                <a:solidFill>
                  <a:srgbClr val="FFFF00"/>
                </a:solidFill>
              </a:rPr>
              <a:t>dan</a:t>
            </a:r>
            <a:r>
              <a:rPr lang="en-SG" dirty="0" smtClean="0">
                <a:solidFill>
                  <a:srgbClr val="FFFF00"/>
                </a:solidFill>
              </a:rPr>
              <a:t> </a:t>
            </a:r>
            <a:r>
              <a:rPr lang="en-SG" dirty="0" err="1" smtClean="0">
                <a:solidFill>
                  <a:srgbClr val="FFFF00"/>
                </a:solidFill>
              </a:rPr>
              <a:t>menyenangkan</a:t>
            </a:r>
            <a:r>
              <a:rPr lang="en-SG" dirty="0" smtClean="0">
                <a:solidFill>
                  <a:srgbClr val="FFFF00"/>
                </a:solidFill>
              </a:rPr>
              <a:t>, </a:t>
            </a:r>
            <a:r>
              <a:rPr lang="en-SG" dirty="0" err="1" smtClean="0">
                <a:solidFill>
                  <a:srgbClr val="FFFF00"/>
                </a:solidFill>
              </a:rPr>
              <a:t>penasaran</a:t>
            </a:r>
            <a:endParaRPr lang="en-SG" dirty="0" smtClean="0">
              <a:solidFill>
                <a:srgbClr val="FFFF00"/>
              </a:solidFill>
            </a:endParaRPr>
          </a:p>
          <a:p>
            <a:endParaRPr lang="en-SG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SG" dirty="0" smtClean="0">
                <a:solidFill>
                  <a:srgbClr val="FFFF00"/>
                </a:solidFill>
              </a:rPr>
              <a:t>Mau </a:t>
            </a:r>
            <a:r>
              <a:rPr lang="en-SG" dirty="0" err="1" smtClean="0">
                <a:solidFill>
                  <a:srgbClr val="FFFF00"/>
                </a:solidFill>
              </a:rPr>
              <a:t>belajar</a:t>
            </a:r>
            <a:r>
              <a:rPr lang="en-SG" dirty="0" smtClean="0">
                <a:solidFill>
                  <a:srgbClr val="FFFF00"/>
                </a:solidFill>
              </a:rPr>
              <a:t> </a:t>
            </a:r>
            <a:r>
              <a:rPr lang="en-SG" dirty="0" err="1" smtClean="0">
                <a:solidFill>
                  <a:srgbClr val="FFFF00"/>
                </a:solidFill>
              </a:rPr>
              <a:t>lebih</a:t>
            </a:r>
            <a:r>
              <a:rPr lang="en-SG" dirty="0" smtClean="0">
                <a:solidFill>
                  <a:srgbClr val="FFFF00"/>
                </a:solidFill>
              </a:rPr>
              <a:t> </a:t>
            </a:r>
            <a:r>
              <a:rPr lang="en-SG" dirty="0" err="1" smtClean="0">
                <a:solidFill>
                  <a:srgbClr val="FFFF00"/>
                </a:solidFill>
              </a:rPr>
              <a:t>banyak</a:t>
            </a:r>
            <a:r>
              <a:rPr lang="en-SG" dirty="0" smtClean="0">
                <a:solidFill>
                  <a:srgbClr val="FFFF00"/>
                </a:solidFill>
              </a:rPr>
              <a:t> </a:t>
            </a:r>
            <a:r>
              <a:rPr lang="en-SG" dirty="0" err="1" smtClean="0">
                <a:solidFill>
                  <a:srgbClr val="FFFF00"/>
                </a:solidFill>
              </a:rPr>
              <a:t>lagi</a:t>
            </a:r>
            <a:endParaRPr lang="en-SG" dirty="0" smtClean="0">
              <a:solidFill>
                <a:srgbClr val="FFFF00"/>
              </a:solidFill>
            </a:endParaRPr>
          </a:p>
          <a:p>
            <a:endParaRPr lang="en-SG" dirty="0" smtClean="0"/>
          </a:p>
          <a:p>
            <a:endParaRPr lang="en-SG" dirty="0"/>
          </a:p>
        </p:txBody>
      </p:sp>
      <p:pic>
        <p:nvPicPr>
          <p:cNvPr id="5" name="Picture 3" descr="C:\Users\test\Documents\GitHub\SGCodingMum\yani150506\image\codingmum_photo\photo-codin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789040"/>
            <a:ext cx="3456384" cy="259228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edg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5362" t="4259" r="5906"/>
          <a:stretch>
            <a:fillRect/>
          </a:stretch>
        </p:blipFill>
        <p:spPr bwMode="auto">
          <a:xfrm>
            <a:off x="215008" y="1556792"/>
            <a:ext cx="8389440" cy="456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528" y="332656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WEBSITE PERTAMA</a:t>
            </a:r>
            <a:endParaRPr lang="en-SG" sz="4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edg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en-SG" sz="4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KOLEKSI RUMAH RAYYAN</a:t>
            </a:r>
            <a:endParaRPr lang="en-SG" sz="4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test\Documents\GitHub\SGCodingMum\yani150506\image\gamis-alila\berrycoklat_hitam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88840"/>
            <a:ext cx="2664296" cy="45259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7" name="Picture 3" descr="C:\Users\test\Documents\GitHub\SGCodingMum\yani150506\image\gamis-alila\cheripolka_dongker.png"/>
          <p:cNvPicPr>
            <a:picLocks noChangeAspect="1" noChangeArrowheads="1"/>
          </p:cNvPicPr>
          <p:nvPr/>
        </p:nvPicPr>
        <p:blipFill>
          <a:blip r:embed="rId4" cstate="print"/>
          <a:srcRect l="12777" r="22778"/>
          <a:stretch>
            <a:fillRect/>
          </a:stretch>
        </p:blipFill>
        <p:spPr bwMode="auto">
          <a:xfrm>
            <a:off x="3347864" y="1340768"/>
            <a:ext cx="2682878" cy="47525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8" name="Picture 4" descr="C:\Users\test\Documents\GitHub\SGCodingMum\yani150506\image\gamis-gc\andrea_salem_anak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1988840"/>
            <a:ext cx="2664295" cy="43924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>
    <p:wedg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5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PENGHARGAAN</a:t>
            </a:r>
            <a:endParaRPr lang="en-SG" sz="5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SG" dirty="0" smtClean="0">
                <a:solidFill>
                  <a:srgbClr val="FFFF00"/>
                </a:solidFill>
              </a:rPr>
              <a:t>Be Kraft</a:t>
            </a:r>
          </a:p>
          <a:p>
            <a:endParaRPr lang="en-SG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SG" dirty="0" smtClean="0">
                <a:solidFill>
                  <a:srgbClr val="FFFF00"/>
                </a:solidFill>
              </a:rPr>
              <a:t>Tutor</a:t>
            </a:r>
            <a:endParaRPr lang="en-SG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wedg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7931224" cy="4602163"/>
          </a:xfrm>
        </p:spPr>
        <p:txBody>
          <a:bodyPr>
            <a:normAutofit/>
          </a:bodyPr>
          <a:lstStyle/>
          <a:p>
            <a:pPr algn="ctr"/>
            <a:r>
              <a:rPr lang="en-SG" sz="6000" b="1" dirty="0" smtClean="0">
                <a:solidFill>
                  <a:srgbClr val="00FFFF"/>
                </a:solidFill>
                <a:latin typeface="Monotype Corsiva" pitchFamily="66" charset="0"/>
                <a:cs typeface="Carlito" pitchFamily="34" charset="0"/>
              </a:rPr>
              <a:t>SEKIAN </a:t>
            </a:r>
          </a:p>
          <a:p>
            <a:pPr algn="ctr"/>
            <a:r>
              <a:rPr lang="en-SG" sz="7200" b="1" dirty="0" smtClean="0">
                <a:solidFill>
                  <a:srgbClr val="00FFFF"/>
                </a:solidFill>
                <a:latin typeface="Monotype Corsiva" pitchFamily="66" charset="0"/>
                <a:cs typeface="Carlito" pitchFamily="34" charset="0"/>
              </a:rPr>
              <a:t>TERIMA KASIH....!</a:t>
            </a:r>
            <a:endParaRPr lang="en-SG" sz="7200" b="1" dirty="0">
              <a:solidFill>
                <a:srgbClr val="00FFFF"/>
              </a:solidFill>
              <a:latin typeface="Monotype Corsiva" pitchFamily="66" charset="0"/>
              <a:cs typeface="Carlito" pitchFamily="34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117</TotalTime>
  <Words>83</Words>
  <Application>Microsoft Office PowerPoint</Application>
  <PresentationFormat>On-screen Show (4:3)</PresentationFormat>
  <Paragraphs>31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RUMAH RAYYAN </vt:lpstr>
      <vt:lpstr>PENGENALAN</vt:lpstr>
      <vt:lpstr> CODING MUM</vt:lpstr>
      <vt:lpstr>KESAN</vt:lpstr>
      <vt:lpstr>Slide 5</vt:lpstr>
      <vt:lpstr>KOLEKSI RUMAH RAYYAN</vt:lpstr>
      <vt:lpstr>PENGHARGAAN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Rumah Rayyan</dc:title>
  <dc:creator>test</dc:creator>
  <cp:lastModifiedBy>test</cp:lastModifiedBy>
  <cp:revision>23</cp:revision>
  <dcterms:created xsi:type="dcterms:W3CDTF">2017-03-11T13:26:49Z</dcterms:created>
  <dcterms:modified xsi:type="dcterms:W3CDTF">2017-03-11T16:27:15Z</dcterms:modified>
</cp:coreProperties>
</file>