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5200" autoAdjust="0"/>
  </p:normalViewPr>
  <p:slideViewPr>
    <p:cSldViewPr snapToGrid="0">
      <p:cViewPr varScale="1">
        <p:scale>
          <a:sx n="57" d="100"/>
          <a:sy n="57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E58B-4FB0-4A55-AFEA-1F429B3966A7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A07D9-D582-4205-A66D-39052EC14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8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A07D9-D582-4205-A66D-39052EC1461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19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8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51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76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6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94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7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2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727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91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71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C0D1-4C74-4ED6-9777-B1D52F73B291}" type="datetimeFigureOut">
              <a:rPr lang="en-SG" smtClean="0"/>
              <a:t>19/2/2017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07DA-FE6D-4EE6-8A3D-AF0B379902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2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Apa</a:t>
            </a:r>
            <a:r>
              <a:rPr lang="en-SG" dirty="0" smtClean="0"/>
              <a:t> yang </a:t>
            </a:r>
            <a:r>
              <a:rPr lang="en-SG" dirty="0" err="1" smtClean="0"/>
              <a:t>sudah</a:t>
            </a:r>
            <a:r>
              <a:rPr lang="en-SG" dirty="0" smtClean="0"/>
              <a:t> </a:t>
            </a:r>
            <a:r>
              <a:rPr lang="en-SG" dirty="0" err="1" smtClean="0"/>
              <a:t>kita</a:t>
            </a:r>
            <a:r>
              <a:rPr lang="en-SG" dirty="0" smtClean="0"/>
              <a:t> </a:t>
            </a:r>
            <a:r>
              <a:rPr lang="en-SG" dirty="0" err="1" smtClean="0"/>
              <a:t>pelajari</a:t>
            </a:r>
            <a:r>
              <a:rPr lang="en-SG" dirty="0" smtClean="0"/>
              <a:t> </a:t>
            </a:r>
            <a:r>
              <a:rPr lang="en-SG" dirty="0" err="1" smtClean="0"/>
              <a:t>sejauh</a:t>
            </a:r>
            <a:r>
              <a:rPr lang="en-SG" dirty="0" smtClean="0"/>
              <a:t> </a:t>
            </a:r>
            <a:r>
              <a:rPr lang="en-SG" dirty="0" err="1" smtClean="0"/>
              <a:t>ini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2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CSS file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File </a:t>
            </a:r>
            <a:r>
              <a:rPr lang="en-SG" dirty="0" err="1" smtClean="0"/>
              <a:t>berisi</a:t>
            </a:r>
            <a:r>
              <a:rPr lang="en-SG" dirty="0" smtClean="0"/>
              <a:t> “</a:t>
            </a:r>
            <a:r>
              <a:rPr lang="en-SG" dirty="0" err="1" smtClean="0"/>
              <a:t>resep-resep</a:t>
            </a:r>
            <a:r>
              <a:rPr lang="en-SG" dirty="0" smtClean="0"/>
              <a:t>” style yang </a:t>
            </a:r>
            <a:r>
              <a:rPr lang="en-SG" dirty="0" err="1" smtClean="0"/>
              <a:t>bisa</a:t>
            </a:r>
            <a:r>
              <a:rPr lang="en-SG" dirty="0" smtClean="0"/>
              <a:t>:</a:t>
            </a:r>
          </a:p>
          <a:p>
            <a:pPr lvl="1"/>
            <a:r>
              <a:rPr lang="en-SG" dirty="0" err="1" smtClean="0"/>
              <a:t>diberi</a:t>
            </a:r>
            <a:r>
              <a:rPr lang="en-SG" dirty="0" smtClean="0"/>
              <a:t> </a:t>
            </a:r>
            <a:r>
              <a:rPr lang="en-SG" dirty="0" err="1" smtClean="0"/>
              <a:t>nama</a:t>
            </a:r>
            <a:endParaRPr lang="en-SG" dirty="0" smtClean="0"/>
          </a:p>
          <a:p>
            <a:pPr lvl="1"/>
            <a:r>
              <a:rPr lang="en-SG" dirty="0" err="1" smtClean="0"/>
              <a:t>ditujukan</a:t>
            </a:r>
            <a:r>
              <a:rPr lang="en-SG" dirty="0" smtClean="0"/>
              <a:t> </a:t>
            </a:r>
            <a:r>
              <a:rPr lang="en-SG" dirty="0" err="1" smtClean="0"/>
              <a:t>kepada</a:t>
            </a:r>
            <a:r>
              <a:rPr lang="en-SG" dirty="0" smtClean="0"/>
              <a:t> </a:t>
            </a:r>
            <a:r>
              <a:rPr lang="en-SG" dirty="0" err="1" smtClean="0"/>
              <a:t>jenis</a:t>
            </a:r>
            <a:r>
              <a:rPr lang="en-SG" dirty="0" smtClean="0"/>
              <a:t> HTML tag</a:t>
            </a:r>
          </a:p>
          <a:p>
            <a:pPr lvl="1"/>
            <a:r>
              <a:rPr lang="en-SG" dirty="0" err="1" smtClean="0"/>
              <a:t>ditujukan</a:t>
            </a:r>
            <a:r>
              <a:rPr lang="en-SG" dirty="0" smtClean="0"/>
              <a:t> </a:t>
            </a:r>
            <a:r>
              <a:rPr lang="en-SG" dirty="0" err="1" smtClean="0"/>
              <a:t>kepada</a:t>
            </a:r>
            <a:r>
              <a:rPr lang="en-SG" dirty="0" smtClean="0"/>
              <a:t> id </a:t>
            </a:r>
            <a:r>
              <a:rPr lang="en-SG" dirty="0" err="1" smtClean="0"/>
              <a:t>tertentu</a:t>
            </a:r>
            <a:endParaRPr lang="en-SG" dirty="0" smtClean="0"/>
          </a:p>
          <a:p>
            <a:pPr lvl="1"/>
            <a:endParaRPr lang="en-SG" dirty="0"/>
          </a:p>
          <a:p>
            <a:r>
              <a:rPr lang="en-SG" dirty="0" err="1" smtClean="0"/>
              <a:t>Apa</a:t>
            </a:r>
            <a:r>
              <a:rPr lang="en-SG" dirty="0" smtClean="0"/>
              <a:t> </a:t>
            </a:r>
            <a:r>
              <a:rPr lang="en-SG" dirty="0" err="1" smtClean="0"/>
              <a:t>untungnya</a:t>
            </a:r>
            <a:r>
              <a:rPr lang="en-SG" dirty="0" smtClean="0"/>
              <a:t> </a:t>
            </a:r>
            <a:r>
              <a:rPr lang="en-SG" dirty="0" err="1" smtClean="0"/>
              <a:t>ditaruh</a:t>
            </a:r>
            <a:r>
              <a:rPr lang="en-SG" dirty="0" smtClean="0"/>
              <a:t> di file </a:t>
            </a:r>
            <a:r>
              <a:rPr lang="en-SG" dirty="0" err="1" smtClean="0"/>
              <a:t>terpisah</a:t>
            </a:r>
            <a:r>
              <a:rPr lang="en-SG" dirty="0" smtClean="0"/>
              <a:t>?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err="1" smtClean="0"/>
              <a:t>Tambahkan</a:t>
            </a:r>
            <a:r>
              <a:rPr lang="en-SG" dirty="0" smtClean="0"/>
              <a:t> </a:t>
            </a:r>
            <a:r>
              <a:rPr lang="en-SG" dirty="0" err="1" smtClean="0"/>
              <a:t>nama</a:t>
            </a:r>
            <a:r>
              <a:rPr lang="en-SG" dirty="0" smtClean="0"/>
              <a:t> style di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atribut</a:t>
            </a:r>
            <a:r>
              <a:rPr lang="en-SG" dirty="0" smtClean="0"/>
              <a:t> </a:t>
            </a:r>
            <a:r>
              <a:rPr lang="en-SG" dirty="0" smtClean="0">
                <a:latin typeface="Consolas" panose="020B0609020204030204" pitchFamily="49" charset="0"/>
              </a:rPr>
              <a:t>class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503692" y="4470400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&lt;head&gt;</a:t>
            </a:r>
            <a:r>
              <a:rPr lang="en-SG" dirty="0">
                <a:latin typeface="Consolas" panose="020B0609020204030204" pitchFamily="49" charset="0"/>
              </a:rPr>
              <a:t/>
            </a:r>
            <a:br>
              <a:rPr lang="en-SG" dirty="0">
                <a:latin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</a:rPr>
              <a:t>  &lt;link </a:t>
            </a:r>
            <a:r>
              <a:rPr lang="en-SG" dirty="0" err="1">
                <a:latin typeface="Consolas" panose="020B0609020204030204" pitchFamily="49" charset="0"/>
              </a:rPr>
              <a:t>rel</a:t>
            </a:r>
            <a:r>
              <a:rPr lang="en-SG" dirty="0">
                <a:latin typeface="Consolas" panose="020B0609020204030204" pitchFamily="49" charset="0"/>
              </a:rPr>
              <a:t>="stylesheet" </a:t>
            </a:r>
            <a:r>
              <a:rPr lang="en-SG" dirty="0" err="1">
                <a:latin typeface="Consolas" panose="020B0609020204030204" pitchFamily="49" charset="0"/>
              </a:rPr>
              <a:t>href</a:t>
            </a:r>
            <a:r>
              <a:rPr lang="en-SG" dirty="0" smtClean="0">
                <a:latin typeface="Consolas" panose="020B0609020204030204" pitchFamily="49" charset="0"/>
              </a:rPr>
              <a:t>=“</a:t>
            </a:r>
            <a:r>
              <a:rPr lang="en-SG" dirty="0" err="1" smtClean="0">
                <a:latin typeface="Consolas" panose="020B0609020204030204" pitchFamily="49" charset="0"/>
              </a:rPr>
              <a:t>css</a:t>
            </a:r>
            <a:r>
              <a:rPr lang="en-SG" dirty="0" smtClean="0">
                <a:latin typeface="Consolas" panose="020B0609020204030204" pitchFamily="49" charset="0"/>
              </a:rPr>
              <a:t>/styles.css</a:t>
            </a:r>
            <a:r>
              <a:rPr lang="en-SG" dirty="0">
                <a:latin typeface="Consolas" panose="020B0609020204030204" pitchFamily="49" charset="0"/>
              </a:rPr>
              <a:t>"&gt;</a:t>
            </a:r>
            <a:r>
              <a:rPr lang="en-SG" dirty="0">
                <a:latin typeface="Consolas" panose="020B0609020204030204" pitchFamily="49" charset="0"/>
              </a:rPr>
              <a:t/>
            </a:r>
            <a:br>
              <a:rPr lang="en-SG" dirty="0">
                <a:latin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</a:rPr>
              <a:t>&lt;/head&gt;</a:t>
            </a:r>
            <a:endParaRPr lang="en-S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4" y="1763905"/>
            <a:ext cx="8493911" cy="28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HTML Tag</a:t>
            </a:r>
          </a:p>
          <a:p>
            <a:pPr lvl="1"/>
            <a:r>
              <a:rPr lang="en-SG" dirty="0" smtClean="0"/>
              <a:t>Change all the </a:t>
            </a:r>
            <a:r>
              <a:rPr lang="en-SG" dirty="0" err="1" smtClean="0"/>
              <a:t>color</a:t>
            </a:r>
            <a:r>
              <a:rPr lang="en-SG" dirty="0" smtClean="0"/>
              <a:t> in html body</a:t>
            </a:r>
          </a:p>
          <a:p>
            <a:pPr lvl="1"/>
            <a:r>
              <a:rPr lang="en-SG" dirty="0" smtClean="0"/>
              <a:t>Change all the </a:t>
            </a:r>
            <a:r>
              <a:rPr lang="en-SG" dirty="0" err="1" smtClean="0"/>
              <a:t>color</a:t>
            </a:r>
            <a:r>
              <a:rPr lang="en-SG" dirty="0" smtClean="0"/>
              <a:t> in tag html h1</a:t>
            </a:r>
          </a:p>
          <a:p>
            <a:pPr lvl="1"/>
            <a:r>
              <a:rPr lang="en-SG" dirty="0" smtClean="0"/>
              <a:t>Change all the </a:t>
            </a:r>
            <a:r>
              <a:rPr lang="en-SG" dirty="0" err="1" smtClean="0"/>
              <a:t>color</a:t>
            </a:r>
            <a:r>
              <a:rPr lang="en-SG" dirty="0" smtClean="0"/>
              <a:t> in paragraph</a:t>
            </a:r>
          </a:p>
          <a:p>
            <a:r>
              <a:rPr lang="en-SG" dirty="0" smtClean="0"/>
              <a:t>ID</a:t>
            </a:r>
          </a:p>
          <a:p>
            <a:pPr lvl="1"/>
            <a:r>
              <a:rPr lang="en-SG" dirty="0" smtClean="0"/>
              <a:t>Change header to another </a:t>
            </a:r>
            <a:r>
              <a:rPr lang="en-SG" dirty="0" err="1" smtClean="0"/>
              <a:t>color</a:t>
            </a:r>
            <a:endParaRPr lang="en-SG" dirty="0" smtClean="0"/>
          </a:p>
          <a:p>
            <a:r>
              <a:rPr lang="en-SG" dirty="0" smtClean="0"/>
              <a:t>Class</a:t>
            </a:r>
          </a:p>
          <a:p>
            <a:pPr lvl="1"/>
            <a:r>
              <a:rPr lang="en-SG" dirty="0" smtClean="0"/>
              <a:t>Change font style</a:t>
            </a:r>
          </a:p>
          <a:p>
            <a:pPr lvl="1"/>
            <a:r>
              <a:rPr lang="en-SG" smtClean="0"/>
              <a:t>Border style</a:t>
            </a:r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588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Struktur</a:t>
            </a:r>
            <a:r>
              <a:rPr lang="en-SG" dirty="0" smtClean="0"/>
              <a:t> File HTML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dirty="0" smtClean="0">
                <a:latin typeface="Consolas" panose="020B0609020204030204" pitchFamily="49" charset="0"/>
              </a:rPr>
              <a:t>&lt;/html&gt;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52525" y="1825625"/>
            <a:ext cx="5976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 smtClean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 smtClean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 smtClean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 smtClean="0">
                <a:latin typeface="Consolas" panose="020B0609020204030204" pitchFamily="49" charset="0"/>
              </a:rPr>
              <a:t>&lt;/body</a:t>
            </a:r>
            <a:endParaRPr lang="en-S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49987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&lt;title&gt;</a:t>
            </a:r>
            <a:br>
              <a:rPr lang="en-SG" dirty="0" smtClean="0"/>
            </a:br>
            <a:r>
              <a:rPr lang="en-SG" dirty="0" smtClean="0"/>
              <a:t>&lt;div&gt;</a:t>
            </a:r>
            <a:br>
              <a:rPr lang="en-SG" dirty="0" smtClean="0"/>
            </a:br>
            <a:r>
              <a:rPr lang="en-SG" dirty="0" smtClean="0"/>
              <a:t>&lt;table&gt;</a:t>
            </a:r>
            <a:br>
              <a:rPr lang="en-SG" dirty="0" smtClean="0"/>
            </a:br>
            <a:r>
              <a:rPr lang="en-SG" dirty="0" smtClean="0"/>
              <a:t>&lt;</a:t>
            </a:r>
            <a:r>
              <a:rPr lang="en-SG" dirty="0" err="1" smtClean="0"/>
              <a:t>br</a:t>
            </a:r>
            <a:r>
              <a:rPr lang="en-SG" dirty="0" smtClean="0"/>
              <a:t>&gt;</a:t>
            </a:r>
            <a:br>
              <a:rPr lang="en-SG" dirty="0" smtClean="0"/>
            </a:br>
            <a:r>
              <a:rPr lang="en-SG" dirty="0" smtClean="0"/>
              <a:t>&lt;p&gt;</a:t>
            </a:r>
            <a:br>
              <a:rPr lang="en-SG" dirty="0" smtClean="0"/>
            </a:br>
            <a:r>
              <a:rPr lang="en-SG" dirty="0" smtClean="0"/>
              <a:t>&lt;</a:t>
            </a:r>
            <a:r>
              <a:rPr lang="en-SG" dirty="0" err="1" smtClean="0"/>
              <a:t>img</a:t>
            </a:r>
            <a:r>
              <a:rPr lang="en-SG" dirty="0" smtClean="0"/>
              <a:t>&gt;</a:t>
            </a:r>
            <a:br>
              <a:rPr lang="en-SG" dirty="0" smtClean="0"/>
            </a:br>
            <a:r>
              <a:rPr lang="en-SG" dirty="0" smtClean="0"/>
              <a:t>&lt;font&gt;</a:t>
            </a:r>
            <a:br>
              <a:rPr lang="en-SG" dirty="0" smtClean="0"/>
            </a:br>
            <a:r>
              <a:rPr lang="en-SG" dirty="0" smtClean="0"/>
              <a:t>&lt;</a:t>
            </a:r>
            <a:r>
              <a:rPr lang="en-SG" dirty="0" err="1" smtClean="0"/>
              <a:t>ul</a:t>
            </a:r>
            <a:r>
              <a:rPr lang="en-SG" dirty="0" smtClean="0"/>
              <a:t>&gt;</a:t>
            </a:r>
            <a:br>
              <a:rPr lang="en-SG" dirty="0" smtClean="0"/>
            </a:br>
            <a:r>
              <a:rPr lang="en-SG" dirty="0" smtClean="0"/>
              <a:t>&lt;li&gt;</a:t>
            </a:r>
            <a:br>
              <a:rPr lang="en-SG" dirty="0" smtClean="0"/>
            </a:br>
            <a:r>
              <a:rPr lang="en-SG" dirty="0" smtClean="0"/>
              <a:t>&lt;</a:t>
            </a:r>
            <a:r>
              <a:rPr lang="en-SG" dirty="0" err="1" smtClean="0"/>
              <a:t>i</a:t>
            </a:r>
            <a:r>
              <a:rPr lang="en-SG" dirty="0" smtClean="0"/>
              <a:t>&gt;</a:t>
            </a:r>
            <a:br>
              <a:rPr lang="en-SG" dirty="0" smtClean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48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Referensi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</a:t>
            </a:r>
            <a:r>
              <a:rPr lang="en-SG" dirty="0" smtClean="0"/>
              <a:t>www.w3schools.com/tags/default.asp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14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>
                <a:latin typeface="Consolas" panose="020B0609020204030204" pitchFamily="49" charset="0"/>
              </a:rPr>
              <a:t>&lt;TABLE border="1" width="700</a:t>
            </a:r>
            <a:r>
              <a:rPr lang="en-SG" sz="3200" dirty="0" smtClean="0">
                <a:latin typeface="Consolas" panose="020B0609020204030204" pitchFamily="49" charset="0"/>
              </a:rPr>
              <a:t>"&gt;</a:t>
            </a:r>
            <a:endParaRPr lang="en-SG" sz="32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HTML TAG</a:t>
            </a:r>
          </a:p>
          <a:p>
            <a:r>
              <a:rPr lang="en-SG" dirty="0" smtClean="0"/>
              <a:t>ATTRIBUTE</a:t>
            </a:r>
          </a:p>
          <a:p>
            <a:r>
              <a:rPr lang="en-SG" dirty="0" smtClean="0"/>
              <a:t>ELEMENT</a:t>
            </a:r>
          </a:p>
          <a:p>
            <a:r>
              <a:rPr lang="en-SG" dirty="0" smtClean="0"/>
              <a:t>START TAG</a:t>
            </a:r>
          </a:p>
          <a:p>
            <a:r>
              <a:rPr lang="en-SG" dirty="0" smtClean="0"/>
              <a:t>END TAG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78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Consolas" panose="020B0609020204030204" pitchFamily="49" charset="0"/>
              </a:rPr>
              <a:t>style</a:t>
            </a:r>
            <a:r>
              <a:rPr lang="en-SG" dirty="0" smtClean="0"/>
              <a:t>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Bagaimana</a:t>
            </a:r>
            <a:r>
              <a:rPr lang="en-SG" dirty="0" smtClean="0"/>
              <a:t> </a:t>
            </a:r>
            <a:r>
              <a:rPr lang="en-SG" dirty="0" err="1" smtClean="0"/>
              <a:t>menampilkan</a:t>
            </a:r>
            <a:r>
              <a:rPr lang="en-SG" dirty="0" smtClean="0"/>
              <a:t> </a:t>
            </a:r>
            <a:r>
              <a:rPr lang="en-SG" dirty="0" err="1" smtClean="0"/>
              <a:t>sebuah</a:t>
            </a:r>
            <a:r>
              <a:rPr lang="en-SG" dirty="0" smtClean="0"/>
              <a:t> HTML tag</a:t>
            </a:r>
          </a:p>
          <a:p>
            <a:pPr lvl="1"/>
            <a:r>
              <a:rPr lang="en-SG" dirty="0" err="1" smtClean="0"/>
              <a:t>Dekorasi</a:t>
            </a:r>
            <a:r>
              <a:rPr lang="en-SG" dirty="0" smtClean="0"/>
              <a:t>, make-up</a:t>
            </a:r>
          </a:p>
          <a:p>
            <a:r>
              <a:rPr lang="en-SG" dirty="0" err="1" smtClean="0"/>
              <a:t>Referensi</a:t>
            </a:r>
            <a:endParaRPr lang="en-SG" dirty="0" smtClean="0"/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www.w3schools.com/cssref/default.asp</a:t>
            </a:r>
            <a:endParaRPr lang="en-SG" dirty="0" smtClean="0"/>
          </a:p>
          <a:p>
            <a:pPr lvl="1"/>
            <a:endParaRPr lang="en-SG" dirty="0" smtClean="0"/>
          </a:p>
          <a:p>
            <a:r>
              <a:rPr lang="en-SG" dirty="0" err="1" smtClean="0"/>
              <a:t>Contoh</a:t>
            </a:r>
            <a:endParaRPr lang="en-SG" dirty="0"/>
          </a:p>
          <a:p>
            <a:pPr lvl="1"/>
            <a:r>
              <a:rPr lang="en-SG" dirty="0" err="1" smtClean="0"/>
              <a:t>color</a:t>
            </a:r>
            <a:r>
              <a:rPr lang="en-SG" dirty="0" smtClean="0"/>
              <a:t>, background-</a:t>
            </a:r>
            <a:r>
              <a:rPr lang="en-SG" dirty="0" err="1" smtClean="0"/>
              <a:t>color</a:t>
            </a:r>
            <a:r>
              <a:rPr lang="en-SG" dirty="0" smtClean="0"/>
              <a:t>, </a:t>
            </a:r>
          </a:p>
          <a:p>
            <a:pPr lvl="1"/>
            <a:r>
              <a:rPr lang="en-SG" dirty="0" smtClean="0"/>
              <a:t>margin</a:t>
            </a:r>
          </a:p>
          <a:p>
            <a:pPr lvl="1"/>
            <a:r>
              <a:rPr lang="en-SG" dirty="0" smtClean="0"/>
              <a:t>font-weight, font-family, font-size</a:t>
            </a:r>
          </a:p>
          <a:p>
            <a:pPr lvl="1"/>
            <a:r>
              <a:rPr lang="en-SG" dirty="0" smtClean="0"/>
              <a:t>width, height</a:t>
            </a:r>
          </a:p>
          <a:p>
            <a:pPr lvl="1"/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43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671945"/>
            <a:ext cx="7353301" cy="55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Berbagai</a:t>
            </a:r>
            <a:r>
              <a:rPr lang="en-SG" dirty="0" smtClean="0"/>
              <a:t> </a:t>
            </a:r>
            <a:r>
              <a:rPr lang="en-SG" dirty="0" err="1" smtClean="0"/>
              <a:t>cara</a:t>
            </a:r>
            <a:r>
              <a:rPr lang="en-SG" dirty="0" smtClean="0"/>
              <a:t> </a:t>
            </a:r>
            <a:r>
              <a:rPr lang="en-SG" dirty="0" err="1" smtClean="0"/>
              <a:t>mengolah</a:t>
            </a:r>
            <a:r>
              <a:rPr lang="en-SG" dirty="0" smtClean="0"/>
              <a:t> </a:t>
            </a:r>
            <a:r>
              <a:rPr lang="en-SG" dirty="0" err="1" smtClean="0"/>
              <a:t>ayam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err="1" smtClean="0"/>
              <a:t>Ayam</a:t>
            </a:r>
            <a:r>
              <a:rPr lang="en-SG" dirty="0"/>
              <a:t> </a:t>
            </a:r>
            <a:r>
              <a:rPr lang="en-SG" dirty="0" err="1" smtClean="0"/>
              <a:t>dilumuri</a:t>
            </a:r>
            <a:r>
              <a:rPr lang="en-SG" dirty="0" smtClean="0"/>
              <a:t> air </a:t>
            </a:r>
            <a:r>
              <a:rPr lang="en-SG" dirty="0" err="1" smtClean="0"/>
              <a:t>jeruk</a:t>
            </a:r>
            <a:r>
              <a:rPr lang="en-SG" dirty="0" smtClean="0"/>
              <a:t> </a:t>
            </a:r>
            <a:r>
              <a:rPr lang="en-SG" dirty="0" err="1" smtClean="0"/>
              <a:t>nipis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garam</a:t>
            </a:r>
            <a:r>
              <a:rPr lang="en-SG" dirty="0" smtClean="0"/>
              <a:t>, </a:t>
            </a:r>
            <a:r>
              <a:rPr lang="en-SG" dirty="0" err="1" smtClean="0"/>
              <a:t>lalu</a:t>
            </a:r>
            <a:r>
              <a:rPr lang="en-SG" dirty="0" smtClean="0"/>
              <a:t> </a:t>
            </a:r>
            <a:r>
              <a:rPr lang="en-SG" dirty="0" err="1" smtClean="0"/>
              <a:t>direbus</a:t>
            </a:r>
            <a:r>
              <a:rPr lang="en-SG" dirty="0" smtClean="0"/>
              <a:t> di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santan</a:t>
            </a:r>
            <a:r>
              <a:rPr lang="en-SG" dirty="0" smtClean="0"/>
              <a:t> </a:t>
            </a:r>
            <a:r>
              <a:rPr lang="en-SG" dirty="0" err="1" smtClean="0"/>
              <a:t>dicampur</a:t>
            </a:r>
            <a:r>
              <a:rPr lang="en-SG" dirty="0" smtClean="0"/>
              <a:t> </a:t>
            </a:r>
            <a:r>
              <a:rPr lang="en-SG" dirty="0" err="1" smtClean="0"/>
              <a:t>bumbu</a:t>
            </a:r>
            <a:r>
              <a:rPr lang="en-SG" dirty="0" smtClean="0"/>
              <a:t>, </a:t>
            </a:r>
            <a:r>
              <a:rPr lang="en-SG" dirty="0" err="1" smtClean="0"/>
              <a:t>kemudian</a:t>
            </a:r>
            <a:r>
              <a:rPr lang="en-SG" dirty="0" smtClean="0"/>
              <a:t> </a:t>
            </a:r>
            <a:r>
              <a:rPr lang="en-SG" dirty="0" err="1" smtClean="0"/>
              <a:t>ditiriskan</a:t>
            </a:r>
            <a:r>
              <a:rPr lang="en-SG" dirty="0" smtClean="0"/>
              <a:t> </a:t>
            </a:r>
            <a:r>
              <a:rPr lang="en-SG" dirty="0" err="1" smtClean="0"/>
              <a:t>lalu</a:t>
            </a:r>
            <a:r>
              <a:rPr lang="en-SG" dirty="0" smtClean="0"/>
              <a:t> </a:t>
            </a:r>
            <a:r>
              <a:rPr lang="en-SG" dirty="0" err="1" smtClean="0"/>
              <a:t>digoreng</a:t>
            </a:r>
            <a:r>
              <a:rPr lang="en-SG" dirty="0" smtClean="0"/>
              <a:t> </a:t>
            </a:r>
            <a:r>
              <a:rPr lang="en-SG" dirty="0" err="1" smtClean="0"/>
              <a:t>hingga</a:t>
            </a:r>
            <a:r>
              <a:rPr lang="en-SG" dirty="0" smtClean="0"/>
              <a:t> </a:t>
            </a:r>
            <a:r>
              <a:rPr lang="en-SG" dirty="0" err="1" smtClean="0"/>
              <a:t>matang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berwarna</a:t>
            </a:r>
            <a:r>
              <a:rPr lang="en-SG" dirty="0" smtClean="0"/>
              <a:t> </a:t>
            </a:r>
            <a:r>
              <a:rPr lang="en-SG" dirty="0" err="1" smtClean="0"/>
              <a:t>kuning</a:t>
            </a:r>
            <a:r>
              <a:rPr lang="en-SG" dirty="0" smtClean="0"/>
              <a:t> </a:t>
            </a:r>
            <a:r>
              <a:rPr lang="en-SG" dirty="0" err="1" smtClean="0"/>
              <a:t>kecoklatan</a:t>
            </a:r>
            <a:endParaRPr lang="en-SG" dirty="0" smtClean="0"/>
          </a:p>
          <a:p>
            <a:endParaRPr lang="en-SG" dirty="0"/>
          </a:p>
          <a:p>
            <a:r>
              <a:rPr lang="en-SG" dirty="0" err="1" smtClean="0"/>
              <a:t>Ayam</a:t>
            </a:r>
            <a:r>
              <a:rPr lang="en-SG" dirty="0" smtClean="0"/>
              <a:t> </a:t>
            </a:r>
            <a:r>
              <a:rPr lang="en-SG" dirty="0" err="1" smtClean="0"/>
              <a:t>dilumuri</a:t>
            </a:r>
            <a:r>
              <a:rPr lang="en-SG" dirty="0" smtClean="0"/>
              <a:t> </a:t>
            </a:r>
            <a:r>
              <a:rPr lang="en-SG" dirty="0" err="1" smtClean="0"/>
              <a:t>bumbu</a:t>
            </a:r>
            <a:r>
              <a:rPr lang="en-SG" dirty="0" smtClean="0"/>
              <a:t>, </a:t>
            </a:r>
            <a:r>
              <a:rPr lang="en-SG" dirty="0" err="1" smtClean="0"/>
              <a:t>campur</a:t>
            </a:r>
            <a:r>
              <a:rPr lang="en-SG" dirty="0" smtClean="0"/>
              <a:t> </a:t>
            </a:r>
            <a:r>
              <a:rPr lang="en-SG" dirty="0" err="1" smtClean="0"/>
              <a:t>kecap</a:t>
            </a:r>
            <a:r>
              <a:rPr lang="en-SG" dirty="0" smtClean="0"/>
              <a:t> </a:t>
            </a:r>
            <a:r>
              <a:rPr lang="en-SG" dirty="0" err="1" smtClean="0"/>
              <a:t>asin</a:t>
            </a:r>
            <a:r>
              <a:rPr lang="en-SG" dirty="0" smtClean="0"/>
              <a:t>, </a:t>
            </a:r>
            <a:r>
              <a:rPr lang="en-SG" dirty="0" err="1" smtClean="0"/>
              <a:t>masak</a:t>
            </a:r>
            <a:r>
              <a:rPr lang="en-SG" dirty="0" smtClean="0"/>
              <a:t> </a:t>
            </a:r>
            <a:r>
              <a:rPr lang="en-SG" dirty="0" err="1" smtClean="0"/>
              <a:t>hingga</a:t>
            </a:r>
            <a:r>
              <a:rPr lang="en-SG" dirty="0" smtClean="0"/>
              <a:t> </a:t>
            </a:r>
            <a:r>
              <a:rPr lang="en-SG" dirty="0" err="1" smtClean="0"/>
              <a:t>dagingnya</a:t>
            </a:r>
            <a:r>
              <a:rPr lang="en-SG" dirty="0" smtClean="0"/>
              <a:t> </a:t>
            </a:r>
            <a:r>
              <a:rPr lang="en-SG" dirty="0" err="1" smtClean="0"/>
              <a:t>empuk</a:t>
            </a:r>
            <a:r>
              <a:rPr lang="en-SG" dirty="0" smtClean="0"/>
              <a:t> </a:t>
            </a:r>
            <a:r>
              <a:rPr lang="en-SG" dirty="0" err="1" smtClean="0"/>
              <a:t>lalu</a:t>
            </a:r>
            <a:r>
              <a:rPr lang="en-SG" dirty="0" smtClean="0"/>
              <a:t> </a:t>
            </a:r>
            <a:r>
              <a:rPr lang="en-SG" dirty="0" err="1" smtClean="0"/>
              <a:t>dibakar</a:t>
            </a:r>
            <a:r>
              <a:rPr lang="en-SG" dirty="0" smtClean="0"/>
              <a:t> </a:t>
            </a:r>
            <a:r>
              <a:rPr lang="en-SG" dirty="0" err="1" smtClean="0"/>
              <a:t>sambil</a:t>
            </a:r>
            <a:r>
              <a:rPr lang="en-SG" dirty="0" smtClean="0"/>
              <a:t> </a:t>
            </a:r>
            <a:r>
              <a:rPr lang="en-SG" dirty="0" err="1" smtClean="0"/>
              <a:t>dibolak-balik</a:t>
            </a:r>
            <a:r>
              <a:rPr lang="en-SG" dirty="0" smtClean="0"/>
              <a:t> </a:t>
            </a:r>
            <a:r>
              <a:rPr lang="en-SG" dirty="0" err="1" smtClean="0"/>
              <a:t>hingga</a:t>
            </a:r>
            <a:r>
              <a:rPr lang="en-SG" dirty="0" smtClean="0"/>
              <a:t> </a:t>
            </a:r>
            <a:r>
              <a:rPr lang="en-SG" dirty="0" err="1" smtClean="0"/>
              <a:t>permukaannya</a:t>
            </a:r>
            <a:r>
              <a:rPr lang="en-SG" dirty="0" smtClean="0"/>
              <a:t> </a:t>
            </a:r>
            <a:r>
              <a:rPr lang="en-SG" dirty="0" err="1" smtClean="0"/>
              <a:t>agak</a:t>
            </a:r>
            <a:r>
              <a:rPr lang="en-SG" dirty="0" smtClean="0"/>
              <a:t> </a:t>
            </a:r>
            <a:r>
              <a:rPr lang="en-SG" dirty="0" err="1" smtClean="0"/>
              <a:t>kering</a:t>
            </a:r>
            <a:endParaRPr lang="en-SG" dirty="0" smtClean="0"/>
          </a:p>
          <a:p>
            <a:endParaRPr lang="en-SG" dirty="0"/>
          </a:p>
          <a:p>
            <a:r>
              <a:rPr lang="en-SG" dirty="0" err="1" smtClean="0"/>
              <a:t>Ayam</a:t>
            </a:r>
            <a:r>
              <a:rPr lang="en-SG" dirty="0" smtClean="0"/>
              <a:t> </a:t>
            </a:r>
            <a:r>
              <a:rPr lang="en-SG" dirty="0" err="1" smtClean="0"/>
              <a:t>dilumuri</a:t>
            </a:r>
            <a:r>
              <a:rPr lang="en-SG" dirty="0" smtClean="0"/>
              <a:t> </a:t>
            </a:r>
            <a:r>
              <a:rPr lang="en-SG" dirty="0" err="1" smtClean="0"/>
              <a:t>bumbu</a:t>
            </a:r>
            <a:r>
              <a:rPr lang="en-SG" dirty="0" smtClean="0"/>
              <a:t>, </a:t>
            </a:r>
            <a:r>
              <a:rPr lang="en-SG" dirty="0" err="1" smtClean="0"/>
              <a:t>lalu</a:t>
            </a:r>
            <a:r>
              <a:rPr lang="en-SG" dirty="0" smtClean="0"/>
              <a:t> </a:t>
            </a:r>
            <a:r>
              <a:rPr lang="en-SG" dirty="0" err="1" smtClean="0"/>
              <a:t>dicelupkan</a:t>
            </a:r>
            <a:r>
              <a:rPr lang="en-SG" dirty="0" smtClean="0"/>
              <a:t> </a:t>
            </a:r>
            <a:r>
              <a:rPr lang="en-SG" dirty="0" err="1" smtClean="0"/>
              <a:t>ke</a:t>
            </a:r>
            <a:r>
              <a:rPr lang="en-SG" dirty="0" smtClean="0"/>
              <a:t> </a:t>
            </a:r>
            <a:r>
              <a:rPr lang="en-SG" dirty="0" err="1" smtClean="0"/>
              <a:t>telur</a:t>
            </a:r>
            <a:r>
              <a:rPr lang="en-SG" dirty="0"/>
              <a:t> </a:t>
            </a:r>
            <a:r>
              <a:rPr lang="en-SG" dirty="0" err="1" smtClean="0"/>
              <a:t>lalu</a:t>
            </a:r>
            <a:r>
              <a:rPr lang="en-SG" dirty="0" smtClean="0"/>
              <a:t> </a:t>
            </a:r>
            <a:r>
              <a:rPr lang="en-SG" dirty="0" err="1" smtClean="0"/>
              <a:t>digulingkan</a:t>
            </a:r>
            <a:r>
              <a:rPr lang="en-SG" dirty="0" smtClean="0"/>
              <a:t> </a:t>
            </a:r>
            <a:r>
              <a:rPr lang="en-SG" dirty="0" err="1" smtClean="0"/>
              <a:t>pada</a:t>
            </a:r>
            <a:r>
              <a:rPr lang="en-SG" dirty="0" smtClean="0"/>
              <a:t> </a:t>
            </a:r>
            <a:r>
              <a:rPr lang="en-SG" dirty="0" err="1" smtClean="0"/>
              <a:t>tepung</a:t>
            </a:r>
            <a:r>
              <a:rPr lang="en-SG" dirty="0" smtClean="0"/>
              <a:t>, </a:t>
            </a:r>
            <a:r>
              <a:rPr lang="en-SG" dirty="0" err="1" smtClean="0"/>
              <a:t>setelah</a:t>
            </a:r>
            <a:r>
              <a:rPr lang="en-SG" dirty="0" smtClean="0"/>
              <a:t> </a:t>
            </a:r>
            <a:r>
              <a:rPr lang="en-SG" dirty="0" err="1" smtClean="0"/>
              <a:t>itu</a:t>
            </a:r>
            <a:r>
              <a:rPr lang="en-SG" dirty="0" smtClean="0"/>
              <a:t> </a:t>
            </a:r>
            <a:r>
              <a:rPr lang="en-SG" dirty="0" err="1" smtClean="0"/>
              <a:t>digoreng</a:t>
            </a:r>
            <a:r>
              <a:rPr lang="en-SG" dirty="0" smtClean="0"/>
              <a:t> </a:t>
            </a:r>
            <a:r>
              <a:rPr lang="en-SG" dirty="0" err="1" smtClean="0"/>
              <a:t>sampai</a:t>
            </a:r>
            <a:r>
              <a:rPr lang="en-SG" dirty="0" smtClean="0"/>
              <a:t> </a:t>
            </a:r>
            <a:r>
              <a:rPr lang="en-SG" dirty="0" err="1" smtClean="0"/>
              <a:t>matang</a:t>
            </a:r>
            <a:r>
              <a:rPr lang="en-SG" dirty="0" smtClean="0"/>
              <a:t>. </a:t>
            </a:r>
            <a:r>
              <a:rPr lang="en-SG" dirty="0" err="1" smtClean="0"/>
              <a:t>Sajikan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menyiramnya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saus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43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Caranya</a:t>
            </a:r>
            <a:r>
              <a:rPr lang="en-SG" dirty="0" smtClean="0"/>
              <a:t> </a:t>
            </a:r>
            <a:r>
              <a:rPr lang="en-SG" dirty="0" err="1" smtClean="0"/>
              <a:t>Supaya</a:t>
            </a:r>
            <a:r>
              <a:rPr lang="en-SG" dirty="0" smtClean="0"/>
              <a:t> </a:t>
            </a:r>
            <a:r>
              <a:rPr lang="en-SG" dirty="0" err="1" smtClean="0"/>
              <a:t>Singkat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Bilang</a:t>
            </a:r>
            <a:r>
              <a:rPr lang="en-SG" dirty="0" smtClean="0"/>
              <a:t> </a:t>
            </a:r>
            <a:r>
              <a:rPr lang="en-SG" dirty="0" err="1" smtClean="0"/>
              <a:t>saja</a:t>
            </a:r>
            <a:endParaRPr lang="en-SG" dirty="0" smtClean="0"/>
          </a:p>
          <a:p>
            <a:pPr lvl="1"/>
            <a:r>
              <a:rPr lang="en-SG" dirty="0" err="1" smtClean="0"/>
              <a:t>Ayam</a:t>
            </a:r>
            <a:r>
              <a:rPr lang="en-SG" dirty="0" smtClean="0"/>
              <a:t> </a:t>
            </a:r>
            <a:r>
              <a:rPr lang="en-SG" dirty="0" err="1" smtClean="0"/>
              <a:t>Kalasan</a:t>
            </a:r>
            <a:endParaRPr lang="en-SG" dirty="0" smtClean="0"/>
          </a:p>
          <a:p>
            <a:pPr lvl="1"/>
            <a:r>
              <a:rPr lang="en-SG" dirty="0" err="1" smtClean="0"/>
              <a:t>Ayam</a:t>
            </a:r>
            <a:r>
              <a:rPr lang="en-SG" dirty="0" smtClean="0"/>
              <a:t> Bakar</a:t>
            </a:r>
          </a:p>
          <a:p>
            <a:pPr lvl="1"/>
            <a:r>
              <a:rPr lang="en-SG" dirty="0" err="1" smtClean="0"/>
              <a:t>Ayam</a:t>
            </a:r>
            <a:r>
              <a:rPr lang="en-SG" dirty="0" smtClean="0"/>
              <a:t> </a:t>
            </a:r>
            <a:r>
              <a:rPr lang="en-SG" dirty="0" err="1" smtClean="0"/>
              <a:t>Kuluyuk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618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242</Words>
  <Application>Microsoft Office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Apa yang sudah kita pelajari sejauh ini?</vt:lpstr>
      <vt:lpstr>Struktur File HTML</vt:lpstr>
      <vt:lpstr>&lt;title&gt; &lt;div&gt; &lt;table&gt; &lt;br&gt; &lt;p&gt; &lt;img&gt; &lt;font&gt; &lt;ul&gt; &lt;li&gt; &lt;i&gt; </vt:lpstr>
      <vt:lpstr>Referensi </vt:lpstr>
      <vt:lpstr>&lt;TABLE border="1" width="700"&gt;</vt:lpstr>
      <vt:lpstr>style Attribute</vt:lpstr>
      <vt:lpstr>PowerPoint Presentation</vt:lpstr>
      <vt:lpstr>Berbagai cara mengolah ayam</vt:lpstr>
      <vt:lpstr>Caranya Supaya Singkat</vt:lpstr>
      <vt:lpstr>CSS file</vt:lpstr>
      <vt:lpstr>PowerPoint Presentation</vt:lpstr>
      <vt:lpstr>Exercise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yang sudah kita pelajari sejauh ini?</dc:title>
  <dc:creator>Yunghans Irawan</dc:creator>
  <cp:lastModifiedBy>Yunghans Irawan</cp:lastModifiedBy>
  <cp:revision>10</cp:revision>
  <dcterms:created xsi:type="dcterms:W3CDTF">2017-02-18T16:12:33Z</dcterms:created>
  <dcterms:modified xsi:type="dcterms:W3CDTF">2017-02-18T18:05:03Z</dcterms:modified>
</cp:coreProperties>
</file>