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2376264"/>
          </a:xfrm>
        </p:spPr>
        <p:txBody>
          <a:bodyPr>
            <a:noAutofit/>
          </a:bodyPr>
          <a:lstStyle/>
          <a:p>
            <a:r>
              <a:rPr lang="en-SG" sz="5400" b="1" dirty="0" err="1" smtClean="0">
                <a:latin typeface="Century Gothic" panose="020B0502020202020204" pitchFamily="34" charset="0"/>
              </a:rPr>
              <a:t>Presentasi</a:t>
            </a:r>
            <a:r>
              <a:rPr lang="en-SG" sz="5400" b="1" dirty="0" smtClean="0">
                <a:latin typeface="Century Gothic" panose="020B0502020202020204" pitchFamily="34" charset="0"/>
              </a:rPr>
              <a:t> </a:t>
            </a:r>
            <a:r>
              <a:rPr lang="en-SG" sz="5400" b="1" dirty="0" err="1" smtClean="0">
                <a:latin typeface="Century Gothic" panose="020B0502020202020204" pitchFamily="34" charset="0"/>
              </a:rPr>
              <a:t>Proyek</a:t>
            </a:r>
            <a:endParaRPr lang="en-SG" sz="54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SG" dirty="0" smtClean="0">
                <a:latin typeface="Century Gothic" panose="020B0502020202020204" pitchFamily="34" charset="0"/>
              </a:rPr>
              <a:t>Lesson 6 (26 Feb 2017)</a:t>
            </a:r>
          </a:p>
          <a:p>
            <a:r>
              <a:rPr lang="en-SG" sz="2400" i="1" dirty="0" smtClean="0">
                <a:latin typeface="Century Gothic" panose="020B0502020202020204" pitchFamily="34" charset="0"/>
              </a:rPr>
              <a:t>SG Coding Mum – Batch 1</a:t>
            </a:r>
            <a:endParaRPr lang="en-SG" sz="2400" i="1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Struktur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Presentasi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Definisi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proyek</a:t>
            </a:r>
            <a:r>
              <a:rPr lang="en-SG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Latar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belakang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Tujuan</a:t>
            </a:r>
            <a:endParaRPr lang="en-SG" dirty="0" smtClean="0">
              <a:latin typeface="Century Gothic" panose="020B0502020202020204" pitchFamily="34" charset="0"/>
            </a:endParaRPr>
          </a:p>
          <a:p>
            <a:pPr lvl="1"/>
            <a:r>
              <a:rPr lang="en-SG" dirty="0" err="1" smtClean="0">
                <a:latin typeface="Century Gothic" panose="020B0502020202020204" pitchFamily="34" charset="0"/>
              </a:rPr>
              <a:t>Peluang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penyempurnaan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Ringkasan</a:t>
            </a:r>
            <a:r>
              <a:rPr lang="en-SG" dirty="0" smtClean="0">
                <a:latin typeface="Century Gothic" panose="020B0502020202020204" pitchFamily="34" charset="0"/>
              </a:rPr>
              <a:t> html tag(s)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css</a:t>
            </a:r>
            <a:r>
              <a:rPr lang="en-SG" dirty="0" smtClean="0">
                <a:latin typeface="Century Gothic" panose="020B0502020202020204" pitchFamily="34" charset="0"/>
              </a:rPr>
              <a:t> yang </a:t>
            </a:r>
            <a:r>
              <a:rPr lang="en-SG" dirty="0" err="1" smtClean="0">
                <a:latin typeface="Century Gothic" panose="020B0502020202020204" pitchFamily="34" charset="0"/>
              </a:rPr>
              <a:t>digunakan</a:t>
            </a:r>
            <a:endParaRPr lang="en-SG" dirty="0" smtClean="0">
              <a:latin typeface="Century Gothic" panose="020B0502020202020204" pitchFamily="34" charset="0"/>
            </a:endParaRPr>
          </a:p>
          <a:p>
            <a:r>
              <a:rPr lang="en-SG" dirty="0" smtClean="0">
                <a:latin typeface="Century Gothic" panose="020B0502020202020204" pitchFamily="34" charset="0"/>
              </a:rPr>
              <a:t>Live demonstration</a:t>
            </a:r>
          </a:p>
          <a:p>
            <a:r>
              <a:rPr lang="en-SG" dirty="0" err="1" smtClean="0">
                <a:latin typeface="Century Gothic" panose="020B0502020202020204" pitchFamily="34" charset="0"/>
              </a:rPr>
              <a:t>Penutup</a:t>
            </a:r>
            <a:endParaRPr lang="en-SG" dirty="0" smtClean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Presentasi Proyek</vt:lpstr>
      <vt:lpstr>Struktur Presentasi</vt:lpstr>
      <vt:lpstr>Alokasi Waktu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Setia Darma</cp:lastModifiedBy>
  <cp:revision>12</cp:revision>
  <dcterms:created xsi:type="dcterms:W3CDTF">2017-02-25T14:56:42Z</dcterms:created>
  <dcterms:modified xsi:type="dcterms:W3CDTF">2017-02-25T15:59:55Z</dcterms:modified>
</cp:coreProperties>
</file>