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2AE2-2FC4-4955-B214-DC60D5A819A6}" type="datetimeFigureOut">
              <a:rPr lang="en-SG" smtClean="0"/>
              <a:t>11/3/2017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732E-5B14-45BA-A8B8-5BEFF499D0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81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C732E-5B14-45BA-A8B8-5BEFF499D03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9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9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8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9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1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1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2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1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1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79A-4FE6-453A-A024-37333D95B947}" type="datetimeFigureOut">
              <a:rPr lang="en-SG" smtClean="0"/>
              <a:pPr/>
              <a:t>11/3/2017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D570-724C-4D1B-BEEA-0AAB0BB01FC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2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3/Badan_Ekonomi_Kratif_Indonesia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e/e3/Badan_Ekonomi_Kratif_Indonesia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e/e3/Badan_Ekonomi_Kratif_Indonesia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pload.wikimedia.org/wikipedia/commons/e/e3/Badan_Ekonomi_Kratif_Indonesia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hyperlink" Target="http://www.bing.com/images/search?q=logo+bank+mandiri&amp;id=319638E963369BBF7B763F50D64081D3F838A2D2&amp;FORM=IQFRBA" TargetMode="External"/><Relationship Id="rId2" Type="http://schemas.openxmlformats.org/officeDocument/2006/relationships/hyperlink" Target="https://upload.wikimedia.org/wikipedia/commons/e/e3/Badan_Ekonomi_Kratif_Indonesi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id.wikipedia.org/wiki/Berkas:Logo_Kemnaker.png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554" y="137701"/>
            <a:ext cx="6832790" cy="2376264"/>
          </a:xfrm>
        </p:spPr>
        <p:txBody>
          <a:bodyPr>
            <a:noAutofit/>
          </a:bodyPr>
          <a:lstStyle/>
          <a:p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SOCCER </a:t>
            </a:r>
            <a:br>
              <a:rPr lang="en-SG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SG" sz="5400" b="1" dirty="0" smtClean="0">
                <a:latin typeface="Times New Roman" pitchFamily="18" charset="0"/>
                <a:cs typeface="Times New Roman" pitchFamily="18" charset="0"/>
              </a:rPr>
              <a:t>SOUVENIRS</a:t>
            </a:r>
            <a:endParaRPr lang="en-SG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120680" cy="1343000"/>
          </a:xfrm>
        </p:spPr>
        <p:txBody>
          <a:bodyPr>
            <a:normAutofit/>
          </a:bodyPr>
          <a:lstStyle/>
          <a:p>
            <a:r>
              <a:rPr lang="en-SG" sz="2400" dirty="0" err="1" smtClean="0">
                <a:latin typeface="Times New Roman" pitchFamily="18" charset="0"/>
                <a:cs typeface="Times New Roman" pitchFamily="18" charset="0"/>
              </a:rPr>
              <a:t>Oleh:TITIK</a:t>
            </a:r>
            <a:r>
              <a:rPr lang="en-SG" sz="2400" dirty="0" smtClean="0">
                <a:latin typeface="Times New Roman" pitchFamily="18" charset="0"/>
                <a:cs typeface="Times New Roman" pitchFamily="18" charset="0"/>
              </a:rPr>
              <a:t> INDARI</a:t>
            </a:r>
          </a:p>
          <a:p>
            <a:r>
              <a:rPr lang="en-SG" sz="2400" i="1" dirty="0" smtClean="0">
                <a:latin typeface="Times New Roman" pitchFamily="18" charset="0"/>
                <a:cs typeface="Times New Roman" pitchFamily="18" charset="0"/>
              </a:rPr>
              <a:t>SG Coding Mum – Batch 1</a:t>
            </a:r>
            <a:endParaRPr lang="en-SG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Berkas:Badan Ekonomi Kratif Indonesia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0312" y="116632"/>
            <a:ext cx="16764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sufenir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b="1" dirty="0" err="1" smtClean="0">
                <a:latin typeface="Times New Roman" pitchFamily="18" charset="0"/>
                <a:cs typeface="Times New Roman" pitchFamily="18" charset="0"/>
              </a:rPr>
              <a:t>sepak</a:t>
            </a:r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bola</a:t>
            </a:r>
            <a:endParaRPr lang="en-SG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isnis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banyaknya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peminat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sepak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bola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S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Pemasaran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Anak-anak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Remaja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Orang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Dewasa</a:t>
            </a:r>
            <a:endParaRPr lang="en-S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SG" dirty="0">
              <a:latin typeface="Century Gothic" panose="020B0502020202020204" pitchFamily="34" charset="0"/>
            </a:endParaRPr>
          </a:p>
          <a:p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6" name="Picture 2" descr="Berkas:Badan Ekonomi Kratif Indone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5244" y="22847"/>
            <a:ext cx="16764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78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29208"/>
            <a:ext cx="5842992" cy="1143000"/>
          </a:xfrm>
        </p:spPr>
        <p:txBody>
          <a:bodyPr>
            <a:normAutofit fontScale="90000"/>
          </a:bodyPr>
          <a:lstStyle/>
          <a:p>
            <a:r>
              <a:rPr lang="en-SG" b="1" dirty="0" err="1" smtClean="0"/>
              <a:t>Manfaat</a:t>
            </a:r>
            <a:r>
              <a:rPr lang="en-SG" b="1" dirty="0" smtClean="0"/>
              <a:t> </a:t>
            </a:r>
            <a:r>
              <a:rPr lang="en-SG" b="1" dirty="0" err="1"/>
              <a:t>B</a:t>
            </a:r>
            <a:r>
              <a:rPr lang="en-SG" b="1" dirty="0" err="1" smtClean="0"/>
              <a:t>elajar</a:t>
            </a:r>
            <a:r>
              <a:rPr lang="en-SG" b="1" dirty="0" smtClean="0"/>
              <a:t> </a:t>
            </a:r>
            <a:br>
              <a:rPr lang="en-SG" b="1" dirty="0" smtClean="0"/>
            </a:br>
            <a:r>
              <a:rPr lang="en-SG" b="1" dirty="0" err="1" smtClean="0"/>
              <a:t>CodingMum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Tujuan</a:t>
            </a:r>
            <a:r>
              <a:rPr lang="en-SG" dirty="0" smtClean="0"/>
              <a:t> </a:t>
            </a:r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membuat</a:t>
            </a:r>
            <a:r>
              <a:rPr lang="en-SG" dirty="0" smtClean="0"/>
              <a:t> website </a:t>
            </a:r>
            <a:r>
              <a:rPr lang="en-SG" dirty="0" err="1" smtClean="0"/>
              <a:t>ini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jualan</a:t>
            </a:r>
            <a:r>
              <a:rPr lang="en-SG" dirty="0" smtClean="0"/>
              <a:t> (</a:t>
            </a:r>
            <a:r>
              <a:rPr lang="en-SG" dirty="0" err="1" smtClean="0"/>
              <a:t>toko</a:t>
            </a:r>
            <a:r>
              <a:rPr lang="en-SG" dirty="0" smtClean="0"/>
              <a:t> online).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err="1" smtClean="0"/>
              <a:t>Manfaat</a:t>
            </a:r>
            <a:r>
              <a:rPr lang="en-SG" dirty="0" smtClean="0"/>
              <a:t> </a:t>
            </a:r>
            <a:r>
              <a:rPr lang="en-SG" dirty="0" err="1" smtClean="0"/>
              <a:t>belajar</a:t>
            </a:r>
            <a:r>
              <a:rPr lang="en-SG" dirty="0" smtClean="0"/>
              <a:t> Coding </a:t>
            </a:r>
            <a:r>
              <a:rPr lang="en-SG" dirty="0" err="1" smtClean="0"/>
              <a:t>diantaranya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r>
              <a:rPr lang="en-SG" dirty="0" smtClean="0"/>
              <a:t>- </a:t>
            </a:r>
            <a:r>
              <a:rPr lang="en-SG" dirty="0" err="1" smtClean="0"/>
              <a:t>Mengenalkan</a:t>
            </a:r>
            <a:r>
              <a:rPr lang="en-SG" dirty="0" smtClean="0"/>
              <a:t> </a:t>
            </a:r>
            <a:r>
              <a:rPr lang="en-SG" dirty="0" err="1" smtClean="0"/>
              <a:t>instansi</a:t>
            </a:r>
            <a:r>
              <a:rPr lang="en-SG" dirty="0" smtClean="0"/>
              <a:t> </a:t>
            </a:r>
            <a:r>
              <a:rPr lang="en-SG" dirty="0" err="1" smtClean="0"/>
              <a:t>ke</a:t>
            </a:r>
            <a:r>
              <a:rPr lang="en-SG" dirty="0" smtClean="0"/>
              <a:t> </a:t>
            </a:r>
            <a:r>
              <a:rPr lang="en-SG" dirty="0" err="1" smtClean="0"/>
              <a:t>publik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r>
              <a:rPr lang="en-SG" dirty="0" err="1" smtClean="0"/>
              <a:t>Memperluas</a:t>
            </a:r>
            <a:r>
              <a:rPr lang="en-SG" dirty="0" smtClean="0"/>
              <a:t> </a:t>
            </a:r>
            <a:r>
              <a:rPr lang="en-SG" dirty="0" err="1" smtClean="0"/>
              <a:t>pemasaran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r>
              <a:rPr lang="en-SG" dirty="0" err="1" smtClean="0"/>
              <a:t>Memudahkan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menyebarkan</a:t>
            </a:r>
            <a:r>
              <a:rPr lang="en-SG" dirty="0" smtClean="0"/>
              <a:t> </a:t>
            </a:r>
            <a:r>
              <a:rPr lang="en-SG" dirty="0" err="1" smtClean="0"/>
              <a:t>informasi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r>
              <a:rPr lang="en-SG" dirty="0" err="1" smtClean="0"/>
              <a:t>Mendatangkan</a:t>
            </a:r>
            <a:r>
              <a:rPr lang="en-SG" dirty="0" smtClean="0"/>
              <a:t> </a:t>
            </a:r>
            <a:r>
              <a:rPr lang="en-SG" dirty="0" err="1" smtClean="0"/>
              <a:t>calon</a:t>
            </a:r>
            <a:r>
              <a:rPr lang="en-SG" dirty="0" smtClean="0"/>
              <a:t> </a:t>
            </a:r>
            <a:r>
              <a:rPr lang="en-SG" dirty="0" err="1" smtClean="0"/>
              <a:t>konsumen</a:t>
            </a:r>
            <a:r>
              <a:rPr lang="en-SG" dirty="0" smtClean="0"/>
              <a:t>.</a:t>
            </a:r>
          </a:p>
          <a:p>
            <a:pPr>
              <a:buFontTx/>
              <a:buChar char="-"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2" descr="Berkas:Badan Ekonomi Kratif Indone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5244" y="22847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/>
          <a:p>
            <a:r>
              <a:rPr lang="en-SG" dirty="0" err="1" smtClean="0"/>
              <a:t>Ringkasan</a:t>
            </a:r>
            <a:r>
              <a:rPr lang="en-SG" dirty="0" smtClean="0"/>
              <a:t> HTML &amp; CSS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HTML</a:t>
            </a:r>
          </a:p>
          <a:p>
            <a:pPr marL="457200" indent="-457200">
              <a:buAutoNum type="arabicPeriod"/>
            </a:pPr>
            <a:r>
              <a:rPr lang="en-US" dirty="0"/>
              <a:t>&lt;table&gt;&lt;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pPr marL="457200" indent="-457200">
              <a:buAutoNum type="arabicPeriod"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 </a:t>
            </a:r>
            <a:r>
              <a:rPr lang="en-US" dirty="0" smtClean="0"/>
              <a:t>“&gt;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&gt;&lt;li&gt;</a:t>
            </a:r>
          </a:p>
          <a:p>
            <a:pPr marL="457200" indent="-457200">
              <a:buAutoNum type="arabicPeriod"/>
            </a:pPr>
            <a:r>
              <a:rPr lang="en-US" dirty="0"/>
              <a:t>&lt;div class=“ “&gt;</a:t>
            </a:r>
          </a:p>
          <a:p>
            <a:pPr marL="457200" indent="-457200">
              <a:buAutoNum type="arabicPeriod"/>
            </a:pPr>
            <a:r>
              <a:rPr lang="en-US" dirty="0"/>
              <a:t>&lt;div id=“ </a:t>
            </a:r>
            <a:r>
              <a:rPr lang="en-US" dirty="0" smtClean="0"/>
              <a:t>“&gt;</a:t>
            </a:r>
            <a:endParaRPr lang="en-US" dirty="0"/>
          </a:p>
          <a:p>
            <a:pPr marL="457200" indent="-457200">
              <a:buFont typeface="Wingdings"/>
              <a:buAutoNum type="arabicPeriod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 </a:t>
            </a:r>
            <a:r>
              <a:rPr lang="en-US" dirty="0" smtClean="0"/>
              <a:t>”&gt;</a:t>
            </a:r>
          </a:p>
          <a:p>
            <a:pPr marL="457200" indent="-457200">
              <a:buFont typeface="Wingdings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&gt;&lt;b&gt;&lt;i&gt;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715943" y="1268760"/>
            <a:ext cx="30963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CSS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table-header</a:t>
            </a:r>
            <a:endParaRPr lang="en-US" sz="3200" dirty="0"/>
          </a:p>
          <a:p>
            <a:pPr marL="457200" indent="-457200">
              <a:buAutoNum type="arabicPeriod"/>
            </a:pPr>
            <a:r>
              <a:rPr lang="en-US" sz="3200" dirty="0" smtClean="0"/>
              <a:t>#</a:t>
            </a:r>
            <a:r>
              <a:rPr lang="en-US" sz="3200" dirty="0" err="1" smtClean="0"/>
              <a:t>nav</a:t>
            </a:r>
            <a:r>
              <a:rPr lang="en-US" sz="3200" dirty="0" smtClean="0"/>
              <a:t>-header</a:t>
            </a:r>
            <a:endParaRPr lang="en-US" sz="3200" dirty="0"/>
          </a:p>
          <a:p>
            <a:pPr marL="457200" indent="-457200">
              <a:buAutoNum type="arabicPeriod"/>
            </a:pPr>
            <a:r>
              <a:rPr lang="en-US" sz="3200" dirty="0"/>
              <a:t>#</a:t>
            </a:r>
            <a:r>
              <a:rPr lang="en-US" sz="3200" dirty="0" err="1"/>
              <a:t>div.footer</a:t>
            </a:r>
            <a:endParaRPr lang="en-US" sz="3200" dirty="0"/>
          </a:p>
          <a:p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smtClean="0"/>
              <a:t>div-content-       title</a:t>
            </a:r>
            <a:endParaRPr lang="en-US" sz="3200" dirty="0"/>
          </a:p>
          <a:p>
            <a:r>
              <a:rPr lang="en-US" sz="3200" dirty="0" smtClean="0"/>
              <a:t>5. </a:t>
            </a:r>
            <a:r>
              <a:rPr lang="en-US" sz="3200" dirty="0" err="1" smtClean="0"/>
              <a:t>img</a:t>
            </a:r>
            <a:r>
              <a:rPr lang="en-US" sz="3200" dirty="0" smtClean="0"/>
              <a:t>-content</a:t>
            </a:r>
            <a:endParaRPr lang="en-US" sz="3200" dirty="0"/>
          </a:p>
          <a:p>
            <a:pPr marL="457200" indent="-457200">
              <a:buNone/>
            </a:pPr>
            <a:endParaRPr lang="en-US" dirty="0"/>
          </a:p>
        </p:txBody>
      </p:sp>
      <p:pic>
        <p:nvPicPr>
          <p:cNvPr id="6" name="Picture 2" descr="Berkas:Badan Ekonomi Kratif Indone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5244" y="22847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29208"/>
            <a:ext cx="5482952" cy="1143000"/>
          </a:xfrm>
        </p:spPr>
        <p:txBody>
          <a:bodyPr>
            <a:normAutofit fontScale="90000"/>
          </a:bodyPr>
          <a:lstStyle/>
          <a:p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Ucapkan</a:t>
            </a:r>
            <a:r>
              <a:rPr lang="en-SG" dirty="0" smtClean="0"/>
              <a:t> </a:t>
            </a:r>
            <a:r>
              <a:rPr lang="en-SG" dirty="0" err="1" smtClean="0"/>
              <a:t>Terimakasih</a:t>
            </a:r>
            <a:r>
              <a:rPr lang="en-SG" dirty="0" smtClean="0"/>
              <a:t> </a:t>
            </a:r>
            <a:r>
              <a:rPr lang="en-SG" dirty="0" err="1" smtClean="0"/>
              <a:t>kepada</a:t>
            </a:r>
            <a:r>
              <a:rPr lang="en-SG" dirty="0" smtClean="0"/>
              <a:t>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872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sz="2000" dirty="0" smtClean="0"/>
              <a:t>Para </a:t>
            </a:r>
            <a:r>
              <a:rPr lang="en-SG" sz="2000" dirty="0" err="1" smtClean="0"/>
              <a:t>instansi</a:t>
            </a:r>
            <a:r>
              <a:rPr lang="en-SG" sz="2000" dirty="0" smtClean="0"/>
              <a:t> yang </a:t>
            </a:r>
            <a:r>
              <a:rPr lang="en-SG" sz="2000" dirty="0" err="1" smtClean="0"/>
              <a:t>mendukung</a:t>
            </a:r>
            <a:r>
              <a:rPr lang="en-SG" sz="2000" dirty="0" smtClean="0"/>
              <a:t> </a:t>
            </a:r>
            <a:r>
              <a:rPr lang="en-SG" sz="2000" dirty="0" err="1" smtClean="0"/>
              <a:t>kelas</a:t>
            </a:r>
            <a:r>
              <a:rPr lang="en-SG" sz="2000" dirty="0" smtClean="0"/>
              <a:t> </a:t>
            </a:r>
            <a:r>
              <a:rPr lang="en-SG" sz="2000" dirty="0" err="1" smtClean="0"/>
              <a:t>CodingMum</a:t>
            </a:r>
            <a:r>
              <a:rPr lang="en-SG" sz="2000" dirty="0" smtClean="0"/>
              <a:t>. </a:t>
            </a:r>
          </a:p>
          <a:p>
            <a:r>
              <a:rPr lang="en-SG" sz="2000" dirty="0"/>
              <a:t>S</a:t>
            </a:r>
            <a:r>
              <a:rPr lang="en-SG" sz="2000" dirty="0" smtClean="0"/>
              <a:t>erta </a:t>
            </a:r>
            <a:r>
              <a:rPr lang="en-SG" sz="2000" dirty="0" err="1" smtClean="0"/>
              <a:t>para</a:t>
            </a:r>
            <a:r>
              <a:rPr lang="en-SG" sz="2000" dirty="0" smtClean="0"/>
              <a:t> mentor yang </a:t>
            </a:r>
            <a:r>
              <a:rPr lang="en-SG" sz="2000" dirty="0" err="1" smtClean="0"/>
              <a:t>membagi</a:t>
            </a:r>
            <a:r>
              <a:rPr lang="en-SG" sz="2000" dirty="0" smtClean="0"/>
              <a:t> </a:t>
            </a:r>
            <a:r>
              <a:rPr lang="en-SG" sz="2000" dirty="0" err="1" smtClean="0"/>
              <a:t>ilmunya</a:t>
            </a:r>
            <a:r>
              <a:rPr lang="en-SG" sz="2000" dirty="0" smtClean="0"/>
              <a:t> </a:t>
            </a:r>
            <a:r>
              <a:rPr lang="en-SG" sz="2000" dirty="0" err="1" smtClean="0"/>
              <a:t>pada</a:t>
            </a:r>
            <a:r>
              <a:rPr lang="en-SG" sz="2000" dirty="0" smtClean="0"/>
              <a:t> kami.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                </a:t>
            </a:r>
            <a:endParaRPr lang="en-SG" dirty="0"/>
          </a:p>
        </p:txBody>
      </p:sp>
      <p:pic>
        <p:nvPicPr>
          <p:cNvPr id="5" name="Picture 2" descr="Berkas:Badan Ekonomi Kratif Indone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626113"/>
            <a:ext cx="1820416" cy="1685503"/>
          </a:xfrm>
          <a:prstGeom prst="rect">
            <a:avLst/>
          </a:prstGeom>
          <a:noFill/>
        </p:spPr>
      </p:pic>
      <p:pic>
        <p:nvPicPr>
          <p:cNvPr id="6" name="Picture 14" descr="Logo Kemnaker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8184" y="2708920"/>
            <a:ext cx="1944216" cy="1685503"/>
          </a:xfrm>
          <a:prstGeom prst="rect">
            <a:avLst/>
          </a:prstGeom>
          <a:noFill/>
        </p:spPr>
      </p:pic>
      <p:pic>
        <p:nvPicPr>
          <p:cNvPr id="7" name="Picture 8" descr="http://sekolahindonesia.sg/wp-content/uploads/2015/08/sis_3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7408" y="3261069"/>
            <a:ext cx="1828800" cy="1672046"/>
          </a:xfrm>
          <a:prstGeom prst="rect">
            <a:avLst/>
          </a:prstGeom>
          <a:noFill/>
        </p:spPr>
      </p:pic>
      <p:pic>
        <p:nvPicPr>
          <p:cNvPr id="9" name="Picture 6" descr="Image result for logo bank mandiri">
            <a:hlinkClick r:id="rId7" tooltip="Search images of logo bank mandiri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6154" y="1772816"/>
            <a:ext cx="2667000" cy="1203196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20620"/>
            <a:ext cx="1584176" cy="147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b="1" dirty="0" err="1" smtClean="0">
                <a:latin typeface="Century Gothic" panose="020B0502020202020204" pitchFamily="34" charset="0"/>
              </a:rPr>
              <a:t>Alokasi</a:t>
            </a:r>
            <a:r>
              <a:rPr lang="en-SG" b="1" dirty="0" smtClean="0">
                <a:latin typeface="Century Gothic" panose="020B0502020202020204" pitchFamily="34" charset="0"/>
              </a:rPr>
              <a:t> </a:t>
            </a:r>
            <a:r>
              <a:rPr lang="en-SG" b="1" dirty="0" err="1" smtClean="0">
                <a:latin typeface="Century Gothic" panose="020B0502020202020204" pitchFamily="34" charset="0"/>
              </a:rPr>
              <a:t>Waktu</a:t>
            </a:r>
            <a:endParaRPr lang="en-SG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>
                <a:latin typeface="Century Gothic" panose="020B0502020202020204" pitchFamily="34" charset="0"/>
              </a:rPr>
              <a:t>Setiap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peserta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diberikan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waktu</a:t>
            </a:r>
            <a:r>
              <a:rPr lang="en-SG" dirty="0" smtClean="0">
                <a:latin typeface="Century Gothic" panose="020B0502020202020204" pitchFamily="34" charset="0"/>
              </a:rPr>
              <a:t> 10 </a:t>
            </a:r>
            <a:r>
              <a:rPr lang="en-SG" dirty="0" err="1" smtClean="0">
                <a:latin typeface="Century Gothic" panose="020B0502020202020204" pitchFamily="34" charset="0"/>
              </a:rPr>
              <a:t>menit</a:t>
            </a:r>
            <a:endParaRPr lang="en-SG" dirty="0">
              <a:latin typeface="Century Gothic" panose="020B0502020202020204" pitchFamily="34" charset="0"/>
            </a:endParaRPr>
          </a:p>
          <a:p>
            <a:r>
              <a:rPr lang="en-SG" dirty="0" err="1" smtClean="0">
                <a:latin typeface="Century Gothic" panose="020B0502020202020204" pitchFamily="34" charset="0"/>
              </a:rPr>
              <a:t>Setelah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selesai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presentasi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akan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ada</a:t>
            </a:r>
            <a:r>
              <a:rPr lang="en-SG" dirty="0" smtClean="0">
                <a:latin typeface="Century Gothic" panose="020B0502020202020204" pitchFamily="34" charset="0"/>
              </a:rPr>
              <a:t> review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komentar</a:t>
            </a:r>
            <a:r>
              <a:rPr lang="en-SG" dirty="0" smtClean="0">
                <a:latin typeface="Century Gothic" panose="020B0502020202020204" pitchFamily="34" charset="0"/>
              </a:rPr>
              <a:t> </a:t>
            </a:r>
            <a:r>
              <a:rPr lang="en-SG" dirty="0" err="1" smtClean="0">
                <a:latin typeface="Century Gothic" panose="020B0502020202020204" pitchFamily="34" charset="0"/>
              </a:rPr>
              <a:t>dari</a:t>
            </a:r>
            <a:r>
              <a:rPr lang="en-SG" dirty="0" smtClean="0">
                <a:latin typeface="Century Gothic" panose="020B0502020202020204" pitchFamily="34" charset="0"/>
              </a:rPr>
              <a:t> mentor Singapore </a:t>
            </a:r>
            <a:r>
              <a:rPr lang="en-SG" dirty="0" err="1" smtClean="0">
                <a:latin typeface="Century Gothic" panose="020B0502020202020204" pitchFamily="34" charset="0"/>
              </a:rPr>
              <a:t>dan</a:t>
            </a:r>
            <a:r>
              <a:rPr lang="en-SG" dirty="0">
                <a:latin typeface="Century Gothic" panose="020B0502020202020204" pitchFamily="34" charset="0"/>
              </a:rPr>
              <a:t>/</a:t>
            </a:r>
            <a:r>
              <a:rPr lang="en-SG" dirty="0" err="1" smtClean="0">
                <a:latin typeface="Century Gothic" panose="020B0502020202020204" pitchFamily="34" charset="0"/>
              </a:rPr>
              <a:t>atau</a:t>
            </a:r>
            <a:r>
              <a:rPr lang="en-SG" dirty="0" smtClean="0">
                <a:latin typeface="Century Gothic" panose="020B0502020202020204" pitchFamily="34" charset="0"/>
              </a:rPr>
              <a:t> mentor </a:t>
            </a:r>
            <a:r>
              <a:rPr lang="en-SG" dirty="0" err="1" smtClean="0">
                <a:latin typeface="Century Gothic" panose="020B0502020202020204" pitchFamily="34" charset="0"/>
              </a:rPr>
              <a:t>tamu</a:t>
            </a:r>
            <a:endParaRPr lang="en-SG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16632"/>
            <a:ext cx="871108" cy="97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178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SOCCER  SOUVENIRS</vt:lpstr>
      <vt:lpstr>Jual beli sufenir sepak bola</vt:lpstr>
      <vt:lpstr>Manfaat Belajar  CodingMum</vt:lpstr>
      <vt:lpstr>Ringkasan HTML &amp; CSS</vt:lpstr>
      <vt:lpstr>Saya Ucapkan Terimakasih kepada:</vt:lpstr>
      <vt:lpstr>PowerPoint Presentation</vt:lpstr>
      <vt:lpstr>Penutup</vt:lpstr>
      <vt:lpstr>Alokasi Waktu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Ekspektasi Presentasi Proyek</dc:title>
  <dc:creator>Darlene Darma</dc:creator>
  <cp:lastModifiedBy>Acer</cp:lastModifiedBy>
  <cp:revision>33</cp:revision>
  <dcterms:created xsi:type="dcterms:W3CDTF">2017-02-25T14:56:42Z</dcterms:created>
  <dcterms:modified xsi:type="dcterms:W3CDTF">2017-03-11T14:54:25Z</dcterms:modified>
</cp:coreProperties>
</file>