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61891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21938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43584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50981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82998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1271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1/3/2017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751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1/3/2017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20015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1/3/2017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76727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81219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89616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A79A-4FE6-453A-A024-37333D95B947}" type="datetimeFigureOut">
              <a:rPr lang="en-SG" smtClean="0"/>
              <a:pPr/>
              <a:t>1/3/2017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81420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556792"/>
            <a:ext cx="7772400" cy="2376264"/>
          </a:xfrm>
        </p:spPr>
        <p:txBody>
          <a:bodyPr>
            <a:noAutofit/>
          </a:bodyPr>
          <a:lstStyle/>
          <a:p>
            <a:r>
              <a:rPr lang="en-SG" sz="5400" b="1" dirty="0" err="1" smtClean="0">
                <a:latin typeface="Century Gothic" panose="020B0502020202020204" pitchFamily="34" charset="0"/>
              </a:rPr>
              <a:t>Shifaa</a:t>
            </a:r>
            <a:r>
              <a:rPr lang="en-SG" sz="5400" b="1" dirty="0" smtClean="0">
                <a:latin typeface="Century Gothic" panose="020B0502020202020204" pitchFamily="34" charset="0"/>
              </a:rPr>
              <a:t> Cellular</a:t>
            </a:r>
            <a:endParaRPr lang="en-SG" sz="5400" b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43000"/>
          </a:xfrm>
        </p:spPr>
        <p:txBody>
          <a:bodyPr/>
          <a:lstStyle/>
          <a:p>
            <a:r>
              <a:rPr lang="en-SG" dirty="0" err="1" smtClean="0">
                <a:latin typeface="Century Gothic" panose="020B0502020202020204" pitchFamily="34" charset="0"/>
              </a:rPr>
              <a:t>Oleh</a:t>
            </a:r>
            <a:r>
              <a:rPr lang="en-SG" dirty="0" smtClean="0">
                <a:latin typeface="Century Gothic" panose="020B0502020202020204" pitchFamily="34" charset="0"/>
              </a:rPr>
              <a:t>: </a:t>
            </a:r>
            <a:r>
              <a:rPr lang="en-SG" dirty="0" err="1" smtClean="0">
                <a:latin typeface="Century Gothic" panose="020B0502020202020204" pitchFamily="34" charset="0"/>
              </a:rPr>
              <a:t>Yayuk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Wahyuni</a:t>
            </a:r>
            <a:endParaRPr lang="en-SG" dirty="0" smtClean="0">
              <a:latin typeface="Century Gothic" panose="020B0502020202020204" pitchFamily="34" charset="0"/>
            </a:endParaRPr>
          </a:p>
          <a:p>
            <a:r>
              <a:rPr lang="en-SG" sz="2400" i="1" dirty="0" smtClean="0">
                <a:latin typeface="Century Gothic" panose="020B0502020202020204" pitchFamily="34" charset="0"/>
              </a:rPr>
              <a:t>SG Coding Mum – Batch 1</a:t>
            </a:r>
            <a:endParaRPr lang="en-SG" sz="2400" i="1" dirty="0">
              <a:latin typeface="Century Gothic" panose="020B0502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16632"/>
            <a:ext cx="871108" cy="97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541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b="1" dirty="0" err="1" smtClean="0">
                <a:latin typeface="Century Gothic" panose="020B0502020202020204" pitchFamily="34" charset="0"/>
              </a:rPr>
              <a:t>Struktur</a:t>
            </a:r>
            <a:r>
              <a:rPr lang="en-SG" b="1" dirty="0" smtClean="0">
                <a:latin typeface="Century Gothic" panose="020B0502020202020204" pitchFamily="34" charset="0"/>
              </a:rPr>
              <a:t> </a:t>
            </a:r>
            <a:r>
              <a:rPr lang="en-SG" b="1" dirty="0" err="1" smtClean="0">
                <a:latin typeface="Century Gothic" panose="020B0502020202020204" pitchFamily="34" charset="0"/>
              </a:rPr>
              <a:t>Presentasi</a:t>
            </a:r>
            <a:endParaRPr lang="en-SG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err="1" smtClean="0">
                <a:latin typeface="Century Gothic" panose="020B0502020202020204" pitchFamily="34" charset="0"/>
              </a:rPr>
              <a:t>Definisi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proyek</a:t>
            </a:r>
            <a:r>
              <a:rPr lang="en-SG" dirty="0" smtClean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SG" dirty="0" err="1" smtClean="0">
                <a:latin typeface="Century Gothic" panose="020B0502020202020204" pitchFamily="34" charset="0"/>
              </a:rPr>
              <a:t>Latar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belakang</a:t>
            </a:r>
            <a:endParaRPr lang="en-SG" dirty="0" smtClean="0">
              <a:latin typeface="Century Gothic" panose="020B0502020202020204" pitchFamily="34" charset="0"/>
            </a:endParaRPr>
          </a:p>
          <a:p>
            <a:pPr lvl="1"/>
            <a:r>
              <a:rPr lang="en-SG" dirty="0" err="1" smtClean="0">
                <a:latin typeface="Century Gothic" panose="020B0502020202020204" pitchFamily="34" charset="0"/>
              </a:rPr>
              <a:t>Tujuan</a:t>
            </a:r>
            <a:endParaRPr lang="en-SG" dirty="0" smtClean="0">
              <a:latin typeface="Century Gothic" panose="020B0502020202020204" pitchFamily="34" charset="0"/>
            </a:endParaRPr>
          </a:p>
          <a:p>
            <a:pPr lvl="1"/>
            <a:r>
              <a:rPr lang="en-SG" dirty="0" err="1" smtClean="0">
                <a:latin typeface="Century Gothic" panose="020B0502020202020204" pitchFamily="34" charset="0"/>
              </a:rPr>
              <a:t>Peluang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penyempurnaan</a:t>
            </a:r>
            <a:endParaRPr lang="en-SG" dirty="0" smtClean="0">
              <a:latin typeface="Century Gothic" panose="020B0502020202020204" pitchFamily="34" charset="0"/>
            </a:endParaRPr>
          </a:p>
          <a:p>
            <a:r>
              <a:rPr lang="en-SG" dirty="0" err="1" smtClean="0">
                <a:latin typeface="Century Gothic" panose="020B0502020202020204" pitchFamily="34" charset="0"/>
              </a:rPr>
              <a:t>Ringkasan</a:t>
            </a:r>
            <a:r>
              <a:rPr lang="en-SG" dirty="0" smtClean="0">
                <a:latin typeface="Century Gothic" panose="020B0502020202020204" pitchFamily="34" charset="0"/>
              </a:rPr>
              <a:t> html tag(s) </a:t>
            </a:r>
            <a:r>
              <a:rPr lang="en-SG" dirty="0" err="1" smtClean="0">
                <a:latin typeface="Century Gothic" panose="020B0502020202020204" pitchFamily="34" charset="0"/>
              </a:rPr>
              <a:t>dan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css</a:t>
            </a:r>
            <a:r>
              <a:rPr lang="en-SG" dirty="0" smtClean="0">
                <a:latin typeface="Century Gothic" panose="020B0502020202020204" pitchFamily="34" charset="0"/>
              </a:rPr>
              <a:t> yang </a:t>
            </a:r>
            <a:r>
              <a:rPr lang="en-SG" dirty="0" err="1" smtClean="0">
                <a:latin typeface="Century Gothic" panose="020B0502020202020204" pitchFamily="34" charset="0"/>
              </a:rPr>
              <a:t>digunakan</a:t>
            </a:r>
            <a:endParaRPr lang="en-SG" dirty="0" smtClean="0">
              <a:latin typeface="Century Gothic" panose="020B0502020202020204" pitchFamily="34" charset="0"/>
            </a:endParaRPr>
          </a:p>
          <a:p>
            <a:r>
              <a:rPr lang="en-SG" dirty="0" smtClean="0">
                <a:latin typeface="Century Gothic" panose="020B0502020202020204" pitchFamily="34" charset="0"/>
              </a:rPr>
              <a:t>Live demonstration</a:t>
            </a:r>
          </a:p>
          <a:p>
            <a:r>
              <a:rPr lang="en-SG" dirty="0" err="1" smtClean="0">
                <a:latin typeface="Century Gothic" panose="020B0502020202020204" pitchFamily="34" charset="0"/>
              </a:rPr>
              <a:t>Penutup</a:t>
            </a:r>
            <a:endParaRPr lang="en-SG" dirty="0" smtClean="0">
              <a:latin typeface="Century Gothic" panose="020B0502020202020204" pitchFamily="34" charset="0"/>
            </a:endParaRPr>
          </a:p>
          <a:p>
            <a:endParaRPr lang="en-SG" dirty="0">
              <a:latin typeface="Century Gothic" panose="020B0502020202020204" pitchFamily="34" charset="0"/>
            </a:endParaRPr>
          </a:p>
          <a:p>
            <a:endParaRPr lang="en-SG" dirty="0">
              <a:latin typeface="Century Gothic" panose="020B0502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16632"/>
            <a:ext cx="871108" cy="97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5784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Penyempurnaan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Ringkasan</a:t>
            </a:r>
            <a:r>
              <a:rPr lang="en-US" dirty="0" smtClean="0"/>
              <a:t> HTML &amp; CSS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Penutup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b="1" dirty="0" err="1" smtClean="0">
                <a:latin typeface="Century Gothic" panose="020B0502020202020204" pitchFamily="34" charset="0"/>
              </a:rPr>
              <a:t>Alokasi</a:t>
            </a:r>
            <a:r>
              <a:rPr lang="en-SG" b="1" dirty="0" smtClean="0">
                <a:latin typeface="Century Gothic" panose="020B0502020202020204" pitchFamily="34" charset="0"/>
              </a:rPr>
              <a:t> </a:t>
            </a:r>
            <a:r>
              <a:rPr lang="en-SG" b="1" dirty="0" err="1" smtClean="0">
                <a:latin typeface="Century Gothic" panose="020B0502020202020204" pitchFamily="34" charset="0"/>
              </a:rPr>
              <a:t>Waktu</a:t>
            </a:r>
            <a:endParaRPr lang="en-SG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>
                <a:latin typeface="Century Gothic" panose="020B0502020202020204" pitchFamily="34" charset="0"/>
              </a:rPr>
              <a:t>Setiap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peserta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diberikan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waktu</a:t>
            </a:r>
            <a:r>
              <a:rPr lang="en-SG" dirty="0" smtClean="0">
                <a:latin typeface="Century Gothic" panose="020B0502020202020204" pitchFamily="34" charset="0"/>
              </a:rPr>
              <a:t> 10 </a:t>
            </a:r>
            <a:r>
              <a:rPr lang="en-SG" dirty="0" err="1" smtClean="0">
                <a:latin typeface="Century Gothic" panose="020B0502020202020204" pitchFamily="34" charset="0"/>
              </a:rPr>
              <a:t>menit</a:t>
            </a:r>
            <a:endParaRPr lang="en-SG" dirty="0">
              <a:latin typeface="Century Gothic" panose="020B0502020202020204" pitchFamily="34" charset="0"/>
            </a:endParaRPr>
          </a:p>
          <a:p>
            <a:r>
              <a:rPr lang="en-SG" dirty="0" err="1" smtClean="0">
                <a:latin typeface="Century Gothic" panose="020B0502020202020204" pitchFamily="34" charset="0"/>
              </a:rPr>
              <a:t>Setelah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selesai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presentasi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akan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ada</a:t>
            </a:r>
            <a:r>
              <a:rPr lang="en-SG" dirty="0" smtClean="0">
                <a:latin typeface="Century Gothic" panose="020B0502020202020204" pitchFamily="34" charset="0"/>
              </a:rPr>
              <a:t> review </a:t>
            </a:r>
            <a:r>
              <a:rPr lang="en-SG" dirty="0" err="1" smtClean="0">
                <a:latin typeface="Century Gothic" panose="020B0502020202020204" pitchFamily="34" charset="0"/>
              </a:rPr>
              <a:t>dan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komentar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dari</a:t>
            </a:r>
            <a:r>
              <a:rPr lang="en-SG" dirty="0" smtClean="0">
                <a:latin typeface="Century Gothic" panose="020B0502020202020204" pitchFamily="34" charset="0"/>
              </a:rPr>
              <a:t> mentor Singapore </a:t>
            </a:r>
            <a:r>
              <a:rPr lang="en-SG" dirty="0" err="1" smtClean="0">
                <a:latin typeface="Century Gothic" panose="020B0502020202020204" pitchFamily="34" charset="0"/>
              </a:rPr>
              <a:t>dan</a:t>
            </a:r>
            <a:r>
              <a:rPr lang="en-SG" dirty="0">
                <a:latin typeface="Century Gothic" panose="020B0502020202020204" pitchFamily="34" charset="0"/>
              </a:rPr>
              <a:t>/</a:t>
            </a:r>
            <a:r>
              <a:rPr lang="en-SG" dirty="0" err="1" smtClean="0">
                <a:latin typeface="Century Gothic" panose="020B0502020202020204" pitchFamily="34" charset="0"/>
              </a:rPr>
              <a:t>atau</a:t>
            </a:r>
            <a:r>
              <a:rPr lang="en-SG" dirty="0" smtClean="0">
                <a:latin typeface="Century Gothic" panose="020B0502020202020204" pitchFamily="34" charset="0"/>
              </a:rPr>
              <a:t> mentor </a:t>
            </a:r>
            <a:r>
              <a:rPr lang="en-SG" dirty="0" err="1" smtClean="0">
                <a:latin typeface="Century Gothic" panose="020B0502020202020204" pitchFamily="34" charset="0"/>
              </a:rPr>
              <a:t>tamu</a:t>
            </a:r>
            <a:endParaRPr lang="en-SG" dirty="0">
              <a:latin typeface="Century Gothic" panose="020B0502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16632"/>
            <a:ext cx="871108" cy="97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5742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64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Shifaa Cellular</vt:lpstr>
      <vt:lpstr>Struktur Presentasi</vt:lpstr>
      <vt:lpstr>Latar Belakang</vt:lpstr>
      <vt:lpstr>Tujuan</vt:lpstr>
      <vt:lpstr>Penyempurnaan</vt:lpstr>
      <vt:lpstr>Ringkasan HTML &amp; CSS</vt:lpstr>
      <vt:lpstr>Penutup</vt:lpstr>
      <vt:lpstr>Alokasi Waktu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Ekspektasi Presentasi Proyek</dc:title>
  <dc:creator>Darlene Darma</dc:creator>
  <cp:lastModifiedBy>Windows User</cp:lastModifiedBy>
  <cp:revision>13</cp:revision>
  <dcterms:created xsi:type="dcterms:W3CDTF">2017-02-25T14:56:42Z</dcterms:created>
  <dcterms:modified xsi:type="dcterms:W3CDTF">2017-02-28T17:51:39Z</dcterms:modified>
</cp:coreProperties>
</file>