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9" r:id="rId5"/>
    <p:sldId id="260" r:id="rId6"/>
    <p:sldId id="261" r:id="rId7"/>
    <p:sldId id="262" r:id="rId8"/>
    <p:sldId id="263" r:id="rId9"/>
    <p:sldId id="258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7A79A-4FE6-453A-A024-37333D95B947}" type="datetimeFigureOut">
              <a:rPr lang="en-SG" smtClean="0"/>
              <a:pPr/>
              <a:t>1/3/2017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CD570-724C-4D1B-BEEA-0AAB0BB01FCF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xmlns="" val="3618919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7A79A-4FE6-453A-A024-37333D95B947}" type="datetimeFigureOut">
              <a:rPr lang="en-SG" smtClean="0"/>
              <a:pPr/>
              <a:t>1/3/2017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CD570-724C-4D1B-BEEA-0AAB0BB01FCF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xmlns="" val="1219387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7A79A-4FE6-453A-A024-37333D95B947}" type="datetimeFigureOut">
              <a:rPr lang="en-SG" smtClean="0"/>
              <a:pPr/>
              <a:t>1/3/2017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CD570-724C-4D1B-BEEA-0AAB0BB01FCF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xmlns="" val="1435848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7A79A-4FE6-453A-A024-37333D95B947}" type="datetimeFigureOut">
              <a:rPr lang="en-SG" smtClean="0"/>
              <a:pPr/>
              <a:t>1/3/2017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CD570-724C-4D1B-BEEA-0AAB0BB01FCF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xmlns="" val="2509815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7A79A-4FE6-453A-A024-37333D95B947}" type="datetimeFigureOut">
              <a:rPr lang="en-SG" smtClean="0"/>
              <a:pPr/>
              <a:t>1/3/2017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CD570-724C-4D1B-BEEA-0AAB0BB01FCF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xmlns="" val="2829980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7A79A-4FE6-453A-A024-37333D95B947}" type="datetimeFigureOut">
              <a:rPr lang="en-SG" smtClean="0"/>
              <a:pPr/>
              <a:t>1/3/2017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CD570-724C-4D1B-BEEA-0AAB0BB01FCF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xmlns="" val="3127168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7A79A-4FE6-453A-A024-37333D95B947}" type="datetimeFigureOut">
              <a:rPr lang="en-SG" smtClean="0"/>
              <a:pPr/>
              <a:t>1/3/2017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CD570-724C-4D1B-BEEA-0AAB0BB01FCF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xmlns="" val="751613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7A79A-4FE6-453A-A024-37333D95B947}" type="datetimeFigureOut">
              <a:rPr lang="en-SG" smtClean="0"/>
              <a:pPr/>
              <a:t>1/3/2017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CD570-724C-4D1B-BEEA-0AAB0BB01FCF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xmlns="" val="3200157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7A79A-4FE6-453A-A024-37333D95B947}" type="datetimeFigureOut">
              <a:rPr lang="en-SG" smtClean="0"/>
              <a:pPr/>
              <a:t>1/3/2017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CD570-724C-4D1B-BEEA-0AAB0BB01FCF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xmlns="" val="767274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7A79A-4FE6-453A-A024-37333D95B947}" type="datetimeFigureOut">
              <a:rPr lang="en-SG" smtClean="0"/>
              <a:pPr/>
              <a:t>1/3/2017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CD570-724C-4D1B-BEEA-0AAB0BB01FCF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xmlns="" val="1812196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7A79A-4FE6-453A-A024-37333D95B947}" type="datetimeFigureOut">
              <a:rPr lang="en-SG" smtClean="0"/>
              <a:pPr/>
              <a:t>1/3/2017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CD570-724C-4D1B-BEEA-0AAB0BB01FCF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xmlns="" val="2896167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alphaModFix amt="30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7A79A-4FE6-453A-A024-37333D95B947}" type="datetimeFigureOut">
              <a:rPr lang="en-SG" smtClean="0"/>
              <a:pPr/>
              <a:t>1/3/2017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6CD570-724C-4D1B-BEEA-0AAB0BB01FCF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xmlns="" val="2814200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7584" y="1556792"/>
            <a:ext cx="7772400" cy="2376264"/>
          </a:xfrm>
        </p:spPr>
        <p:txBody>
          <a:bodyPr>
            <a:noAutofit/>
          </a:bodyPr>
          <a:lstStyle/>
          <a:p>
            <a:r>
              <a:rPr lang="en-SG" sz="5400" b="1" dirty="0" err="1" smtClean="0">
                <a:latin typeface="Century Gothic" panose="020B0502020202020204" pitchFamily="34" charset="0"/>
              </a:rPr>
              <a:t>Shifaa</a:t>
            </a:r>
            <a:r>
              <a:rPr lang="en-SG" sz="5400" b="1" dirty="0" smtClean="0">
                <a:latin typeface="Century Gothic" panose="020B0502020202020204" pitchFamily="34" charset="0"/>
              </a:rPr>
              <a:t> Cellular</a:t>
            </a:r>
            <a:endParaRPr lang="en-SG" sz="5400" b="1" dirty="0">
              <a:latin typeface="Century Gothic" panose="020B0502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343000"/>
          </a:xfrm>
        </p:spPr>
        <p:txBody>
          <a:bodyPr/>
          <a:lstStyle/>
          <a:p>
            <a:r>
              <a:rPr lang="en-SG" dirty="0" err="1" smtClean="0">
                <a:latin typeface="Century Gothic" panose="020B0502020202020204" pitchFamily="34" charset="0"/>
              </a:rPr>
              <a:t>Oleh</a:t>
            </a:r>
            <a:r>
              <a:rPr lang="en-SG" dirty="0" smtClean="0">
                <a:latin typeface="Century Gothic" panose="020B0502020202020204" pitchFamily="34" charset="0"/>
              </a:rPr>
              <a:t>: </a:t>
            </a:r>
            <a:r>
              <a:rPr lang="en-SG" dirty="0" err="1" smtClean="0">
                <a:latin typeface="Century Gothic" panose="020B0502020202020204" pitchFamily="34" charset="0"/>
              </a:rPr>
              <a:t>Yayuk</a:t>
            </a:r>
            <a:r>
              <a:rPr lang="en-SG" dirty="0" smtClean="0">
                <a:latin typeface="Century Gothic" panose="020B0502020202020204" pitchFamily="34" charset="0"/>
              </a:rPr>
              <a:t> </a:t>
            </a:r>
            <a:r>
              <a:rPr lang="en-SG" dirty="0" err="1" smtClean="0">
                <a:latin typeface="Century Gothic" panose="020B0502020202020204" pitchFamily="34" charset="0"/>
              </a:rPr>
              <a:t>Wahyuni</a:t>
            </a:r>
            <a:endParaRPr lang="en-SG" dirty="0" smtClean="0">
              <a:latin typeface="Century Gothic" panose="020B0502020202020204" pitchFamily="34" charset="0"/>
            </a:endParaRPr>
          </a:p>
          <a:p>
            <a:r>
              <a:rPr lang="en-SG" sz="2400" i="1" dirty="0" smtClean="0">
                <a:latin typeface="Century Gothic" panose="020B0502020202020204" pitchFamily="34" charset="0"/>
              </a:rPr>
              <a:t>SG Coding Mum – Batch 1</a:t>
            </a:r>
            <a:endParaRPr lang="en-SG" sz="2400" i="1" dirty="0">
              <a:latin typeface="Century Gothic" panose="020B0502020202020204" pitchFamily="34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172400" y="116632"/>
            <a:ext cx="871108" cy="970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554175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Pengantar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SG" b="1" dirty="0" err="1" smtClean="0">
                <a:latin typeface="Century Gothic" panose="020B0502020202020204" pitchFamily="34" charset="0"/>
              </a:rPr>
              <a:t>Struktur</a:t>
            </a:r>
            <a:r>
              <a:rPr lang="en-SG" b="1" dirty="0" smtClean="0">
                <a:latin typeface="Century Gothic" panose="020B0502020202020204" pitchFamily="34" charset="0"/>
              </a:rPr>
              <a:t> </a:t>
            </a:r>
            <a:r>
              <a:rPr lang="en-SG" b="1" dirty="0" err="1" smtClean="0">
                <a:latin typeface="Century Gothic" panose="020B0502020202020204" pitchFamily="34" charset="0"/>
              </a:rPr>
              <a:t>Presentasi</a:t>
            </a:r>
            <a:endParaRPr lang="en-SG" b="1" dirty="0"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dirty="0" err="1" smtClean="0">
                <a:latin typeface="Century Gothic" panose="020B0502020202020204" pitchFamily="34" charset="0"/>
              </a:rPr>
              <a:t>Definisi</a:t>
            </a:r>
            <a:r>
              <a:rPr lang="en-SG" dirty="0" smtClean="0">
                <a:latin typeface="Century Gothic" panose="020B0502020202020204" pitchFamily="34" charset="0"/>
              </a:rPr>
              <a:t> </a:t>
            </a:r>
            <a:r>
              <a:rPr lang="en-SG" dirty="0" err="1" smtClean="0">
                <a:latin typeface="Century Gothic" panose="020B0502020202020204" pitchFamily="34" charset="0"/>
              </a:rPr>
              <a:t>proyek</a:t>
            </a:r>
            <a:r>
              <a:rPr lang="en-SG" dirty="0" smtClean="0">
                <a:latin typeface="Century Gothic" panose="020B0502020202020204" pitchFamily="34" charset="0"/>
              </a:rPr>
              <a:t>:</a:t>
            </a:r>
          </a:p>
          <a:p>
            <a:pPr lvl="1"/>
            <a:r>
              <a:rPr lang="en-SG" dirty="0" err="1" smtClean="0">
                <a:latin typeface="Century Gothic" panose="020B0502020202020204" pitchFamily="34" charset="0"/>
              </a:rPr>
              <a:t>Latar</a:t>
            </a:r>
            <a:r>
              <a:rPr lang="en-SG" dirty="0" smtClean="0">
                <a:latin typeface="Century Gothic" panose="020B0502020202020204" pitchFamily="34" charset="0"/>
              </a:rPr>
              <a:t> </a:t>
            </a:r>
            <a:r>
              <a:rPr lang="en-SG" dirty="0" err="1" smtClean="0">
                <a:latin typeface="Century Gothic" panose="020B0502020202020204" pitchFamily="34" charset="0"/>
              </a:rPr>
              <a:t>belakang</a:t>
            </a:r>
            <a:endParaRPr lang="en-SG" dirty="0" smtClean="0">
              <a:latin typeface="Century Gothic" panose="020B0502020202020204" pitchFamily="34" charset="0"/>
            </a:endParaRPr>
          </a:p>
          <a:p>
            <a:pPr lvl="1"/>
            <a:r>
              <a:rPr lang="en-SG" dirty="0" err="1" smtClean="0">
                <a:latin typeface="Century Gothic" panose="020B0502020202020204" pitchFamily="34" charset="0"/>
              </a:rPr>
              <a:t>Tujuan</a:t>
            </a:r>
            <a:endParaRPr lang="en-SG" dirty="0" smtClean="0">
              <a:latin typeface="Century Gothic" panose="020B0502020202020204" pitchFamily="34" charset="0"/>
            </a:endParaRPr>
          </a:p>
          <a:p>
            <a:pPr lvl="1"/>
            <a:r>
              <a:rPr lang="en-SG" dirty="0" err="1" smtClean="0">
                <a:latin typeface="Century Gothic" panose="020B0502020202020204" pitchFamily="34" charset="0"/>
              </a:rPr>
              <a:t>Peluang</a:t>
            </a:r>
            <a:r>
              <a:rPr lang="en-SG" dirty="0" smtClean="0">
                <a:latin typeface="Century Gothic" panose="020B0502020202020204" pitchFamily="34" charset="0"/>
              </a:rPr>
              <a:t> </a:t>
            </a:r>
            <a:r>
              <a:rPr lang="en-SG" dirty="0" err="1" smtClean="0">
                <a:latin typeface="Century Gothic" panose="020B0502020202020204" pitchFamily="34" charset="0"/>
              </a:rPr>
              <a:t>penyempurnaan</a:t>
            </a:r>
            <a:endParaRPr lang="en-SG" dirty="0" smtClean="0">
              <a:latin typeface="Century Gothic" panose="020B0502020202020204" pitchFamily="34" charset="0"/>
            </a:endParaRPr>
          </a:p>
          <a:p>
            <a:r>
              <a:rPr lang="en-SG" dirty="0" err="1" smtClean="0">
                <a:latin typeface="Century Gothic" panose="020B0502020202020204" pitchFamily="34" charset="0"/>
              </a:rPr>
              <a:t>Ringkasan</a:t>
            </a:r>
            <a:r>
              <a:rPr lang="en-SG" dirty="0" smtClean="0">
                <a:latin typeface="Century Gothic" panose="020B0502020202020204" pitchFamily="34" charset="0"/>
              </a:rPr>
              <a:t> html tag(s) </a:t>
            </a:r>
            <a:r>
              <a:rPr lang="en-SG" dirty="0" err="1" smtClean="0">
                <a:latin typeface="Century Gothic" panose="020B0502020202020204" pitchFamily="34" charset="0"/>
              </a:rPr>
              <a:t>dan</a:t>
            </a:r>
            <a:r>
              <a:rPr lang="en-SG" dirty="0" smtClean="0">
                <a:latin typeface="Century Gothic" panose="020B0502020202020204" pitchFamily="34" charset="0"/>
              </a:rPr>
              <a:t> </a:t>
            </a:r>
            <a:r>
              <a:rPr lang="en-SG" dirty="0" err="1" smtClean="0">
                <a:latin typeface="Century Gothic" panose="020B0502020202020204" pitchFamily="34" charset="0"/>
              </a:rPr>
              <a:t>css</a:t>
            </a:r>
            <a:r>
              <a:rPr lang="en-SG" dirty="0" smtClean="0">
                <a:latin typeface="Century Gothic" panose="020B0502020202020204" pitchFamily="34" charset="0"/>
              </a:rPr>
              <a:t> yang </a:t>
            </a:r>
            <a:r>
              <a:rPr lang="en-SG" dirty="0" err="1" smtClean="0">
                <a:latin typeface="Century Gothic" panose="020B0502020202020204" pitchFamily="34" charset="0"/>
              </a:rPr>
              <a:t>digunakan</a:t>
            </a:r>
            <a:endParaRPr lang="en-SG" dirty="0" smtClean="0">
              <a:latin typeface="Century Gothic" panose="020B0502020202020204" pitchFamily="34" charset="0"/>
            </a:endParaRPr>
          </a:p>
          <a:p>
            <a:r>
              <a:rPr lang="en-SG" dirty="0" smtClean="0">
                <a:latin typeface="Century Gothic" panose="020B0502020202020204" pitchFamily="34" charset="0"/>
              </a:rPr>
              <a:t>Live demonstration</a:t>
            </a:r>
          </a:p>
          <a:p>
            <a:r>
              <a:rPr lang="en-SG" dirty="0" err="1" smtClean="0">
                <a:latin typeface="Century Gothic" panose="020B0502020202020204" pitchFamily="34" charset="0"/>
              </a:rPr>
              <a:t>Penutup</a:t>
            </a:r>
            <a:endParaRPr lang="en-SG" dirty="0" smtClean="0">
              <a:latin typeface="Century Gothic" panose="020B0502020202020204" pitchFamily="34" charset="0"/>
            </a:endParaRPr>
          </a:p>
          <a:p>
            <a:endParaRPr lang="en-SG" dirty="0">
              <a:latin typeface="Century Gothic" panose="020B0502020202020204" pitchFamily="34" charset="0"/>
            </a:endParaRPr>
          </a:p>
          <a:p>
            <a:endParaRPr lang="en-SG" dirty="0">
              <a:latin typeface="Century Gothic" panose="020B0502020202020204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172400" y="116632"/>
            <a:ext cx="871108" cy="970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357848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Latar</a:t>
            </a:r>
            <a:r>
              <a:rPr lang="en-US" dirty="0" smtClean="0"/>
              <a:t> </a:t>
            </a:r>
            <a:r>
              <a:rPr lang="en-US" dirty="0" err="1" smtClean="0"/>
              <a:t>Belakang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Tujuan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Penyempurnaan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Ringkasan</a:t>
            </a:r>
            <a:r>
              <a:rPr lang="en-US" dirty="0" smtClean="0"/>
              <a:t> HTML &amp; CSS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Penutup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SG" b="1" dirty="0" err="1" smtClean="0">
                <a:latin typeface="Century Gothic" panose="020B0502020202020204" pitchFamily="34" charset="0"/>
              </a:rPr>
              <a:t>Alokasi</a:t>
            </a:r>
            <a:r>
              <a:rPr lang="en-SG" b="1" dirty="0" smtClean="0">
                <a:latin typeface="Century Gothic" panose="020B0502020202020204" pitchFamily="34" charset="0"/>
              </a:rPr>
              <a:t> </a:t>
            </a:r>
            <a:r>
              <a:rPr lang="en-SG" b="1" dirty="0" err="1" smtClean="0">
                <a:latin typeface="Century Gothic" panose="020B0502020202020204" pitchFamily="34" charset="0"/>
              </a:rPr>
              <a:t>Waktu</a:t>
            </a:r>
            <a:endParaRPr lang="en-SG" b="1" dirty="0"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err="1" smtClean="0">
                <a:latin typeface="Century Gothic" panose="020B0502020202020204" pitchFamily="34" charset="0"/>
              </a:rPr>
              <a:t>Setiap</a:t>
            </a:r>
            <a:r>
              <a:rPr lang="en-SG" dirty="0" smtClean="0">
                <a:latin typeface="Century Gothic" panose="020B0502020202020204" pitchFamily="34" charset="0"/>
              </a:rPr>
              <a:t> </a:t>
            </a:r>
            <a:r>
              <a:rPr lang="en-SG" dirty="0" err="1" smtClean="0">
                <a:latin typeface="Century Gothic" panose="020B0502020202020204" pitchFamily="34" charset="0"/>
              </a:rPr>
              <a:t>peserta</a:t>
            </a:r>
            <a:r>
              <a:rPr lang="en-SG" dirty="0" smtClean="0">
                <a:latin typeface="Century Gothic" panose="020B0502020202020204" pitchFamily="34" charset="0"/>
              </a:rPr>
              <a:t> </a:t>
            </a:r>
            <a:r>
              <a:rPr lang="en-SG" dirty="0" err="1" smtClean="0">
                <a:latin typeface="Century Gothic" panose="020B0502020202020204" pitchFamily="34" charset="0"/>
              </a:rPr>
              <a:t>diberikan</a:t>
            </a:r>
            <a:r>
              <a:rPr lang="en-SG" dirty="0" smtClean="0">
                <a:latin typeface="Century Gothic" panose="020B0502020202020204" pitchFamily="34" charset="0"/>
              </a:rPr>
              <a:t> </a:t>
            </a:r>
            <a:r>
              <a:rPr lang="en-SG" dirty="0" err="1" smtClean="0">
                <a:latin typeface="Century Gothic" panose="020B0502020202020204" pitchFamily="34" charset="0"/>
              </a:rPr>
              <a:t>waktu</a:t>
            </a:r>
            <a:r>
              <a:rPr lang="en-SG" dirty="0" smtClean="0">
                <a:latin typeface="Century Gothic" panose="020B0502020202020204" pitchFamily="34" charset="0"/>
              </a:rPr>
              <a:t> 10 </a:t>
            </a:r>
            <a:r>
              <a:rPr lang="en-SG" dirty="0" err="1" smtClean="0">
                <a:latin typeface="Century Gothic" panose="020B0502020202020204" pitchFamily="34" charset="0"/>
              </a:rPr>
              <a:t>menit</a:t>
            </a:r>
            <a:endParaRPr lang="en-SG" dirty="0">
              <a:latin typeface="Century Gothic" panose="020B0502020202020204" pitchFamily="34" charset="0"/>
            </a:endParaRPr>
          </a:p>
          <a:p>
            <a:r>
              <a:rPr lang="en-SG" dirty="0" err="1" smtClean="0">
                <a:latin typeface="Century Gothic" panose="020B0502020202020204" pitchFamily="34" charset="0"/>
              </a:rPr>
              <a:t>Setelah</a:t>
            </a:r>
            <a:r>
              <a:rPr lang="en-SG" dirty="0" smtClean="0">
                <a:latin typeface="Century Gothic" panose="020B0502020202020204" pitchFamily="34" charset="0"/>
              </a:rPr>
              <a:t> </a:t>
            </a:r>
            <a:r>
              <a:rPr lang="en-SG" dirty="0" err="1" smtClean="0">
                <a:latin typeface="Century Gothic" panose="020B0502020202020204" pitchFamily="34" charset="0"/>
              </a:rPr>
              <a:t>selesai</a:t>
            </a:r>
            <a:r>
              <a:rPr lang="en-SG" dirty="0" smtClean="0">
                <a:latin typeface="Century Gothic" panose="020B0502020202020204" pitchFamily="34" charset="0"/>
              </a:rPr>
              <a:t> </a:t>
            </a:r>
            <a:r>
              <a:rPr lang="en-SG" dirty="0" err="1" smtClean="0">
                <a:latin typeface="Century Gothic" panose="020B0502020202020204" pitchFamily="34" charset="0"/>
              </a:rPr>
              <a:t>presentasi</a:t>
            </a:r>
            <a:r>
              <a:rPr lang="en-SG" dirty="0" smtClean="0">
                <a:latin typeface="Century Gothic" panose="020B0502020202020204" pitchFamily="34" charset="0"/>
              </a:rPr>
              <a:t> </a:t>
            </a:r>
            <a:r>
              <a:rPr lang="en-SG" dirty="0" err="1" smtClean="0">
                <a:latin typeface="Century Gothic" panose="020B0502020202020204" pitchFamily="34" charset="0"/>
              </a:rPr>
              <a:t>akan</a:t>
            </a:r>
            <a:r>
              <a:rPr lang="en-SG" dirty="0" smtClean="0">
                <a:latin typeface="Century Gothic" panose="020B0502020202020204" pitchFamily="34" charset="0"/>
              </a:rPr>
              <a:t> </a:t>
            </a:r>
            <a:r>
              <a:rPr lang="en-SG" dirty="0" err="1" smtClean="0">
                <a:latin typeface="Century Gothic" panose="020B0502020202020204" pitchFamily="34" charset="0"/>
              </a:rPr>
              <a:t>ada</a:t>
            </a:r>
            <a:r>
              <a:rPr lang="en-SG" dirty="0" smtClean="0">
                <a:latin typeface="Century Gothic" panose="020B0502020202020204" pitchFamily="34" charset="0"/>
              </a:rPr>
              <a:t> review </a:t>
            </a:r>
            <a:r>
              <a:rPr lang="en-SG" dirty="0" err="1" smtClean="0">
                <a:latin typeface="Century Gothic" panose="020B0502020202020204" pitchFamily="34" charset="0"/>
              </a:rPr>
              <a:t>dan</a:t>
            </a:r>
            <a:r>
              <a:rPr lang="en-SG" dirty="0" smtClean="0">
                <a:latin typeface="Century Gothic" panose="020B0502020202020204" pitchFamily="34" charset="0"/>
              </a:rPr>
              <a:t> </a:t>
            </a:r>
            <a:r>
              <a:rPr lang="en-SG" dirty="0" err="1" smtClean="0">
                <a:latin typeface="Century Gothic" panose="020B0502020202020204" pitchFamily="34" charset="0"/>
              </a:rPr>
              <a:t>komentar</a:t>
            </a:r>
            <a:r>
              <a:rPr lang="en-SG" dirty="0" smtClean="0">
                <a:latin typeface="Century Gothic" panose="020B0502020202020204" pitchFamily="34" charset="0"/>
              </a:rPr>
              <a:t> </a:t>
            </a:r>
            <a:r>
              <a:rPr lang="en-SG" dirty="0" err="1" smtClean="0">
                <a:latin typeface="Century Gothic" panose="020B0502020202020204" pitchFamily="34" charset="0"/>
              </a:rPr>
              <a:t>dari</a:t>
            </a:r>
            <a:r>
              <a:rPr lang="en-SG" dirty="0" smtClean="0">
                <a:latin typeface="Century Gothic" panose="020B0502020202020204" pitchFamily="34" charset="0"/>
              </a:rPr>
              <a:t> mentor Singapore </a:t>
            </a:r>
            <a:r>
              <a:rPr lang="en-SG" dirty="0" err="1" smtClean="0">
                <a:latin typeface="Century Gothic" panose="020B0502020202020204" pitchFamily="34" charset="0"/>
              </a:rPr>
              <a:t>dan</a:t>
            </a:r>
            <a:r>
              <a:rPr lang="en-SG" dirty="0">
                <a:latin typeface="Century Gothic" panose="020B0502020202020204" pitchFamily="34" charset="0"/>
              </a:rPr>
              <a:t>/</a:t>
            </a:r>
            <a:r>
              <a:rPr lang="en-SG" dirty="0" err="1" smtClean="0">
                <a:latin typeface="Century Gothic" panose="020B0502020202020204" pitchFamily="34" charset="0"/>
              </a:rPr>
              <a:t>atau</a:t>
            </a:r>
            <a:r>
              <a:rPr lang="en-SG" dirty="0" smtClean="0">
                <a:latin typeface="Century Gothic" panose="020B0502020202020204" pitchFamily="34" charset="0"/>
              </a:rPr>
              <a:t> mentor </a:t>
            </a:r>
            <a:r>
              <a:rPr lang="en-SG" dirty="0" err="1" smtClean="0">
                <a:latin typeface="Century Gothic" panose="020B0502020202020204" pitchFamily="34" charset="0"/>
              </a:rPr>
              <a:t>tamu</a:t>
            </a:r>
            <a:endParaRPr lang="en-SG" dirty="0">
              <a:latin typeface="Century Gothic" panose="020B0502020202020204" pitchFamily="34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172400" y="116632"/>
            <a:ext cx="871108" cy="970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757424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65</Words>
  <Application>Microsoft Office PowerPoint</Application>
  <PresentationFormat>On-screen Show (4:3)</PresentationFormat>
  <Paragraphs>20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Shifaa Cellular</vt:lpstr>
      <vt:lpstr>Pengantar</vt:lpstr>
      <vt:lpstr>Struktur Presentasi</vt:lpstr>
      <vt:lpstr>Latar Belakang</vt:lpstr>
      <vt:lpstr>Tujuan</vt:lpstr>
      <vt:lpstr>Penyempurnaan</vt:lpstr>
      <vt:lpstr>Ringkasan HTML &amp; CSS</vt:lpstr>
      <vt:lpstr>Penutup</vt:lpstr>
      <vt:lpstr>Alokasi Waktu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Ekspektasi Presentasi Proyek</dc:title>
  <dc:creator>Darlene Darma</dc:creator>
  <cp:lastModifiedBy>Windows User</cp:lastModifiedBy>
  <cp:revision>14</cp:revision>
  <dcterms:created xsi:type="dcterms:W3CDTF">2017-02-25T14:56:42Z</dcterms:created>
  <dcterms:modified xsi:type="dcterms:W3CDTF">2017-02-28T17:54:15Z</dcterms:modified>
</cp:coreProperties>
</file>