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84B4F6C-5E44-4E88-8E84-86541D3F2744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1D547DA-4CF7-45E9-BC8E-E84E383B7A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4F6C-5E44-4E88-8E84-86541D3F2744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47DA-4CF7-45E9-BC8E-E84E383B7A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4F6C-5E44-4E88-8E84-86541D3F2744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47DA-4CF7-45E9-BC8E-E84E383B7A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84B4F6C-5E44-4E88-8E84-86541D3F2744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1D547DA-4CF7-45E9-BC8E-E84E383B7A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84B4F6C-5E44-4E88-8E84-86541D3F2744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1D547DA-4CF7-45E9-BC8E-E84E383B7A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4F6C-5E44-4E88-8E84-86541D3F2744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47DA-4CF7-45E9-BC8E-E84E383B7A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4F6C-5E44-4E88-8E84-86541D3F2744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47DA-4CF7-45E9-BC8E-E84E383B7A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84B4F6C-5E44-4E88-8E84-86541D3F2744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1D547DA-4CF7-45E9-BC8E-E84E383B7A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4F6C-5E44-4E88-8E84-86541D3F2744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47DA-4CF7-45E9-BC8E-E84E383B7A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84B4F6C-5E44-4E88-8E84-86541D3F2744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1D547DA-4CF7-45E9-BC8E-E84E383B7A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84B4F6C-5E44-4E88-8E84-86541D3F2744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1D547DA-4CF7-45E9-BC8E-E84E383B7A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84B4F6C-5E44-4E88-8E84-86541D3F2744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1D547DA-4CF7-45E9-BC8E-E84E383B7A8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hyperlink" Target="http://pinkyangga.files.wordpress.com/2008/12/indonesia1.jp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://www.bing.com/images/search?q=logo+html&amp;id=5FA7D1F0013A7625FD058B3F2D490C9CBD73974D&amp;FORM=IQFRBA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hyperlink" Target="https://upload.wikimedia.org/wikipedia/commons/e/e3/Badan_Ekonomi_Kratif_Indonesia.jpg" TargetMode="External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hyperlink" Target="http://www.bing.com/images/search?q=logo+bank+mandiri&amp;id=319638E963369BBF7B763F50D64081D3F838A2D2&amp;FORM=IQFRBA" TargetMode="External"/><Relationship Id="rId10" Type="http://schemas.openxmlformats.org/officeDocument/2006/relationships/image" Target="../media/image14.png"/><Relationship Id="rId4" Type="http://schemas.openxmlformats.org/officeDocument/2006/relationships/image" Target="../media/image10.jpeg"/><Relationship Id="rId9" Type="http://schemas.openxmlformats.org/officeDocument/2006/relationships/hyperlink" Target="https://id.wikipedia.org/wiki/Berkas:Logo_Kemnaker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0800" y="4191000"/>
            <a:ext cx="3962400" cy="11430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Agency FB" pitchFamily="34" charset="0"/>
              </a:rPr>
              <a:t>Coding website </a:t>
            </a:r>
            <a:endParaRPr lang="en-US" sz="5400" dirty="0">
              <a:solidFill>
                <a:schemeClr val="accent1">
                  <a:lumMod val="50000"/>
                </a:schemeClr>
              </a:solidFill>
              <a:latin typeface="Agency FB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800" y="5410200"/>
            <a:ext cx="4495800" cy="990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Agency FB" pitchFamily="34" charset="0"/>
              </a:rPr>
              <a:t>ARMADA SOUNDSYTEM</a:t>
            </a:r>
          </a:p>
        </p:txBody>
      </p:sp>
      <p:pic>
        <p:nvPicPr>
          <p:cNvPr id="4" name="Picture 3" descr="codingmu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152400"/>
            <a:ext cx="3962400" cy="3962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>
                <a:latin typeface="Arial Rounded MT Bold" pitchFamily="34" charset="0"/>
              </a:rPr>
              <a:t> </a:t>
            </a:r>
            <a:r>
              <a:rPr lang="en-US" sz="6000" b="1" dirty="0" err="1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 Rounded MT Bold" pitchFamily="34" charset="0"/>
              </a:rPr>
              <a:t>Persewaan</a:t>
            </a:r>
            <a:r>
              <a:rPr lang="en-US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 Rounded MT Bold" pitchFamily="34" charset="0"/>
              </a:rPr>
              <a:t> </a:t>
            </a:r>
            <a:r>
              <a:rPr lang="en-US" b="1" dirty="0" err="1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 Rounded MT Bold" pitchFamily="34" charset="0"/>
              </a:rPr>
              <a:t>soundsystem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z="3200" dirty="0" err="1" smtClean="0"/>
              <a:t>Jaringan</a:t>
            </a:r>
            <a:r>
              <a:rPr lang="en-US" sz="3200" dirty="0" smtClean="0"/>
              <a:t> </a:t>
            </a:r>
            <a:r>
              <a:rPr lang="en-US" sz="3200" dirty="0" err="1" smtClean="0"/>
              <a:t>Bisnis</a:t>
            </a:r>
            <a:r>
              <a:rPr lang="en-US" sz="3200" dirty="0" smtClean="0"/>
              <a:t> </a:t>
            </a:r>
            <a:r>
              <a:rPr lang="en-US" sz="3200" dirty="0" err="1" smtClean="0"/>
              <a:t>semakin</a:t>
            </a:r>
            <a:r>
              <a:rPr lang="en-US" sz="3200" dirty="0" smtClean="0"/>
              <a:t> </a:t>
            </a:r>
            <a:r>
              <a:rPr lang="en-US" sz="3200" dirty="0" err="1" smtClean="0"/>
              <a:t>luas</a:t>
            </a:r>
            <a:endParaRPr lang="en-US" sz="3200" dirty="0" smtClean="0"/>
          </a:p>
          <a:p>
            <a:r>
              <a:rPr lang="en-US" sz="3200" dirty="0" err="1" smtClean="0"/>
              <a:t>Saingan</a:t>
            </a:r>
            <a:r>
              <a:rPr lang="en-US" sz="3200" dirty="0" smtClean="0"/>
              <a:t> </a:t>
            </a:r>
            <a:r>
              <a:rPr lang="en-US" sz="3200" dirty="0" err="1" smtClean="0"/>
              <a:t>sangat</a:t>
            </a:r>
            <a:r>
              <a:rPr lang="en-US" sz="3200" dirty="0" smtClean="0"/>
              <a:t> </a:t>
            </a:r>
            <a:r>
              <a:rPr lang="en-US" sz="3200" dirty="0" err="1" smtClean="0"/>
              <a:t>sedikit</a:t>
            </a:r>
            <a:endParaRPr lang="en-US" sz="3200" dirty="0" smtClean="0"/>
          </a:p>
          <a:p>
            <a:r>
              <a:rPr lang="en-US" sz="3200" dirty="0" err="1" smtClean="0"/>
              <a:t>Pendapatan</a:t>
            </a:r>
            <a:r>
              <a:rPr lang="en-US" sz="3200" dirty="0" smtClean="0"/>
              <a:t> </a:t>
            </a:r>
            <a:r>
              <a:rPr lang="en-US" sz="3200" dirty="0" err="1" smtClean="0"/>
              <a:t>besar</a:t>
            </a:r>
            <a:r>
              <a:rPr lang="en-US" sz="3200" dirty="0" smtClean="0"/>
              <a:t> </a:t>
            </a:r>
            <a:r>
              <a:rPr lang="en-US" sz="3200" dirty="0" err="1" smtClean="0"/>
              <a:t>disetiap</a:t>
            </a:r>
            <a:r>
              <a:rPr lang="en-US" sz="3200" dirty="0" smtClean="0"/>
              <a:t> </a:t>
            </a:r>
            <a:r>
              <a:rPr lang="en-US" sz="3200" dirty="0" err="1" smtClean="0"/>
              <a:t>projek</a:t>
            </a:r>
            <a:r>
              <a:rPr lang="en-US" sz="3200" dirty="0" smtClean="0"/>
              <a:t>/</a:t>
            </a:r>
            <a:r>
              <a:rPr lang="en-US" sz="3200" dirty="0" err="1" smtClean="0"/>
              <a:t>acara</a:t>
            </a:r>
            <a:endParaRPr lang="en-US" sz="3200" dirty="0" smtClean="0"/>
          </a:p>
        </p:txBody>
      </p:sp>
      <p:pic>
        <p:nvPicPr>
          <p:cNvPr id="5" name="Content Placeholder 4" descr="sound gantung.jp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4384675" y="1600200"/>
            <a:ext cx="3429000" cy="4572000"/>
          </a:xfrm>
        </p:spPr>
      </p:pic>
      <p:pic>
        <p:nvPicPr>
          <p:cNvPr id="4097" name="Picture 1" descr="C:\Users\user\Documents\GitHub\SGCodingMum\Lylyez\Image\logo\logoarmad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4953000"/>
            <a:ext cx="2171700" cy="16097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Manfaat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belajar</a:t>
            </a:r>
            <a:r>
              <a:rPr lang="en-US" dirty="0" smtClean="0">
                <a:solidFill>
                  <a:srgbClr val="FF0000"/>
                </a:solidFill>
              </a:rPr>
              <a:t> coding</a:t>
            </a:r>
            <a:r>
              <a:rPr lang="en-US" b="1" dirty="0" smtClean="0">
                <a:solidFill>
                  <a:srgbClr val="FF0000"/>
                </a:solidFill>
              </a:rPr>
              <a:t/>
            </a:r>
            <a:br>
              <a:rPr lang="en-US" b="1" dirty="0" smtClean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Dg skill coding </a:t>
            </a:r>
            <a:r>
              <a:rPr lang="en-US" dirty="0" err="1" smtClean="0">
                <a:solidFill>
                  <a:srgbClr val="FF0000"/>
                </a:solidFill>
              </a:rPr>
              <a:t>bisa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leluasa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mengembangkan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ide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serta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berkarya</a:t>
            </a:r>
            <a:endParaRPr lang="en-US" dirty="0" smtClean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en-US" dirty="0" err="1" smtClean="0">
                <a:solidFill>
                  <a:srgbClr val="FF0000"/>
                </a:solidFill>
              </a:rPr>
              <a:t>Mengikuti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kemajuan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teknologi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sehingga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bisa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mengubah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cara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berfikir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yg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baik</a:t>
            </a:r>
            <a:endParaRPr lang="en-US" dirty="0" smtClean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en-US" dirty="0" err="1" smtClean="0">
                <a:solidFill>
                  <a:srgbClr val="FF0000"/>
                </a:solidFill>
              </a:rPr>
              <a:t>Menebarkan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optimis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inspirasi</a:t>
            </a:r>
            <a:r>
              <a:rPr lang="en-US" dirty="0" smtClean="0">
                <a:solidFill>
                  <a:srgbClr val="FF0000"/>
                </a:solidFill>
              </a:rPr>
              <a:t> &amp; </a:t>
            </a:r>
            <a:r>
              <a:rPr lang="en-US" dirty="0" err="1" smtClean="0">
                <a:solidFill>
                  <a:srgbClr val="FF0000"/>
                </a:solidFill>
              </a:rPr>
              <a:t>kreatif</a:t>
            </a:r>
            <a:endParaRPr lang="en-US" dirty="0" smtClean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en-US" dirty="0" err="1" smtClean="0">
                <a:solidFill>
                  <a:srgbClr val="FF0000"/>
                </a:solidFill>
              </a:rPr>
              <a:t>Harapan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memajukan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indonesia</a:t>
            </a:r>
            <a:endParaRPr lang="en-US" dirty="0" smtClean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en-US" dirty="0" err="1" smtClean="0">
                <a:solidFill>
                  <a:srgbClr val="FF0000"/>
                </a:solidFill>
              </a:rPr>
              <a:t>Menciptakan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generasi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yg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berpotensi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cerdas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&amp; Smart (BMI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marL="457200" indent="-457200">
              <a:buAutoNum type="arabicPeriod"/>
            </a:pPr>
            <a:endParaRPr lang="en-US" dirty="0" smtClean="0"/>
          </a:p>
        </p:txBody>
      </p:sp>
      <p:pic>
        <p:nvPicPr>
          <p:cNvPr id="3074" name="Picture 2" descr=" 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5181600"/>
            <a:ext cx="2133600" cy="1447800"/>
          </a:xfrm>
          <a:prstGeom prst="rect">
            <a:avLst/>
          </a:prstGeom>
          <a:noFill/>
        </p:spPr>
      </p:pic>
      <p:pic>
        <p:nvPicPr>
          <p:cNvPr id="3076" name="Picture 4" descr=" 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7400" y="0"/>
            <a:ext cx="2971800" cy="1400175"/>
          </a:xfrm>
          <a:prstGeom prst="rect">
            <a:avLst/>
          </a:prstGeom>
          <a:noFill/>
        </p:spPr>
      </p:pic>
      <p:pic>
        <p:nvPicPr>
          <p:cNvPr id="3078" name="Picture 6" descr="http://pinkyangga.files.wordpress.com/2008/12/indonesia1.jpg">
            <a:hlinkClick r:id="rId4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5000" y="5029200"/>
            <a:ext cx="2327031" cy="16430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315200" cy="11430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600" b="1" dirty="0" err="1" smtClean="0"/>
              <a:t>Ringkasan</a:t>
            </a:r>
            <a:r>
              <a:rPr lang="en-US" sz="3600" b="1" dirty="0" smtClean="0"/>
              <a:t> HTML TAG(S) &amp; CSS </a:t>
            </a:r>
            <a:r>
              <a:rPr lang="en-US" sz="3600" b="1" dirty="0" err="1" smtClean="0"/>
              <a:t>yg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digunakan</a:t>
            </a:r>
            <a:endParaRPr lang="en-US" sz="36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HTML</a:t>
            </a:r>
          </a:p>
          <a:p>
            <a:pPr marL="457200" indent="-457200">
              <a:buAutoNum type="arabicPeriod"/>
            </a:pPr>
            <a:r>
              <a:rPr lang="en-US" sz="2800" dirty="0" smtClean="0"/>
              <a:t>&lt;table</a:t>
            </a:r>
            <a:r>
              <a:rPr lang="en-US" sz="2800" dirty="0" smtClean="0"/>
              <a:t>&gt;&lt;</a:t>
            </a:r>
            <a:r>
              <a:rPr lang="en-US" sz="2800" dirty="0" err="1" smtClean="0"/>
              <a:t>tr</a:t>
            </a:r>
            <a:r>
              <a:rPr lang="en-US" sz="2800" dirty="0" smtClean="0"/>
              <a:t>&gt;&lt;td&gt;</a:t>
            </a:r>
            <a:endParaRPr lang="en-US" sz="2800" dirty="0" smtClean="0"/>
          </a:p>
          <a:p>
            <a:pPr marL="457200" indent="-457200">
              <a:buAutoNum type="arabicPeriod"/>
            </a:pPr>
            <a:r>
              <a:rPr lang="en-US" sz="2800" dirty="0" smtClean="0"/>
              <a:t>&lt;</a:t>
            </a:r>
            <a:r>
              <a:rPr lang="en-US" sz="2800" dirty="0" smtClean="0"/>
              <a:t>a </a:t>
            </a:r>
            <a:r>
              <a:rPr lang="en-US" sz="2800" dirty="0" err="1" smtClean="0"/>
              <a:t>href</a:t>
            </a:r>
            <a:r>
              <a:rPr lang="en-US" sz="2800" dirty="0" smtClean="0"/>
              <a:t>=“ “</a:t>
            </a:r>
            <a:r>
              <a:rPr lang="en-US" sz="2800" dirty="0" smtClean="0"/>
              <a:t>&gt;</a:t>
            </a:r>
            <a:endParaRPr lang="en-US" sz="2800" dirty="0" smtClean="0"/>
          </a:p>
          <a:p>
            <a:pPr marL="457200" indent="-457200">
              <a:buAutoNum type="arabicPeriod"/>
            </a:pPr>
            <a:r>
              <a:rPr lang="en-US" sz="2800" dirty="0" smtClean="0"/>
              <a:t>&lt;</a:t>
            </a:r>
            <a:r>
              <a:rPr lang="en-US" sz="2800" dirty="0" err="1" smtClean="0"/>
              <a:t>ol</a:t>
            </a:r>
            <a:r>
              <a:rPr lang="en-US" sz="2800" dirty="0" smtClean="0"/>
              <a:t>&gt;&lt;</a:t>
            </a:r>
            <a:r>
              <a:rPr lang="en-US" sz="2800" dirty="0" err="1" smtClean="0"/>
              <a:t>li</a:t>
            </a:r>
            <a:r>
              <a:rPr lang="en-US" sz="2800" dirty="0" smtClean="0"/>
              <a:t>&gt;</a:t>
            </a:r>
            <a:endParaRPr lang="en-US" sz="2800" dirty="0" smtClean="0"/>
          </a:p>
          <a:p>
            <a:pPr marL="457200" indent="-457200">
              <a:buAutoNum type="arabicPeriod"/>
            </a:pPr>
            <a:r>
              <a:rPr lang="en-US" sz="2800" dirty="0" smtClean="0"/>
              <a:t>&lt;div class=“ “&gt;</a:t>
            </a:r>
          </a:p>
          <a:p>
            <a:pPr marL="457200" indent="-457200">
              <a:buAutoNum type="arabicPeriod"/>
            </a:pPr>
            <a:r>
              <a:rPr lang="en-US" sz="2800" dirty="0" smtClean="0"/>
              <a:t>&lt;div id=“ “&gt;</a:t>
            </a:r>
          </a:p>
          <a:p>
            <a:pPr marL="457200" indent="-457200">
              <a:buAutoNum type="arabicPeriod"/>
            </a:pPr>
            <a:r>
              <a:rPr lang="en-US" sz="2800" dirty="0" smtClean="0"/>
              <a:t>&lt;</a:t>
            </a:r>
            <a:r>
              <a:rPr lang="en-US" sz="2800" dirty="0" err="1" smtClean="0"/>
              <a:t>marque</a:t>
            </a:r>
            <a:r>
              <a:rPr lang="en-US" sz="2800" dirty="0" smtClean="0"/>
              <a:t>&gt; &lt;</a:t>
            </a:r>
          </a:p>
          <a:p>
            <a:pPr marL="457200" indent="-457200">
              <a:buFont typeface="Wingdings"/>
              <a:buAutoNum type="arabicPeriod"/>
            </a:pPr>
            <a:r>
              <a:rPr lang="en-US" sz="2800" dirty="0" smtClean="0"/>
              <a:t>&lt;</a:t>
            </a:r>
            <a:r>
              <a:rPr lang="en-US" sz="2800" dirty="0" err="1" smtClean="0"/>
              <a:t>img</a:t>
            </a:r>
            <a:r>
              <a:rPr lang="en-US" sz="2800" dirty="0" smtClean="0"/>
              <a:t> </a:t>
            </a:r>
            <a:r>
              <a:rPr lang="en-US" sz="2800" dirty="0" err="1" smtClean="0"/>
              <a:t>src</a:t>
            </a:r>
            <a:r>
              <a:rPr lang="en-US" sz="2800" dirty="0" smtClean="0"/>
              <a:t>=“ ”&gt;</a:t>
            </a:r>
            <a:endParaRPr lang="en-US" sz="2800" dirty="0" smtClean="0"/>
          </a:p>
          <a:p>
            <a:pPr marL="457200" indent="-457200">
              <a:buAutoNum type="arabicPeriod"/>
            </a:pP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/>
              <a:t>CSS</a:t>
            </a:r>
          </a:p>
          <a:p>
            <a:pPr marL="457200" indent="-457200">
              <a:buAutoNum type="arabicPeriod"/>
            </a:pPr>
            <a:r>
              <a:rPr lang="en-US" sz="2800" dirty="0" smtClean="0"/>
              <a:t>#</a:t>
            </a:r>
            <a:r>
              <a:rPr lang="en-US" sz="2800" dirty="0" smtClean="0"/>
              <a:t>table-header</a:t>
            </a:r>
            <a:endParaRPr lang="en-US" sz="2800" dirty="0" smtClean="0"/>
          </a:p>
          <a:p>
            <a:pPr marL="457200" indent="-457200">
              <a:buAutoNum type="arabicPeriod"/>
            </a:pPr>
            <a:r>
              <a:rPr lang="en-US" sz="2800" dirty="0" smtClean="0"/>
              <a:t>#td-header</a:t>
            </a:r>
          </a:p>
          <a:p>
            <a:pPr marL="457200" indent="-457200">
              <a:buAutoNum type="arabicPeriod"/>
            </a:pPr>
            <a:r>
              <a:rPr lang="en-US" sz="2800" dirty="0" smtClean="0"/>
              <a:t>#</a:t>
            </a:r>
            <a:r>
              <a:rPr lang="en-US" sz="2800" dirty="0" err="1" smtClean="0"/>
              <a:t>ul</a:t>
            </a:r>
            <a:r>
              <a:rPr lang="en-US" sz="2800" dirty="0" smtClean="0"/>
              <a:t>-header-</a:t>
            </a:r>
            <a:r>
              <a:rPr lang="en-US" sz="2800" dirty="0" err="1" smtClean="0"/>
              <a:t>nav</a:t>
            </a:r>
            <a:endParaRPr lang="en-US" sz="2800" dirty="0" smtClean="0"/>
          </a:p>
          <a:p>
            <a:pPr marL="457200" indent="-457200">
              <a:buAutoNum type="arabicPeriod"/>
            </a:pPr>
            <a:r>
              <a:rPr lang="en-US" sz="2800" dirty="0" smtClean="0"/>
              <a:t>#</a:t>
            </a:r>
            <a:r>
              <a:rPr lang="en-US" sz="2800" dirty="0" err="1" smtClean="0"/>
              <a:t>div.footer</a:t>
            </a:r>
            <a:endParaRPr lang="en-US" sz="2800" dirty="0" smtClean="0"/>
          </a:p>
          <a:p>
            <a:pPr marL="457200" indent="-457200">
              <a:buAutoNum type="arabicPeriod"/>
            </a:pPr>
            <a:r>
              <a:rPr lang="en-US" sz="2800" dirty="0" smtClean="0"/>
              <a:t>.wrapper</a:t>
            </a:r>
          </a:p>
          <a:p>
            <a:pPr marL="457200" indent="-457200">
              <a:buAutoNum type="arabicPeriod"/>
            </a:pPr>
            <a:r>
              <a:rPr lang="en-US" sz="2800" dirty="0" smtClean="0"/>
              <a:t>.div-content-title</a:t>
            </a:r>
          </a:p>
          <a:p>
            <a:pPr marL="457200" indent="-457200">
              <a:buAutoNum type="arabicPeriod"/>
            </a:pPr>
            <a:r>
              <a:rPr lang="en-US" sz="2800" dirty="0" smtClean="0"/>
              <a:t>.</a:t>
            </a:r>
            <a:r>
              <a:rPr lang="en-US" sz="2800" dirty="0" err="1" smtClean="0"/>
              <a:t>img</a:t>
            </a:r>
            <a:r>
              <a:rPr lang="en-US" sz="2800" dirty="0" smtClean="0"/>
              <a:t>-content</a:t>
            </a:r>
            <a:endParaRPr lang="en-US" sz="2800" dirty="0" smtClean="0"/>
          </a:p>
          <a:p>
            <a:pPr marL="457200" indent="-457200">
              <a:buNone/>
            </a:pPr>
            <a:endParaRPr lang="en-US" sz="2800" dirty="0" smtClean="0"/>
          </a:p>
          <a:p>
            <a:pPr marL="457200" indent="-457200">
              <a:buAutoNum type="arabicPeriod"/>
            </a:pPr>
            <a:endParaRPr lang="en-US" sz="3200" dirty="0" smtClean="0"/>
          </a:p>
          <a:p>
            <a:pPr marL="457200" indent="-457200">
              <a:buAutoNum type="arabicPeriod"/>
            </a:pPr>
            <a:endParaRPr lang="en-US" sz="3200" dirty="0"/>
          </a:p>
        </p:txBody>
      </p:sp>
      <p:pic>
        <p:nvPicPr>
          <p:cNvPr id="2052" name="Picture 4" descr="Image result for logo html">
            <a:hlinkClick r:id="rId2" tooltip="Search images of logo html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5715000"/>
            <a:ext cx="2286000" cy="1143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3400" y="304800"/>
            <a:ext cx="7239000" cy="9144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 smtClean="0">
                <a:solidFill>
                  <a:srgbClr val="7030A0"/>
                </a:solidFill>
              </a:rPr>
              <a:t>Terima</a:t>
            </a:r>
            <a:r>
              <a:rPr lang="en-US" sz="4000" b="1" dirty="0" smtClean="0">
                <a:solidFill>
                  <a:srgbClr val="7030A0"/>
                </a:solidFill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</a:rPr>
              <a:t>kasih</a:t>
            </a:r>
            <a:endParaRPr lang="en-US" sz="40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b="1" dirty="0" smtClean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Dan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lembaga</a:t>
            </a:r>
            <a:r>
              <a:rPr lang="en-US" dirty="0" smtClean="0"/>
              <a:t>/</a:t>
            </a:r>
            <a:r>
              <a:rPr lang="en-US" dirty="0" err="1" smtClean="0"/>
              <a:t>pihak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mendukung</a:t>
            </a:r>
            <a:r>
              <a:rPr lang="en-US" dirty="0" smtClean="0"/>
              <a:t> </a:t>
            </a:r>
            <a:r>
              <a:rPr lang="en-US" dirty="0" err="1" smtClean="0"/>
              <a:t>lancarnya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coding </a:t>
            </a:r>
          </a:p>
          <a:p>
            <a:r>
              <a:rPr lang="en-US" dirty="0" smtClean="0"/>
              <a:t>Special </a:t>
            </a:r>
            <a:r>
              <a:rPr lang="en-US" dirty="0" err="1" smtClean="0"/>
              <a:t>terima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r>
              <a:rPr lang="en-US" dirty="0" smtClean="0"/>
              <a:t> </a:t>
            </a:r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TUTOR </a:t>
            </a:r>
          </a:p>
          <a:p>
            <a:endParaRPr lang="en-US" dirty="0"/>
          </a:p>
        </p:txBody>
      </p:sp>
      <p:pic>
        <p:nvPicPr>
          <p:cNvPr id="4" name="Picture 3" descr="codingmu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29400" y="228600"/>
            <a:ext cx="1981200" cy="1981200"/>
          </a:xfrm>
          <a:prstGeom prst="rect">
            <a:avLst/>
          </a:prstGeom>
        </p:spPr>
      </p:pic>
      <p:pic>
        <p:nvPicPr>
          <p:cNvPr id="1026" name="Picture 2" descr="Berkas:Badan Ekonomi Kratif Indonesia.jpg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1524000"/>
            <a:ext cx="1676400" cy="1676400"/>
          </a:xfrm>
          <a:prstGeom prst="rect">
            <a:avLst/>
          </a:prstGeom>
          <a:noFill/>
        </p:spPr>
      </p:pic>
      <p:pic>
        <p:nvPicPr>
          <p:cNvPr id="1030" name="Picture 6" descr="Image result for logo bank mandiri">
            <a:hlinkClick r:id="rId5" tooltip="Search images of logo bank mandiri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86200" y="1676400"/>
            <a:ext cx="2667000" cy="1203196"/>
          </a:xfrm>
          <a:prstGeom prst="rect">
            <a:avLst/>
          </a:prstGeom>
          <a:noFill/>
        </p:spPr>
      </p:pic>
      <p:pic>
        <p:nvPicPr>
          <p:cNvPr id="1032" name="Picture 8" descr="http://sekolahindonesia.sg/wp-content/uploads/2015/08/sis_300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67200" y="2895600"/>
            <a:ext cx="1828800" cy="1672046"/>
          </a:xfrm>
          <a:prstGeom prst="rect">
            <a:avLst/>
          </a:prstGeom>
          <a:noFill/>
        </p:spPr>
      </p:pic>
      <p:pic>
        <p:nvPicPr>
          <p:cNvPr id="1036" name="Picture 12" descr="Embassy of The Republic of Indonesia Singapore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705600" y="2819400"/>
            <a:ext cx="1523999" cy="1524000"/>
          </a:xfrm>
          <a:prstGeom prst="rect">
            <a:avLst/>
          </a:prstGeom>
          <a:noFill/>
        </p:spPr>
      </p:pic>
      <p:pic>
        <p:nvPicPr>
          <p:cNvPr id="1038" name="Picture 14" descr="Logo Kemnaker.png">
            <a:hlinkClick r:id="rId9"/>
          </p:cNvPr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133600" y="2133600"/>
            <a:ext cx="1752600" cy="152316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</TotalTime>
  <Words>137</Words>
  <Application>Microsoft Office PowerPoint</Application>
  <PresentationFormat>On-screen Show (4:3)</PresentationFormat>
  <Paragraphs>41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Oriel</vt:lpstr>
      <vt:lpstr>Coding website </vt:lpstr>
      <vt:lpstr> Persewaan soundsystem</vt:lpstr>
      <vt:lpstr>Manfaat belajar coding </vt:lpstr>
      <vt:lpstr>Ringkasan HTML TAG(S) &amp; CSS yg digunakan</vt:lpstr>
      <vt:lpstr>Terima kasih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Armada Soundsystem</dc:title>
  <dc:creator>user</dc:creator>
  <cp:lastModifiedBy>user</cp:lastModifiedBy>
  <cp:revision>17</cp:revision>
  <dcterms:created xsi:type="dcterms:W3CDTF">2017-02-27T03:47:15Z</dcterms:created>
  <dcterms:modified xsi:type="dcterms:W3CDTF">2017-03-10T16:03:26Z</dcterms:modified>
</cp:coreProperties>
</file>