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pPr/>
              <a:t>9/3/2017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2376264"/>
          </a:xfrm>
        </p:spPr>
        <p:txBody>
          <a:bodyPr>
            <a:noAutofit/>
          </a:bodyPr>
          <a:lstStyle/>
          <a:p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SOCCER </a:t>
            </a:r>
            <a:br>
              <a:rPr lang="en-SG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SOUVENIRS</a:t>
            </a:r>
            <a:endParaRPr lang="en-SG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>
            <a:normAutofit/>
          </a:bodyPr>
          <a:lstStyle/>
          <a:p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Oleh:TITIK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INDARI</a:t>
            </a:r>
          </a:p>
          <a:p>
            <a:r>
              <a:rPr lang="en-SG" sz="2400" i="1" dirty="0" smtClean="0">
                <a:latin typeface="Times New Roman" pitchFamily="18" charset="0"/>
                <a:cs typeface="Times New Roman" pitchFamily="18" charset="0"/>
              </a:rPr>
              <a:t>SG Coding Mum – Batch 1</a:t>
            </a:r>
            <a:endParaRPr lang="en-SG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Presentasi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Peluang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penyempurnaan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Ringkasan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html tag(s)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Live demonstration</a:t>
            </a:r>
          </a:p>
          <a:p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Penutup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Penyempurnaan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HTML &amp; CSS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SOCCER  SOUVENIRS</vt:lpstr>
      <vt:lpstr>Struktur Presentasi</vt:lpstr>
      <vt:lpstr>Latar Belakang</vt:lpstr>
      <vt:lpstr>Tujuan</vt:lpstr>
      <vt:lpstr>Penyempurnaan</vt:lpstr>
      <vt:lpstr>Ringkasan HTML &amp; CSS</vt:lpstr>
      <vt:lpstr>Penutup</vt:lpstr>
      <vt:lpstr>Alokasi Waktu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Acer</cp:lastModifiedBy>
  <cp:revision>15</cp:revision>
  <dcterms:created xsi:type="dcterms:W3CDTF">2017-02-25T14:56:42Z</dcterms:created>
  <dcterms:modified xsi:type="dcterms:W3CDTF">2017-03-08T16:34:25Z</dcterms:modified>
</cp:coreProperties>
</file>