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" id="{B53D5F52-F1D1-473C-87E8-16E8B5125437}">
          <p14:sldIdLst>
            <p14:sldId id="256"/>
          </p14:sldIdLst>
        </p14:section>
        <p14:section name="Definisi Proyek" id="{E7A7D964-2105-4B95-94E3-8E0D3F1845F8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cer\Documents\SGCodingMum\Rondiyah\index.html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128" y="130629"/>
            <a:ext cx="7197726" cy="2458960"/>
          </a:xfrm>
        </p:spPr>
        <p:txBody>
          <a:bodyPr anchor="ctr"/>
          <a:lstStyle/>
          <a:p>
            <a:r>
              <a:rPr lang="id-ID" dirty="0"/>
              <a:t>Dd mobile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4128" y="2334985"/>
            <a:ext cx="7197726" cy="1405467"/>
          </a:xfrm>
        </p:spPr>
        <p:txBody>
          <a:bodyPr/>
          <a:lstStyle/>
          <a:p>
            <a:r>
              <a:rPr lang="id-ID" dirty="0"/>
              <a:t>Sg coding mum - batch 1</a:t>
            </a:r>
          </a:p>
          <a:p>
            <a:r>
              <a:rPr lang="id-ID" dirty="0"/>
              <a:t>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47" y="2071215"/>
            <a:ext cx="4399923" cy="43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2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Eras Light ITC" panose="020B0402030504020804" pitchFamily="34" charset="0"/>
              </a:rPr>
              <a:t>Internet</a:t>
            </a:r>
          </a:p>
          <a:p>
            <a:r>
              <a:rPr lang="id-ID" sz="2400" dirty="0" smtClean="0">
                <a:latin typeface="Eras Light ITC" panose="020B0402030504020804" pitchFamily="34" charset="0"/>
              </a:rPr>
              <a:t>perkembangan</a:t>
            </a:r>
            <a:r>
              <a:rPr lang="en-US" sz="2400" dirty="0" smtClean="0">
                <a:latin typeface="Eras Light ITC" panose="020B0402030504020804" pitchFamily="34" charset="0"/>
              </a:rPr>
              <a:t> </a:t>
            </a:r>
            <a:r>
              <a:rPr lang="en-US" sz="2400" dirty="0" err="1" smtClean="0">
                <a:latin typeface="Eras Light ITC" panose="020B0402030504020804" pitchFamily="34" charset="0"/>
              </a:rPr>
              <a:t>teknologi</a:t>
            </a:r>
            <a:r>
              <a:rPr lang="en-US" sz="2400" dirty="0" smtClean="0">
                <a:latin typeface="Eras Light ITC" panose="020B0402030504020804" pitchFamily="34" charset="0"/>
              </a:rPr>
              <a:t> </a:t>
            </a:r>
            <a:r>
              <a:rPr lang="id-ID" sz="2400" dirty="0" smtClean="0">
                <a:latin typeface="Eras Light ITC" panose="020B0402030504020804" pitchFamily="34" charset="0"/>
              </a:rPr>
              <a:t> yang sangat cepat </a:t>
            </a:r>
            <a:endParaRPr lang="en-US" sz="2400" dirty="0" smtClean="0">
              <a:latin typeface="Eras Light ITC" panose="020B0402030504020804" pitchFamily="34" charset="0"/>
            </a:endParaRPr>
          </a:p>
          <a:p>
            <a:r>
              <a:rPr lang="en-US" sz="2400" dirty="0" smtClean="0">
                <a:latin typeface="Eras Light ITC" panose="020B0402030504020804" pitchFamily="34" charset="0"/>
              </a:rPr>
              <a:t>Internet </a:t>
            </a:r>
            <a:r>
              <a:rPr lang="en-US" sz="2400" dirty="0" err="1" smtClean="0">
                <a:latin typeface="Eras Light ITC" panose="020B0402030504020804" pitchFamily="34" charset="0"/>
              </a:rPr>
              <a:t>dan</a:t>
            </a:r>
            <a:r>
              <a:rPr lang="en-US" sz="2400" dirty="0" smtClean="0">
                <a:latin typeface="Eras Light ITC" panose="020B0402030504020804" pitchFamily="34" charset="0"/>
              </a:rPr>
              <a:t> </a:t>
            </a:r>
            <a:r>
              <a:rPr lang="en-US" sz="2400" dirty="0" err="1" smtClean="0">
                <a:latin typeface="Eras Light ITC" panose="020B0402030504020804" pitchFamily="34" charset="0"/>
              </a:rPr>
              <a:t>teknologi</a:t>
            </a:r>
            <a:r>
              <a:rPr lang="id-ID" sz="2400" dirty="0" smtClean="0">
                <a:latin typeface="Eras Light ITC" panose="020B0402030504020804" pitchFamily="34" charset="0"/>
              </a:rPr>
              <a:t> </a:t>
            </a:r>
            <a:r>
              <a:rPr lang="id-ID" sz="2400" dirty="0">
                <a:latin typeface="Eras Light ITC" panose="020B0402030504020804" pitchFamily="34" charset="0"/>
              </a:rPr>
              <a:t>memegang peranan yang sangat </a:t>
            </a:r>
            <a:r>
              <a:rPr lang="id-ID" sz="2400" dirty="0" smtClean="0">
                <a:latin typeface="Eras Light ITC" panose="020B0402030504020804" pitchFamily="34" charset="0"/>
              </a:rPr>
              <a:t>penting</a:t>
            </a:r>
            <a:endParaRPr lang="en-US" sz="2400" dirty="0">
              <a:latin typeface="Eras Light ITC" panose="020B0402030504020804" pitchFamily="34" charset="0"/>
            </a:endParaRPr>
          </a:p>
          <a:p>
            <a:r>
              <a:rPr lang="id-ID" sz="2400" dirty="0" smtClean="0">
                <a:latin typeface="Eras Light ITC" panose="020B0402030504020804" pitchFamily="34" charset="0"/>
              </a:rPr>
              <a:t> </a:t>
            </a:r>
            <a:r>
              <a:rPr lang="id-ID" sz="2400" dirty="0">
                <a:latin typeface="Eras Light ITC" panose="020B0402030504020804" pitchFamily="34" charset="0"/>
              </a:rPr>
              <a:t>Internet sebagai salah </a:t>
            </a:r>
            <a:r>
              <a:rPr lang="id-ID" sz="2400" dirty="0" smtClean="0">
                <a:latin typeface="Eras Light ITC" panose="020B0402030504020804" pitchFamily="34" charset="0"/>
              </a:rPr>
              <a:t>satu </a:t>
            </a:r>
            <a:r>
              <a:rPr lang="en-US" sz="2400" dirty="0" smtClean="0">
                <a:latin typeface="Eras Light ITC" panose="020B0402030504020804" pitchFamily="34" charset="0"/>
              </a:rPr>
              <a:t>sumber </a:t>
            </a:r>
            <a:r>
              <a:rPr lang="en-US" sz="2400" dirty="0" err="1" smtClean="0">
                <a:latin typeface="Eras Light ITC" panose="020B0402030504020804" pitchFamily="34" charset="0"/>
              </a:rPr>
              <a:t>utama</a:t>
            </a:r>
            <a:r>
              <a:rPr lang="en-US" sz="2400" dirty="0" smtClean="0">
                <a:latin typeface="Eras Light ITC" panose="020B0402030504020804" pitchFamily="34" charset="0"/>
              </a:rPr>
              <a:t> </a:t>
            </a:r>
            <a:r>
              <a:rPr lang="en-US" sz="2400" dirty="0" err="1" smtClean="0"/>
              <a:t>informasi</a:t>
            </a:r>
            <a:endParaRPr lang="en-US" sz="2400" dirty="0" smtClean="0"/>
          </a:p>
          <a:p>
            <a:r>
              <a:rPr lang="id-ID" sz="2400" dirty="0" smtClean="0">
                <a:latin typeface="Eras Light ITC" panose="020B0402030504020804" pitchFamily="34" charset="0"/>
              </a:rPr>
              <a:t>atau </a:t>
            </a:r>
            <a:r>
              <a:rPr lang="id-ID" sz="2400" dirty="0">
                <a:latin typeface="Eras Light ITC" panose="020B0402030504020804" pitchFamily="34" charset="0"/>
              </a:rPr>
              <a:t>jual beli online yang memudahkan</a:t>
            </a:r>
            <a:endParaRPr lang="en-US" sz="24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Eras Light ITC" panose="020B0402030504020804" pitchFamily="34" charset="0"/>
              </a:rPr>
              <a:t> </a:t>
            </a:r>
            <a:endParaRPr lang="id-ID" sz="2400" dirty="0">
              <a:latin typeface="Eras Light ITC" panose="020B04020305040208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476" y="330178"/>
            <a:ext cx="2095500" cy="20151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8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911" y="2675467"/>
            <a:ext cx="4773705" cy="324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latin typeface="Eras Light ITC" panose="020B0402030504020804" pitchFamily="34" charset="0"/>
              </a:rPr>
              <a:t>Sebagai sarana pengembangan kemajuan usaha yang Saya buat agar bisa diketahui lebih luas dan untuk mempermudah konsumen mendapatkan kebutuhan layanan perbaikan </a:t>
            </a:r>
            <a:r>
              <a:rPr lang="id-ID" sz="2400" dirty="0">
                <a:solidFill>
                  <a:prstClr val="white"/>
                </a:solidFill>
                <a:latin typeface="Eras Light ITC" panose="020B0402030504020804" pitchFamily="34" charset="0"/>
              </a:rPr>
              <a:t>dan kebutuhan mobile phone</a:t>
            </a:r>
            <a:r>
              <a:rPr lang="id-ID" sz="2400" dirty="0">
                <a:latin typeface="Eras Light ITC" panose="020B0402030504020804" pitchFamily="34" charset="0"/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0"/>
            <a:ext cx="4695825" cy="2838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616" y="4196441"/>
            <a:ext cx="2159219" cy="2341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29" y="3038538"/>
            <a:ext cx="3976542" cy="28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40196" y="3623733"/>
            <a:ext cx="3915004" cy="186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 smtClean="0"/>
              <a:t>Inovasi</a:t>
            </a:r>
            <a:r>
              <a:rPr lang="en-US" dirty="0" smtClean="0"/>
              <a:t> (ide </a:t>
            </a:r>
            <a:r>
              <a:rPr lang="en-US" dirty="0" err="1" smtClean="0"/>
              <a:t>baru</a:t>
            </a:r>
            <a:r>
              <a:rPr lang="en-US" dirty="0" smtClean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 smtClean="0"/>
              <a:t>Penyempurnaan</a:t>
            </a:r>
            <a:r>
              <a:rPr lang="en-US" dirty="0" smtClean="0"/>
              <a:t> system </a:t>
            </a:r>
            <a:r>
              <a:rPr lang="en-US" dirty="0" err="1" smtClean="0"/>
              <a:t>kerja</a:t>
            </a:r>
            <a:endParaRPr lang="en-US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biaya&amp;Terobosan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05" y="133654"/>
            <a:ext cx="10131425" cy="1456267"/>
          </a:xfrm>
        </p:spPr>
        <p:txBody>
          <a:bodyPr/>
          <a:lstStyle/>
          <a:p>
            <a:r>
              <a:rPr lang="id-ID" dirty="0"/>
              <a:t>Peluang </a:t>
            </a:r>
            <a:r>
              <a:rPr lang="id-ID" dirty="0" smtClean="0"/>
              <a:t>Pen</a:t>
            </a:r>
            <a:r>
              <a:rPr lang="en-US" dirty="0" err="1" smtClean="0"/>
              <a:t>yempurnaan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9659" y="4356175"/>
            <a:ext cx="3129541" cy="364966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6" y="2892976"/>
            <a:ext cx="5058508" cy="32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3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yang di </a:t>
            </a:r>
            <a:r>
              <a:rPr lang="en-US" dirty="0" err="1" smtClean="0"/>
              <a:t>gunakan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5" y="2065867"/>
            <a:ext cx="7174522" cy="3953620"/>
          </a:xfrm>
        </p:spPr>
      </p:pic>
      <p:sp>
        <p:nvSpPr>
          <p:cNvPr id="6" name="TextBox 5"/>
          <p:cNvSpPr txBox="1"/>
          <p:nvPr/>
        </p:nvSpPr>
        <p:spPr>
          <a:xfrm>
            <a:off x="8194429" y="2866293"/>
            <a:ext cx="3516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&lt;div&gt;&lt;/div&gt;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&lt;table&gt;&lt;/table&gt;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&lt;section&lt;&lt;/section&gt;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&lt;figure&gt;&lt;/figure&gt;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&lt;</a:t>
            </a:r>
            <a:r>
              <a:rPr lang="en-US" dirty="0" err="1" smtClean="0"/>
              <a:t>figcaption</a:t>
            </a:r>
            <a:r>
              <a:rPr lang="en-US" dirty="0" smtClean="0"/>
              <a:t>&gt;&lt;/</a:t>
            </a:r>
            <a:r>
              <a:rPr lang="en-US" dirty="0" err="1" smtClean="0"/>
              <a:t>figcaption</a:t>
            </a:r>
            <a:r>
              <a:rPr lang="en-US" dirty="0" smtClean="0"/>
              <a:t>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713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667" y="2953372"/>
            <a:ext cx="3632199" cy="165249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Clik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 tooltip="click bro"/>
              </a:rPr>
              <a:t>Live</a:t>
            </a:r>
            <a:r>
              <a:rPr lang="en-US" dirty="0" smtClean="0">
                <a:hlinkClick r:id="rId3" action="ppaction://hlinkfile"/>
              </a:rPr>
              <a:t> demonstration</a:t>
            </a:r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579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216" y="2549770"/>
            <a:ext cx="8581292" cy="1749344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47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401</TotalTime>
  <Words>126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Eras Light ITC</vt:lpstr>
      <vt:lpstr>Celestial</vt:lpstr>
      <vt:lpstr>Dd mobile services</vt:lpstr>
      <vt:lpstr>Latar Belakang</vt:lpstr>
      <vt:lpstr>Tujuan</vt:lpstr>
      <vt:lpstr>Peluang Penyempurnaan</vt:lpstr>
      <vt:lpstr>Html dan css yang di gunakan</vt:lpstr>
      <vt:lpstr>Live demonstration</vt:lpstr>
      <vt:lpstr>Terima kasih salam sukses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 mobile services</dc:title>
  <dc:creator>ari winarto</dc:creator>
  <cp:lastModifiedBy>Acer</cp:lastModifiedBy>
  <cp:revision>42</cp:revision>
  <dcterms:created xsi:type="dcterms:W3CDTF">2017-03-10T16:03:38Z</dcterms:created>
  <dcterms:modified xsi:type="dcterms:W3CDTF">2017-03-11T12:23:25Z</dcterms:modified>
</cp:coreProperties>
</file>