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B02A0F-A05E-4EF2-A2FC-B38E5BA6E18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3C0D40-F6A6-448C-8C58-050854CBD78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SELAMAT DATANG</a:t>
            </a:r>
            <a:br>
              <a:rPr lang="en-US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DI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lgerian" pitchFamily="82" charset="0"/>
              </a:rPr>
              <a:t>ARMADA SOUNDSYSTEM</a:t>
            </a:r>
            <a:endParaRPr lang="en-US" sz="48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SELAMAT DATANG DI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SELAMAT DATANG DI</dc:title>
  <dc:creator>user</dc:creator>
  <cp:lastModifiedBy>user</cp:lastModifiedBy>
  <cp:revision>3</cp:revision>
  <dcterms:created xsi:type="dcterms:W3CDTF">2017-02-22T16:56:59Z</dcterms:created>
  <dcterms:modified xsi:type="dcterms:W3CDTF">2017-02-22T17:07:02Z</dcterms:modified>
</cp:coreProperties>
</file>