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4B4F6C-5E44-4E88-8E84-86541D3F274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pinkyangga.files.wordpress.com/2008/12/indonesia1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bing.com/images/search?q=logo+html&amp;id=5FA7D1F0013A7625FD058B3F2D490C9CBD73974D&amp;FORM=IQFRB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upload.wikimedia.org/wikipedia/commons/e/e3/Badan_Ekonomi_Kratif_Indonesia.jp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www.bing.com/images/search?q=logo+bank+mandiri&amp;id=319638E963369BBF7B763F50D64081D3F838A2D2&amp;FORM=IQFRBA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hyperlink" Target="https://id.wikipedia.org/wiki/Berkas:Logo_Kemnak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191000"/>
            <a:ext cx="39624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Coding website 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410200"/>
            <a:ext cx="44958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ARMADA SOUNDSYTEM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4" name="Picture 3" descr="codingm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"/>
            <a:ext cx="3962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sz="6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Persewaan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soundsystem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err="1" smtClean="0"/>
              <a:t>Jaringan</a:t>
            </a:r>
            <a:r>
              <a:rPr lang="en-US" sz="3200" dirty="0" smtClean="0"/>
              <a:t> </a:t>
            </a:r>
            <a:r>
              <a:rPr lang="en-US" sz="3200" dirty="0" err="1" smtClean="0"/>
              <a:t>Bisnis</a:t>
            </a:r>
            <a:r>
              <a:rPr lang="en-US" sz="3200" dirty="0" smtClean="0"/>
              <a:t> </a:t>
            </a:r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luas</a:t>
            </a:r>
            <a:endParaRPr lang="en-US" sz="3200" dirty="0" smtClean="0"/>
          </a:p>
          <a:p>
            <a:r>
              <a:rPr lang="en-US" sz="3200" dirty="0" err="1" smtClean="0"/>
              <a:t>Saingan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sedikit</a:t>
            </a:r>
            <a:endParaRPr lang="en-US" sz="3200" dirty="0" smtClean="0"/>
          </a:p>
          <a:p>
            <a:r>
              <a:rPr lang="en-US" sz="3200" dirty="0" err="1" smtClean="0"/>
              <a:t>Pendapatan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r>
              <a:rPr lang="en-US" sz="3200" dirty="0" smtClean="0"/>
              <a:t> </a:t>
            </a:r>
            <a:r>
              <a:rPr lang="en-US" sz="3200" dirty="0" err="1" smtClean="0"/>
              <a:t>disetiap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projek</a:t>
            </a:r>
            <a:endParaRPr lang="en-US" sz="3200" dirty="0" smtClean="0"/>
          </a:p>
        </p:txBody>
      </p:sp>
      <p:pic>
        <p:nvPicPr>
          <p:cNvPr id="5" name="Content Placeholder 4" descr="sound gantu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384675" y="1600200"/>
            <a:ext cx="3429000" cy="4572000"/>
          </a:xfrm>
        </p:spPr>
      </p:pic>
      <p:pic>
        <p:nvPicPr>
          <p:cNvPr id="4097" name="Picture 1" descr="C:\Users\user\Documents\GitHub\SGCodingMum\Lylyez\Image\logo\logoarmad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953000"/>
            <a:ext cx="2171700" cy="1609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Manfaat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belajar</a:t>
            </a:r>
            <a:r>
              <a:rPr lang="en-US" dirty="0" smtClean="0">
                <a:solidFill>
                  <a:srgbClr val="FF0000"/>
                </a:solidFill>
              </a:rPr>
              <a:t> coding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Dg skill coding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leluasa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mengembangkan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berkarya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Kemajuan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teknologi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byk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mengubah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berfikir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baik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Menebarkan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optimis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inspirasi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Harapan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memajukan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indonesia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Menciptakan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generasi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berpotensi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cerdas</a:t>
            </a:r>
            <a:r>
              <a:rPr lang="en-US" dirty="0" smtClean="0">
                <a:solidFill>
                  <a:srgbClr val="FF0000"/>
                </a:solidFill>
              </a:rPr>
              <a:t> (BMI)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pic>
        <p:nvPicPr>
          <p:cNvPr id="3074" name="Picture 2" descr=" 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5181600"/>
            <a:ext cx="2133600" cy="1447800"/>
          </a:xfrm>
          <a:prstGeom prst="rect">
            <a:avLst/>
          </a:prstGeom>
          <a:noFill/>
        </p:spPr>
      </p:pic>
      <p:pic>
        <p:nvPicPr>
          <p:cNvPr id="3076" name="Picture 4" descr="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0"/>
            <a:ext cx="2971800" cy="1400175"/>
          </a:xfrm>
          <a:prstGeom prst="rect">
            <a:avLst/>
          </a:prstGeom>
          <a:noFill/>
        </p:spPr>
      </p:pic>
      <p:pic>
        <p:nvPicPr>
          <p:cNvPr id="3078" name="Picture 6" descr="http://pinkyangga.files.wordpress.com/2008/12/indonesia1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5029200"/>
            <a:ext cx="2327031" cy="1643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/>
              <a:t>Ringkasan</a:t>
            </a:r>
            <a:r>
              <a:rPr lang="en-US" sz="3600" b="1" dirty="0" smtClean="0"/>
              <a:t> HTML TAG(S) &amp; CSS </a:t>
            </a:r>
            <a:r>
              <a:rPr lang="en-US" sz="3600" b="1" dirty="0" err="1" smtClean="0"/>
              <a:t>yg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digunakan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HTML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&lt;table&gt;&lt;/table&gt;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&lt;td&gt;&lt;td&gt;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&lt;div class=“ “&gt;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&lt;div id=“ “&gt;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  <a:r>
              <a:rPr lang="en-US" sz="2800" dirty="0" err="1" smtClean="0"/>
              <a:t>marque</a:t>
            </a:r>
            <a:r>
              <a:rPr lang="en-US" sz="2800" dirty="0" smtClean="0"/>
              <a:t>&gt; &lt;</a:t>
            </a:r>
            <a:endParaRPr lang="en-US" sz="2800" dirty="0" smtClean="0"/>
          </a:p>
          <a:p>
            <a:pPr marL="457200" indent="-457200">
              <a:buFont typeface="Wingdings"/>
              <a:buAutoNum type="arabicPeriod"/>
            </a:pPr>
            <a:r>
              <a:rPr lang="en-US" sz="2800" dirty="0" smtClean="0"/>
              <a:t>&lt;</a:t>
            </a:r>
            <a:endParaRPr lang="en-US" sz="2800" dirty="0" smtClean="0"/>
          </a:p>
          <a:p>
            <a:pPr marL="457200" indent="-457200">
              <a:buAutoNum type="arabicPeriod"/>
            </a:pP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CSS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#table-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#div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#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.</a:t>
            </a:r>
          </a:p>
          <a:p>
            <a:pPr marL="457200" indent="-457200">
              <a:buNone/>
            </a:pPr>
            <a:endParaRPr lang="en-US" sz="2800" dirty="0" smtClean="0"/>
          </a:p>
          <a:p>
            <a:pPr marL="457200" indent="-457200">
              <a:buAutoNum type="arabicPeriod"/>
            </a:pPr>
            <a:endParaRPr lang="en-US" sz="3200" dirty="0" smtClean="0"/>
          </a:p>
          <a:p>
            <a:pPr marL="457200" indent="-457200">
              <a:buAutoNum type="arabicPeriod"/>
            </a:pPr>
            <a:endParaRPr lang="en-US" sz="3200" dirty="0"/>
          </a:p>
        </p:txBody>
      </p:sp>
      <p:pic>
        <p:nvPicPr>
          <p:cNvPr id="2052" name="Picture 4" descr="Image result for logo html">
            <a:hlinkClick r:id="rId2" tooltip="Search images of logo html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715000"/>
            <a:ext cx="22860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390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rgbClr val="7030A0"/>
                </a:solidFill>
              </a:rPr>
              <a:t>Terima</a:t>
            </a:r>
            <a:r>
              <a:rPr lang="en-US" sz="4000" b="1" dirty="0" smtClean="0">
                <a:solidFill>
                  <a:srgbClr val="7030A0"/>
                </a:solidFill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</a:rPr>
              <a:t>kasih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/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lancarnya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coding </a:t>
            </a:r>
          </a:p>
          <a:p>
            <a:r>
              <a:rPr lang="en-US" dirty="0" smtClean="0"/>
              <a:t>Special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TUTOR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odingm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228600"/>
            <a:ext cx="1981200" cy="1981200"/>
          </a:xfrm>
          <a:prstGeom prst="rect">
            <a:avLst/>
          </a:prstGeom>
        </p:spPr>
      </p:pic>
      <p:pic>
        <p:nvPicPr>
          <p:cNvPr id="1026" name="Picture 2" descr="Berkas:Badan Ekonomi Kratif Indonesia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1676400" cy="1676400"/>
          </a:xfrm>
          <a:prstGeom prst="rect">
            <a:avLst/>
          </a:prstGeom>
          <a:noFill/>
        </p:spPr>
      </p:pic>
      <p:pic>
        <p:nvPicPr>
          <p:cNvPr id="1030" name="Picture 6" descr="Image result for logo bank mandiri">
            <a:hlinkClick r:id="rId5" tooltip="Search images of logo bank mandiri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1676400"/>
            <a:ext cx="2667000" cy="1203196"/>
          </a:xfrm>
          <a:prstGeom prst="rect">
            <a:avLst/>
          </a:prstGeom>
          <a:noFill/>
        </p:spPr>
      </p:pic>
      <p:pic>
        <p:nvPicPr>
          <p:cNvPr id="1032" name="Picture 8" descr="http://sekolahindonesia.sg/wp-content/uploads/2015/08/sis_30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2895600"/>
            <a:ext cx="1828800" cy="1672046"/>
          </a:xfrm>
          <a:prstGeom prst="rect">
            <a:avLst/>
          </a:prstGeom>
          <a:noFill/>
        </p:spPr>
      </p:pic>
      <p:pic>
        <p:nvPicPr>
          <p:cNvPr id="1036" name="Picture 12" descr="Embassy of The Republic of Indonesia Singapor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2819400"/>
            <a:ext cx="1523999" cy="1524000"/>
          </a:xfrm>
          <a:prstGeom prst="rect">
            <a:avLst/>
          </a:prstGeom>
          <a:noFill/>
        </p:spPr>
      </p:pic>
      <p:pic>
        <p:nvPicPr>
          <p:cNvPr id="1038" name="Picture 14" descr="Logo Kemnaker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2133600"/>
            <a:ext cx="1752600" cy="1523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119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Coding website </vt:lpstr>
      <vt:lpstr> Persewaan soundsystem</vt:lpstr>
      <vt:lpstr>Manfaat belajar coding </vt:lpstr>
      <vt:lpstr>Ringkasan HTML TAG(S) &amp; CSS yg digunakan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Armada Soundsystem</dc:title>
  <dc:creator>user</dc:creator>
  <cp:lastModifiedBy>user</cp:lastModifiedBy>
  <cp:revision>15</cp:revision>
  <dcterms:created xsi:type="dcterms:W3CDTF">2017-02-27T03:47:15Z</dcterms:created>
  <dcterms:modified xsi:type="dcterms:W3CDTF">2017-03-09T16:31:44Z</dcterms:modified>
</cp:coreProperties>
</file>