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84B4F6C-5E44-4E88-8E84-86541D3F2744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</a:rPr>
              <a:t>Coding website Armada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</a:rPr>
              <a:t>Soundsystem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003322"/>
            <a:ext cx="5867400" cy="1371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Melayani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Sepenuh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Hati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gency FB" pitchFamily="34" charset="0"/>
            </a:endParaRPr>
          </a:p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Sejak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 1999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sz="60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 Rounded MT Bold" pitchFamily="34" charset="0"/>
              </a:rPr>
              <a:t>Persewaan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 Rounded MT Bold" pitchFamily="34" charset="0"/>
              </a:rPr>
              <a:t>soundsystem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 err="1" smtClean="0"/>
              <a:t>Saingan</a:t>
            </a:r>
            <a:r>
              <a:rPr lang="en-US" sz="3200" dirty="0" smtClean="0"/>
              <a:t>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sedikit</a:t>
            </a:r>
            <a:endParaRPr lang="en-US" sz="3200" dirty="0" smtClean="0"/>
          </a:p>
          <a:p>
            <a:r>
              <a:rPr lang="en-US" sz="3200" dirty="0" err="1" smtClean="0"/>
              <a:t>Jaringan</a:t>
            </a:r>
            <a:r>
              <a:rPr lang="en-US" sz="3200" dirty="0" smtClean="0"/>
              <a:t> </a:t>
            </a:r>
            <a:r>
              <a:rPr lang="en-US" sz="3200" dirty="0" err="1" smtClean="0"/>
              <a:t>Bisnis</a:t>
            </a:r>
            <a:r>
              <a:rPr lang="en-US" sz="3200" dirty="0" smtClean="0"/>
              <a:t> </a:t>
            </a:r>
            <a:r>
              <a:rPr lang="en-US" sz="3200" dirty="0" err="1" smtClean="0"/>
              <a:t>semakin</a:t>
            </a:r>
            <a:r>
              <a:rPr lang="en-US" sz="3200" dirty="0" smtClean="0"/>
              <a:t> </a:t>
            </a:r>
            <a:r>
              <a:rPr lang="en-US" sz="3200" dirty="0" err="1" smtClean="0"/>
              <a:t>luas</a:t>
            </a:r>
            <a:endParaRPr lang="en-US" sz="3200" dirty="0" smtClean="0"/>
          </a:p>
          <a:p>
            <a:r>
              <a:rPr lang="en-US" sz="3200" dirty="0" err="1" smtClean="0"/>
              <a:t>Pendapatan</a:t>
            </a:r>
            <a:r>
              <a:rPr lang="en-US" sz="3200" dirty="0" smtClean="0"/>
              <a:t> </a:t>
            </a:r>
            <a:r>
              <a:rPr lang="en-US" sz="3200" dirty="0" err="1" smtClean="0"/>
              <a:t>besar</a:t>
            </a:r>
            <a:r>
              <a:rPr lang="en-US" sz="3200" dirty="0" smtClean="0"/>
              <a:t> </a:t>
            </a:r>
            <a:r>
              <a:rPr lang="en-US" sz="3200" dirty="0" err="1" smtClean="0"/>
              <a:t>disetiap</a:t>
            </a:r>
            <a:r>
              <a:rPr lang="en-US" sz="3200" dirty="0" smtClean="0"/>
              <a:t> </a:t>
            </a:r>
            <a:r>
              <a:rPr lang="en-US" sz="3200" dirty="0" err="1" smtClean="0"/>
              <a:t>projek</a:t>
            </a:r>
            <a:endParaRPr lang="en-US" sz="3200" dirty="0" smtClean="0"/>
          </a:p>
        </p:txBody>
      </p:sp>
      <p:pic>
        <p:nvPicPr>
          <p:cNvPr id="5" name="Content Placeholder 4" descr="sound gantung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384675" y="1600200"/>
            <a:ext cx="3429000" cy="4572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5334000" y="274320"/>
            <a:ext cx="3005328" cy="521208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029200" cy="632764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Content Placeholder 5" descr="IMG_20140927_00152457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381000"/>
            <a:ext cx="4572000" cy="6019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3152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 err="1" smtClean="0"/>
              <a:t>Ringkasan</a:t>
            </a:r>
            <a:r>
              <a:rPr lang="en-US" sz="3600" b="1" dirty="0" smtClean="0"/>
              <a:t> HTML TAG(S) &amp; CSS </a:t>
            </a:r>
            <a:r>
              <a:rPr lang="en-US" sz="3600" b="1" dirty="0" err="1" smtClean="0"/>
              <a:t>yg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digunakan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HTML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</a:t>
            </a:r>
          </a:p>
          <a:p>
            <a:pPr marL="457200" indent="-457200">
              <a:buAutoNum type="arabicPeriod"/>
            </a:pP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CSS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&lt;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&lt;</a:t>
            </a:r>
          </a:p>
          <a:p>
            <a:pPr marL="457200" indent="-457200">
              <a:buAutoNum type="arabicPeriod"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penutup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r>
              <a:rPr lang="en-US" dirty="0" smtClean="0"/>
              <a:t>BLA</a:t>
            </a:r>
          </a:p>
          <a:p>
            <a:r>
              <a:rPr lang="en-US" dirty="0" smtClean="0"/>
              <a:t>BLA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43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Coding website Armada Soundsystem</vt:lpstr>
      <vt:lpstr> Persewaan soundsystem</vt:lpstr>
      <vt:lpstr> </vt:lpstr>
      <vt:lpstr>Ringkasan HTML TAG(S) &amp; CSS yg digunakan</vt:lpstr>
      <vt:lpstr>penutup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Armada Soundsystem</dc:title>
  <dc:creator>user</dc:creator>
  <cp:lastModifiedBy>user</cp:lastModifiedBy>
  <cp:revision>8</cp:revision>
  <dcterms:created xsi:type="dcterms:W3CDTF">2017-02-27T03:47:15Z</dcterms:created>
  <dcterms:modified xsi:type="dcterms:W3CDTF">2017-03-04T05:23:40Z</dcterms:modified>
</cp:coreProperties>
</file>