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0E3C1-6F3E-4ACD-A4AA-A7D69C98503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CD7D3B-8233-47CE-A76C-EFF859A160B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MEELA TAILOR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CODING MUM SINGAPORE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</a:t>
            </a:r>
            <a:r>
              <a:rPr lang="en-US" dirty="0" err="1" smtClean="0"/>
              <a:t>Minggu</a:t>
            </a:r>
            <a:r>
              <a:rPr lang="en-US" dirty="0" smtClean="0"/>
              <a:t> 12 </a:t>
            </a:r>
            <a:r>
              <a:rPr lang="en-US" dirty="0" err="1" smtClean="0"/>
              <a:t>Maret</a:t>
            </a:r>
            <a:r>
              <a:rPr lang="en-US" dirty="0" smtClean="0"/>
              <a:t> 2017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Meela</a:t>
            </a:r>
            <a:r>
              <a:rPr lang="en-US" dirty="0" smtClean="0"/>
              <a:t> Tailor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Later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gemar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hoby</a:t>
            </a:r>
            <a:r>
              <a:rPr lang="en-US" dirty="0" smtClean="0"/>
              <a:t> </a:t>
            </a:r>
            <a:r>
              <a:rPr lang="en-US" dirty="0" err="1" smtClean="0"/>
              <a:t>menjahit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menjahit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err="1" smtClean="0"/>
              <a:t>Tujuan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-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menjahit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website</a:t>
            </a:r>
          </a:p>
          <a:p>
            <a:pPr marL="514350" indent="-514350">
              <a:buNone/>
            </a:pPr>
            <a:r>
              <a:rPr lang="en-US" dirty="0" err="1" smtClean="0"/>
              <a:t>Peluang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-</a:t>
            </a: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website </a:t>
            </a:r>
            <a:r>
              <a:rPr lang="en-US" dirty="0" err="1" smtClean="0"/>
              <a:t>Meela</a:t>
            </a:r>
            <a:r>
              <a:rPr lang="en-US" dirty="0" smtClean="0"/>
              <a:t> Tailor</a:t>
            </a:r>
          </a:p>
          <a:p>
            <a:pPr marL="514350" indent="-514350">
              <a:buNone/>
            </a:pPr>
            <a:r>
              <a:rPr lang="en-US" dirty="0" err="1" smtClean="0"/>
              <a:t>b</a:t>
            </a:r>
            <a:r>
              <a:rPr lang="en-US" dirty="0" err="1" smtClean="0"/>
              <a:t>anyak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penjahit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HTML TAG(S)&amp;CSS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HTML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.&lt;table&gt;&lt;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.&lt;a </a:t>
            </a:r>
            <a:r>
              <a:rPr lang="en-US" dirty="0" err="1" smtClean="0"/>
              <a:t>href</a:t>
            </a:r>
            <a:r>
              <a:rPr lang="en-US" dirty="0" smtClean="0"/>
              <a:t>=“”&gt;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.&lt;</a:t>
            </a:r>
            <a:r>
              <a:rPr lang="en-US" dirty="0" err="1" smtClean="0"/>
              <a:t>ol</a:t>
            </a:r>
            <a:r>
              <a:rPr lang="en-US" dirty="0" smtClean="0"/>
              <a:t>&gt;&lt;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4.&lt;div class=“”&gt;</a:t>
            </a:r>
          </a:p>
          <a:p>
            <a:pPr>
              <a:buNone/>
            </a:pPr>
            <a:r>
              <a:rPr lang="en-US" dirty="0" smtClean="0"/>
              <a:t>5.&lt;div id=“”&gt;</a:t>
            </a:r>
          </a:p>
          <a:p>
            <a:pPr>
              <a:buNone/>
            </a:pPr>
            <a:r>
              <a:rPr lang="en-US" dirty="0" smtClean="0"/>
              <a:t>6</a:t>
            </a:r>
            <a:r>
              <a:rPr lang="en-US" smtClean="0"/>
              <a:t>.&lt;marquee&gt;&lt;/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96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                 MEELA TAILOR </vt:lpstr>
      <vt:lpstr>        Definisi Meela Tailor</vt:lpstr>
      <vt:lpstr>Ringkasan HTML TAG(S)&amp;CSS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MEELA TAILOR </dc:title>
  <dc:creator>user</dc:creator>
  <cp:lastModifiedBy>user</cp:lastModifiedBy>
  <cp:revision>1</cp:revision>
  <dcterms:created xsi:type="dcterms:W3CDTF">2017-03-11T11:29:36Z</dcterms:created>
  <dcterms:modified xsi:type="dcterms:W3CDTF">2017-03-11T13:08:55Z</dcterms:modified>
</cp:coreProperties>
</file>