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Lora"/>
      <p:regular r:id="rId32"/>
      <p:bold r:id="rId33"/>
      <p:italic r:id="rId34"/>
      <p:boldItalic r:id="rId35"/>
    </p:embeddedFont>
    <p:embeddedFont>
      <p:font typeface="Itim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32705F-FF8E-4EBE-BF84-B736396BAD09}">
  <a:tblStyle styleId="{0932705F-FF8E-4EBE-BF84-B736396BAD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Lora-bold.fntdata"/><Relationship Id="rId10" Type="http://schemas.openxmlformats.org/officeDocument/2006/relationships/slide" Target="slides/slide5.xml"/><Relationship Id="rId32" Type="http://schemas.openxmlformats.org/officeDocument/2006/relationships/font" Target="fonts/Lora-regular.fntdata"/><Relationship Id="rId13" Type="http://schemas.openxmlformats.org/officeDocument/2006/relationships/slide" Target="slides/slide8.xml"/><Relationship Id="rId35" Type="http://schemas.openxmlformats.org/officeDocument/2006/relationships/font" Target="fonts/Lora-boldItalic.fntdata"/><Relationship Id="rId12" Type="http://schemas.openxmlformats.org/officeDocument/2006/relationships/slide" Target="slides/slide7.xml"/><Relationship Id="rId34" Type="http://schemas.openxmlformats.org/officeDocument/2006/relationships/font" Target="fonts/Lor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Itim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a1242414e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a1242414e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8b385fd27f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8b385fd27f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8b385fd2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8b385fd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8b385fd27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8b385fd27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a1242414e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a1242414e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2d761d4851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2d761d4851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a1242414e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a1242414e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2d761d4851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2d761d4851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2d761d4851a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2d761d4851a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2d761d4851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2d761d4851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713094" y="4328971"/>
            <a:ext cx="1146819" cy="548812"/>
            <a:chOff x="126925" y="511427"/>
            <a:chExt cx="697154" cy="333625"/>
          </a:xfrm>
        </p:grpSpPr>
        <p:sp>
          <p:nvSpPr>
            <p:cNvPr id="13" name="Google Shape;13;p2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866425" y="-915050"/>
            <a:ext cx="1999366" cy="1996853"/>
            <a:chOff x="1261508" y="230234"/>
            <a:chExt cx="842548" cy="841489"/>
          </a:xfrm>
        </p:grpSpPr>
        <p:sp>
          <p:nvSpPr>
            <p:cNvPr id="50" name="Google Shape;50;p2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8157900" y="3034150"/>
            <a:ext cx="1999366" cy="1996853"/>
            <a:chOff x="1261508" y="230234"/>
            <a:chExt cx="842548" cy="841489"/>
          </a:xfrm>
        </p:grpSpPr>
        <p:sp>
          <p:nvSpPr>
            <p:cNvPr id="56" name="Google Shape;56;p2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2"/>
          <p:cNvSpPr txBox="1"/>
          <p:nvPr>
            <p:ph type="ctrTitle"/>
          </p:nvPr>
        </p:nvSpPr>
        <p:spPr>
          <a:xfrm>
            <a:off x="1622013" y="1250188"/>
            <a:ext cx="4467000" cy="2243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2"/>
          <p:cNvSpPr txBox="1"/>
          <p:nvPr>
            <p:ph idx="1" type="subTitle"/>
          </p:nvPr>
        </p:nvSpPr>
        <p:spPr>
          <a:xfrm>
            <a:off x="1622013" y="3493410"/>
            <a:ext cx="4467000" cy="3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2"/>
          <p:cNvSpPr/>
          <p:nvPr/>
        </p:nvSpPr>
        <p:spPr>
          <a:xfrm>
            <a:off x="449576" y="1432127"/>
            <a:ext cx="95270" cy="141359"/>
          </a:xfrm>
          <a:custGeom>
            <a:rect b="b" l="l" r="r" t="t"/>
            <a:pathLst>
              <a:path extrusionOk="0" h="2058" w="1387">
                <a:moveTo>
                  <a:pt x="697" y="1"/>
                </a:moveTo>
                <a:cubicBezTo>
                  <a:pt x="642" y="851"/>
                  <a:pt x="592" y="925"/>
                  <a:pt x="1" y="1029"/>
                </a:cubicBezTo>
                <a:cubicBezTo>
                  <a:pt x="592" y="1134"/>
                  <a:pt x="642" y="1208"/>
                  <a:pt x="697" y="2058"/>
                </a:cubicBezTo>
                <a:cubicBezTo>
                  <a:pt x="771" y="1208"/>
                  <a:pt x="826" y="1134"/>
                  <a:pt x="1387" y="1029"/>
                </a:cubicBezTo>
                <a:cubicBezTo>
                  <a:pt x="826" y="925"/>
                  <a:pt x="771" y="851"/>
                  <a:pt x="6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6076156" y="241978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11"/>
          <p:cNvGrpSpPr/>
          <p:nvPr/>
        </p:nvGrpSpPr>
        <p:grpSpPr>
          <a:xfrm>
            <a:off x="3998594" y="265596"/>
            <a:ext cx="1146819" cy="548812"/>
            <a:chOff x="126925" y="511427"/>
            <a:chExt cx="697154" cy="333625"/>
          </a:xfrm>
        </p:grpSpPr>
        <p:sp>
          <p:nvSpPr>
            <p:cNvPr id="513" name="Google Shape;513;p11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11"/>
          <p:cNvGrpSpPr/>
          <p:nvPr/>
        </p:nvGrpSpPr>
        <p:grpSpPr>
          <a:xfrm>
            <a:off x="209547" y="3610981"/>
            <a:ext cx="287314" cy="379145"/>
            <a:chOff x="3216099" y="239444"/>
            <a:chExt cx="173751" cy="229285"/>
          </a:xfrm>
        </p:grpSpPr>
        <p:sp>
          <p:nvSpPr>
            <p:cNvPr id="550" name="Google Shape;550;p11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1"/>
          <p:cNvGrpSpPr/>
          <p:nvPr/>
        </p:nvGrpSpPr>
        <p:grpSpPr>
          <a:xfrm>
            <a:off x="8144257" y="4556301"/>
            <a:ext cx="407031" cy="431553"/>
            <a:chOff x="5639106" y="643680"/>
            <a:chExt cx="246148" cy="260978"/>
          </a:xfrm>
        </p:grpSpPr>
        <p:sp>
          <p:nvSpPr>
            <p:cNvPr id="553" name="Google Shape;553;p11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11"/>
          <p:cNvSpPr/>
          <p:nvPr/>
        </p:nvSpPr>
        <p:spPr>
          <a:xfrm>
            <a:off x="8468984" y="2390200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1"/>
          <p:cNvSpPr/>
          <p:nvPr/>
        </p:nvSpPr>
        <p:spPr>
          <a:xfrm>
            <a:off x="8468956" y="4312903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11"/>
          <p:cNvGrpSpPr/>
          <p:nvPr/>
        </p:nvGrpSpPr>
        <p:grpSpPr>
          <a:xfrm>
            <a:off x="7971100" y="325600"/>
            <a:ext cx="1999366" cy="1996853"/>
            <a:chOff x="1261508" y="230234"/>
            <a:chExt cx="842548" cy="841489"/>
          </a:xfrm>
        </p:grpSpPr>
        <p:sp>
          <p:nvSpPr>
            <p:cNvPr id="558" name="Google Shape;558;p11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11"/>
          <p:cNvGrpSpPr/>
          <p:nvPr/>
        </p:nvGrpSpPr>
        <p:grpSpPr>
          <a:xfrm>
            <a:off x="1913150" y="4184725"/>
            <a:ext cx="1999366" cy="1996853"/>
            <a:chOff x="1261508" y="230234"/>
            <a:chExt cx="842548" cy="841489"/>
          </a:xfrm>
        </p:grpSpPr>
        <p:sp>
          <p:nvSpPr>
            <p:cNvPr id="564" name="Google Shape;564;p11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11"/>
          <p:cNvGrpSpPr/>
          <p:nvPr/>
        </p:nvGrpSpPr>
        <p:grpSpPr>
          <a:xfrm>
            <a:off x="7378499" y="212399"/>
            <a:ext cx="361414" cy="377330"/>
            <a:chOff x="5666693" y="676471"/>
            <a:chExt cx="218562" cy="228187"/>
          </a:xfrm>
        </p:grpSpPr>
        <p:sp>
          <p:nvSpPr>
            <p:cNvPr id="570" name="Google Shape;570;p11"/>
            <p:cNvSpPr/>
            <p:nvPr/>
          </p:nvSpPr>
          <p:spPr>
            <a:xfrm>
              <a:off x="5666693" y="676471"/>
              <a:ext cx="114225" cy="135792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>
            <a:off x="-1214150" y="1232250"/>
            <a:ext cx="1999366" cy="1996853"/>
            <a:chOff x="1261508" y="230234"/>
            <a:chExt cx="842548" cy="841489"/>
          </a:xfrm>
        </p:grpSpPr>
        <p:sp>
          <p:nvSpPr>
            <p:cNvPr id="573" name="Google Shape;573;p11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11"/>
          <p:cNvGrpSpPr/>
          <p:nvPr/>
        </p:nvGrpSpPr>
        <p:grpSpPr>
          <a:xfrm>
            <a:off x="1551724" y="325599"/>
            <a:ext cx="361414" cy="377330"/>
            <a:chOff x="5666693" y="676471"/>
            <a:chExt cx="218562" cy="228187"/>
          </a:xfrm>
        </p:grpSpPr>
        <p:sp>
          <p:nvSpPr>
            <p:cNvPr id="579" name="Google Shape;579;p11"/>
            <p:cNvSpPr/>
            <p:nvPr/>
          </p:nvSpPr>
          <p:spPr>
            <a:xfrm>
              <a:off x="5666693" y="676471"/>
              <a:ext cx="114225" cy="135792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11"/>
          <p:cNvSpPr txBox="1"/>
          <p:nvPr>
            <p:ph hasCustomPrompt="1" type="title"/>
          </p:nvPr>
        </p:nvSpPr>
        <p:spPr>
          <a:xfrm>
            <a:off x="1551725" y="1233075"/>
            <a:ext cx="60405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2" name="Google Shape;582;p11"/>
          <p:cNvSpPr txBox="1"/>
          <p:nvPr>
            <p:ph idx="1" type="subTitle"/>
          </p:nvPr>
        </p:nvSpPr>
        <p:spPr>
          <a:xfrm>
            <a:off x="1551725" y="2475103"/>
            <a:ext cx="6040500" cy="3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13"/>
          <p:cNvGrpSpPr/>
          <p:nvPr/>
        </p:nvGrpSpPr>
        <p:grpSpPr>
          <a:xfrm>
            <a:off x="8231487" y="1573325"/>
            <a:ext cx="1999366" cy="1996853"/>
            <a:chOff x="1261508" y="230234"/>
            <a:chExt cx="842548" cy="841489"/>
          </a:xfrm>
        </p:grpSpPr>
        <p:sp>
          <p:nvSpPr>
            <p:cNvPr id="586" name="Google Shape;586;p13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13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2" name="Google Shape;592;p13"/>
          <p:cNvSpPr txBox="1"/>
          <p:nvPr>
            <p:ph idx="1" type="subTitle"/>
          </p:nvPr>
        </p:nvSpPr>
        <p:spPr>
          <a:xfrm>
            <a:off x="2154913" y="2354665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3" name="Google Shape;593;p13"/>
          <p:cNvSpPr txBox="1"/>
          <p:nvPr>
            <p:ph hasCustomPrompt="1" idx="2" type="title"/>
          </p:nvPr>
        </p:nvSpPr>
        <p:spPr>
          <a:xfrm>
            <a:off x="2783884" y="1399475"/>
            <a:ext cx="886200" cy="439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/>
          <p:nvPr>
            <p:ph idx="3" type="subTitle"/>
          </p:nvPr>
        </p:nvSpPr>
        <p:spPr>
          <a:xfrm>
            <a:off x="4844798" y="2354674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5" name="Google Shape;595;p13"/>
          <p:cNvSpPr txBox="1"/>
          <p:nvPr>
            <p:ph hasCustomPrompt="1" idx="4" type="title"/>
          </p:nvPr>
        </p:nvSpPr>
        <p:spPr>
          <a:xfrm>
            <a:off x="5473725" y="1399425"/>
            <a:ext cx="886200" cy="439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/>
          <p:nvPr>
            <p:ph idx="5" type="subTitle"/>
          </p:nvPr>
        </p:nvSpPr>
        <p:spPr>
          <a:xfrm>
            <a:off x="2154913" y="4037099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7" name="Google Shape;597;p13"/>
          <p:cNvSpPr txBox="1"/>
          <p:nvPr>
            <p:ph hasCustomPrompt="1" idx="6" type="title"/>
          </p:nvPr>
        </p:nvSpPr>
        <p:spPr>
          <a:xfrm>
            <a:off x="2783874" y="3081877"/>
            <a:ext cx="886200" cy="439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/>
          <p:nvPr>
            <p:ph idx="7" type="subTitle"/>
          </p:nvPr>
        </p:nvSpPr>
        <p:spPr>
          <a:xfrm>
            <a:off x="4844775" y="4037101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9" name="Google Shape;599;p13"/>
          <p:cNvSpPr txBox="1"/>
          <p:nvPr>
            <p:ph hasCustomPrompt="1" idx="8" type="title"/>
          </p:nvPr>
        </p:nvSpPr>
        <p:spPr>
          <a:xfrm>
            <a:off x="5473725" y="3081899"/>
            <a:ext cx="886200" cy="439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0" name="Google Shape;600;p13"/>
          <p:cNvSpPr txBox="1"/>
          <p:nvPr>
            <p:ph idx="9" type="subTitle"/>
          </p:nvPr>
        </p:nvSpPr>
        <p:spPr>
          <a:xfrm>
            <a:off x="2154925" y="1991375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13"/>
          <p:cNvSpPr txBox="1"/>
          <p:nvPr>
            <p:ph idx="13" type="subTitle"/>
          </p:nvPr>
        </p:nvSpPr>
        <p:spPr>
          <a:xfrm>
            <a:off x="4844752" y="1991375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3"/>
          <p:cNvSpPr txBox="1"/>
          <p:nvPr>
            <p:ph idx="14" type="subTitle"/>
          </p:nvPr>
        </p:nvSpPr>
        <p:spPr>
          <a:xfrm>
            <a:off x="2155050" y="3673800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13"/>
          <p:cNvSpPr txBox="1"/>
          <p:nvPr>
            <p:ph idx="15" type="subTitle"/>
          </p:nvPr>
        </p:nvSpPr>
        <p:spPr>
          <a:xfrm>
            <a:off x="4844877" y="3673800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14"/>
          <p:cNvGrpSpPr/>
          <p:nvPr/>
        </p:nvGrpSpPr>
        <p:grpSpPr>
          <a:xfrm>
            <a:off x="139694" y="157396"/>
            <a:ext cx="1146819" cy="548812"/>
            <a:chOff x="126925" y="511427"/>
            <a:chExt cx="697154" cy="333625"/>
          </a:xfrm>
        </p:grpSpPr>
        <p:sp>
          <p:nvSpPr>
            <p:cNvPr id="606" name="Google Shape;606;p14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14"/>
          <p:cNvGrpSpPr/>
          <p:nvPr/>
        </p:nvGrpSpPr>
        <p:grpSpPr>
          <a:xfrm>
            <a:off x="6925633" y="4490391"/>
            <a:ext cx="297892" cy="415961"/>
            <a:chOff x="4872628" y="1304490"/>
            <a:chExt cx="180147" cy="251548"/>
          </a:xfrm>
        </p:grpSpPr>
        <p:sp>
          <p:nvSpPr>
            <p:cNvPr id="643" name="Google Shape;643;p14"/>
            <p:cNvSpPr/>
            <p:nvPr/>
          </p:nvSpPr>
          <p:spPr>
            <a:xfrm>
              <a:off x="4922763" y="1304490"/>
              <a:ext cx="130012" cy="156638"/>
            </a:xfrm>
            <a:custGeom>
              <a:rect b="b" l="l" r="r" t="t"/>
              <a:pathLst>
                <a:path extrusionOk="0" h="3771" w="3130">
                  <a:moveTo>
                    <a:pt x="1565" y="1"/>
                  </a:moveTo>
                  <a:cubicBezTo>
                    <a:pt x="1411" y="1565"/>
                    <a:pt x="1306" y="1719"/>
                    <a:pt x="0" y="1873"/>
                  </a:cubicBezTo>
                  <a:cubicBezTo>
                    <a:pt x="1306" y="2052"/>
                    <a:pt x="1411" y="2206"/>
                    <a:pt x="1565" y="3770"/>
                  </a:cubicBezTo>
                  <a:cubicBezTo>
                    <a:pt x="1719" y="2206"/>
                    <a:pt x="1824" y="2052"/>
                    <a:pt x="3129" y="1873"/>
                  </a:cubicBezTo>
                  <a:cubicBezTo>
                    <a:pt x="1824" y="1719"/>
                    <a:pt x="1719" y="1565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4872628" y="1471800"/>
              <a:ext cx="57613" cy="84238"/>
            </a:xfrm>
            <a:custGeom>
              <a:rect b="b" l="l" r="r" t="t"/>
              <a:pathLst>
                <a:path extrusionOk="0" h="2028" w="1387">
                  <a:moveTo>
                    <a:pt x="696" y="1"/>
                  </a:moveTo>
                  <a:cubicBezTo>
                    <a:pt x="616" y="851"/>
                    <a:pt x="567" y="925"/>
                    <a:pt x="0" y="1029"/>
                  </a:cubicBezTo>
                  <a:cubicBezTo>
                    <a:pt x="567" y="1103"/>
                    <a:pt x="616" y="1183"/>
                    <a:pt x="696" y="2027"/>
                  </a:cubicBezTo>
                  <a:cubicBezTo>
                    <a:pt x="745" y="1183"/>
                    <a:pt x="795" y="1103"/>
                    <a:pt x="1386" y="1029"/>
                  </a:cubicBezTo>
                  <a:cubicBezTo>
                    <a:pt x="795" y="925"/>
                    <a:pt x="745" y="851"/>
                    <a:pt x="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14"/>
          <p:cNvGrpSpPr/>
          <p:nvPr/>
        </p:nvGrpSpPr>
        <p:grpSpPr>
          <a:xfrm>
            <a:off x="139700" y="1024751"/>
            <a:ext cx="271652" cy="377428"/>
            <a:chOff x="6473622" y="258634"/>
            <a:chExt cx="164279" cy="228246"/>
          </a:xfrm>
        </p:grpSpPr>
        <p:sp>
          <p:nvSpPr>
            <p:cNvPr id="646" name="Google Shape;646;p14"/>
            <p:cNvSpPr/>
            <p:nvPr/>
          </p:nvSpPr>
          <p:spPr>
            <a:xfrm>
              <a:off x="6473622" y="258634"/>
              <a:ext cx="131300" cy="155849"/>
            </a:xfrm>
            <a:custGeom>
              <a:rect b="b" l="l" r="r" t="t"/>
              <a:pathLst>
                <a:path extrusionOk="0" h="3752" w="3161">
                  <a:moveTo>
                    <a:pt x="1571" y="1"/>
                  </a:moveTo>
                  <a:cubicBezTo>
                    <a:pt x="1442" y="1541"/>
                    <a:pt x="1312" y="1695"/>
                    <a:pt x="0" y="1879"/>
                  </a:cubicBezTo>
                  <a:cubicBezTo>
                    <a:pt x="1312" y="2058"/>
                    <a:pt x="1442" y="2187"/>
                    <a:pt x="1571" y="3752"/>
                  </a:cubicBezTo>
                  <a:cubicBezTo>
                    <a:pt x="1725" y="2187"/>
                    <a:pt x="1848" y="2058"/>
                    <a:pt x="3160" y="1879"/>
                  </a:cubicBezTo>
                  <a:cubicBezTo>
                    <a:pt x="1848" y="1695"/>
                    <a:pt x="1725" y="154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6580288" y="402684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7" y="1"/>
                  </a:moveTo>
                  <a:cubicBezTo>
                    <a:pt x="617" y="844"/>
                    <a:pt x="568" y="924"/>
                    <a:pt x="1" y="1029"/>
                  </a:cubicBezTo>
                  <a:cubicBezTo>
                    <a:pt x="568" y="1128"/>
                    <a:pt x="617" y="1208"/>
                    <a:pt x="697" y="2027"/>
                  </a:cubicBezTo>
                  <a:cubicBezTo>
                    <a:pt x="746" y="1208"/>
                    <a:pt x="795" y="1128"/>
                    <a:pt x="1387" y="1029"/>
                  </a:cubicBezTo>
                  <a:cubicBezTo>
                    <a:pt x="795" y="924"/>
                    <a:pt x="746" y="844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14"/>
          <p:cNvGrpSpPr/>
          <p:nvPr/>
        </p:nvGrpSpPr>
        <p:grpSpPr>
          <a:xfrm>
            <a:off x="6366207" y="382851"/>
            <a:ext cx="407031" cy="431553"/>
            <a:chOff x="5639106" y="643680"/>
            <a:chExt cx="246148" cy="260978"/>
          </a:xfrm>
        </p:grpSpPr>
        <p:sp>
          <p:nvSpPr>
            <p:cNvPr id="649" name="Google Shape;649;p14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14"/>
          <p:cNvSpPr/>
          <p:nvPr/>
        </p:nvSpPr>
        <p:spPr>
          <a:xfrm>
            <a:off x="8629525" y="1570175"/>
            <a:ext cx="123225" cy="182022"/>
          </a:xfrm>
          <a:custGeom>
            <a:rect b="b" l="l" r="r" t="t"/>
            <a:pathLst>
              <a:path extrusionOk="0" h="2650" w="1794">
                <a:moveTo>
                  <a:pt x="900" y="1"/>
                </a:moveTo>
                <a:cubicBezTo>
                  <a:pt x="820" y="1109"/>
                  <a:pt x="746" y="1208"/>
                  <a:pt x="1" y="1337"/>
                </a:cubicBezTo>
                <a:cubicBezTo>
                  <a:pt x="746" y="1467"/>
                  <a:pt x="820" y="1541"/>
                  <a:pt x="900" y="2649"/>
                </a:cubicBezTo>
                <a:cubicBezTo>
                  <a:pt x="999" y="1541"/>
                  <a:pt x="1054" y="1467"/>
                  <a:pt x="1793" y="1337"/>
                </a:cubicBezTo>
                <a:cubicBezTo>
                  <a:pt x="1054" y="1208"/>
                  <a:pt x="999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2" name="Google Shape;652;p14"/>
          <p:cNvGrpSpPr/>
          <p:nvPr/>
        </p:nvGrpSpPr>
        <p:grpSpPr>
          <a:xfrm>
            <a:off x="7740725" y="571950"/>
            <a:ext cx="1999366" cy="1996853"/>
            <a:chOff x="1261508" y="230234"/>
            <a:chExt cx="842548" cy="841489"/>
          </a:xfrm>
        </p:grpSpPr>
        <p:sp>
          <p:nvSpPr>
            <p:cNvPr id="653" name="Google Shape;653;p14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14"/>
          <p:cNvGrpSpPr/>
          <p:nvPr/>
        </p:nvGrpSpPr>
        <p:grpSpPr>
          <a:xfrm>
            <a:off x="4733712" y="4220250"/>
            <a:ext cx="1999366" cy="1996853"/>
            <a:chOff x="1261508" y="230234"/>
            <a:chExt cx="842548" cy="841489"/>
          </a:xfrm>
        </p:grpSpPr>
        <p:sp>
          <p:nvSpPr>
            <p:cNvPr id="659" name="Google Shape;659;p14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14"/>
          <p:cNvGrpSpPr/>
          <p:nvPr/>
        </p:nvGrpSpPr>
        <p:grpSpPr>
          <a:xfrm rot="5400000">
            <a:off x="7850594" y="4165171"/>
            <a:ext cx="1146819" cy="548812"/>
            <a:chOff x="126925" y="511427"/>
            <a:chExt cx="697154" cy="333625"/>
          </a:xfrm>
        </p:grpSpPr>
        <p:sp>
          <p:nvSpPr>
            <p:cNvPr id="665" name="Google Shape;665;p14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14"/>
          <p:cNvSpPr txBox="1"/>
          <p:nvPr>
            <p:ph type="title"/>
          </p:nvPr>
        </p:nvSpPr>
        <p:spPr>
          <a:xfrm>
            <a:off x="720000" y="3479894"/>
            <a:ext cx="415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02" name="Google Shape;702;p14"/>
          <p:cNvSpPr txBox="1"/>
          <p:nvPr>
            <p:ph idx="1" type="subTitle"/>
          </p:nvPr>
        </p:nvSpPr>
        <p:spPr>
          <a:xfrm>
            <a:off x="720000" y="1024750"/>
            <a:ext cx="4150800" cy="24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_2_1_1_2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5"/>
          <p:cNvGrpSpPr/>
          <p:nvPr/>
        </p:nvGrpSpPr>
        <p:grpSpPr>
          <a:xfrm>
            <a:off x="1156844" y="4457046"/>
            <a:ext cx="1146819" cy="548812"/>
            <a:chOff x="126925" y="511427"/>
            <a:chExt cx="697154" cy="333625"/>
          </a:xfrm>
        </p:grpSpPr>
        <p:sp>
          <p:nvSpPr>
            <p:cNvPr id="705" name="Google Shape;705;p15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5"/>
          <p:cNvGrpSpPr/>
          <p:nvPr/>
        </p:nvGrpSpPr>
        <p:grpSpPr>
          <a:xfrm>
            <a:off x="1537075" y="-844375"/>
            <a:ext cx="1999366" cy="1996853"/>
            <a:chOff x="1261508" y="230234"/>
            <a:chExt cx="842548" cy="841489"/>
          </a:xfrm>
        </p:grpSpPr>
        <p:sp>
          <p:nvSpPr>
            <p:cNvPr id="742" name="Google Shape;742;p15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>
            <a:off x="6623900" y="4069175"/>
            <a:ext cx="1999366" cy="1996853"/>
            <a:chOff x="1261508" y="230234"/>
            <a:chExt cx="842548" cy="841489"/>
          </a:xfrm>
        </p:grpSpPr>
        <p:sp>
          <p:nvSpPr>
            <p:cNvPr id="748" name="Google Shape;748;p15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15"/>
          <p:cNvGrpSpPr/>
          <p:nvPr/>
        </p:nvGrpSpPr>
        <p:grpSpPr>
          <a:xfrm>
            <a:off x="394897" y="62731"/>
            <a:ext cx="287314" cy="379145"/>
            <a:chOff x="3216099" y="239444"/>
            <a:chExt cx="173751" cy="229285"/>
          </a:xfrm>
        </p:grpSpPr>
        <p:sp>
          <p:nvSpPr>
            <p:cNvPr id="754" name="Google Shape;754;p15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15"/>
          <p:cNvGrpSpPr/>
          <p:nvPr/>
        </p:nvGrpSpPr>
        <p:grpSpPr>
          <a:xfrm>
            <a:off x="209247" y="4413806"/>
            <a:ext cx="287314" cy="379145"/>
            <a:chOff x="3216099" y="239444"/>
            <a:chExt cx="173751" cy="229285"/>
          </a:xfrm>
        </p:grpSpPr>
        <p:sp>
          <p:nvSpPr>
            <p:cNvPr id="757" name="Google Shape;757;p15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15"/>
          <p:cNvGrpSpPr/>
          <p:nvPr/>
        </p:nvGrpSpPr>
        <p:grpSpPr>
          <a:xfrm>
            <a:off x="8817997" y="589000"/>
            <a:ext cx="255228" cy="341001"/>
            <a:chOff x="3216099" y="262511"/>
            <a:chExt cx="154347" cy="206217"/>
          </a:xfrm>
        </p:grpSpPr>
        <p:sp>
          <p:nvSpPr>
            <p:cNvPr id="760" name="Google Shape;760;p15"/>
            <p:cNvSpPr/>
            <p:nvPr/>
          </p:nvSpPr>
          <p:spPr>
            <a:xfrm>
              <a:off x="3278194" y="262511"/>
              <a:ext cx="92252" cy="109718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15"/>
          <p:cNvSpPr/>
          <p:nvPr/>
        </p:nvSpPr>
        <p:spPr>
          <a:xfrm>
            <a:off x="805522" y="302648"/>
            <a:ext cx="95270" cy="139230"/>
          </a:xfrm>
          <a:custGeom>
            <a:rect b="b" l="l" r="r" t="t"/>
            <a:pathLst>
              <a:path extrusionOk="0" h="2027" w="1387">
                <a:moveTo>
                  <a:pt x="696" y="0"/>
                </a:moveTo>
                <a:cubicBezTo>
                  <a:pt x="641" y="850"/>
                  <a:pt x="567" y="924"/>
                  <a:pt x="0" y="1004"/>
                </a:cubicBezTo>
                <a:cubicBezTo>
                  <a:pt x="567" y="1103"/>
                  <a:pt x="641" y="1183"/>
                  <a:pt x="696" y="2027"/>
                </a:cubicBezTo>
                <a:cubicBezTo>
                  <a:pt x="770" y="1183"/>
                  <a:pt x="820" y="1103"/>
                  <a:pt x="1386" y="1004"/>
                </a:cubicBezTo>
                <a:cubicBezTo>
                  <a:pt x="820" y="924"/>
                  <a:pt x="770" y="850"/>
                  <a:pt x="6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5"/>
          <p:cNvGrpSpPr/>
          <p:nvPr/>
        </p:nvGrpSpPr>
        <p:grpSpPr>
          <a:xfrm>
            <a:off x="-1401825" y="2072325"/>
            <a:ext cx="1999366" cy="1996853"/>
            <a:chOff x="1261508" y="230234"/>
            <a:chExt cx="842548" cy="841489"/>
          </a:xfrm>
        </p:grpSpPr>
        <p:sp>
          <p:nvSpPr>
            <p:cNvPr id="764" name="Google Shape;764;p15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15"/>
          <p:cNvSpPr txBox="1"/>
          <p:nvPr>
            <p:ph type="title"/>
          </p:nvPr>
        </p:nvSpPr>
        <p:spPr>
          <a:xfrm>
            <a:off x="5381550" y="2181150"/>
            <a:ext cx="3042300" cy="7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0" name="Google Shape;770;p15"/>
          <p:cNvSpPr txBox="1"/>
          <p:nvPr>
            <p:ph hasCustomPrompt="1" idx="2" type="title"/>
          </p:nvPr>
        </p:nvSpPr>
        <p:spPr>
          <a:xfrm>
            <a:off x="7174500" y="1216038"/>
            <a:ext cx="1249500" cy="719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71" name="Google Shape;771;p15"/>
          <p:cNvSpPr txBox="1"/>
          <p:nvPr>
            <p:ph idx="1" type="subTitle"/>
          </p:nvPr>
        </p:nvSpPr>
        <p:spPr>
          <a:xfrm>
            <a:off x="5381550" y="3040650"/>
            <a:ext cx="3042300" cy="719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2_1_1_1_2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16"/>
          <p:cNvGrpSpPr/>
          <p:nvPr/>
        </p:nvGrpSpPr>
        <p:grpSpPr>
          <a:xfrm flipH="1">
            <a:off x="6705597" y="265596"/>
            <a:ext cx="1146819" cy="548812"/>
            <a:chOff x="126925" y="511427"/>
            <a:chExt cx="697154" cy="333625"/>
          </a:xfrm>
        </p:grpSpPr>
        <p:sp>
          <p:nvSpPr>
            <p:cNvPr id="774" name="Google Shape;774;p16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16"/>
          <p:cNvSpPr/>
          <p:nvPr/>
        </p:nvSpPr>
        <p:spPr>
          <a:xfrm flipH="1">
            <a:off x="589884" y="2480738"/>
            <a:ext cx="123225" cy="182022"/>
          </a:xfrm>
          <a:custGeom>
            <a:rect b="b" l="l" r="r" t="t"/>
            <a:pathLst>
              <a:path extrusionOk="0" h="2650" w="1794">
                <a:moveTo>
                  <a:pt x="900" y="1"/>
                </a:moveTo>
                <a:cubicBezTo>
                  <a:pt x="820" y="1109"/>
                  <a:pt x="746" y="1208"/>
                  <a:pt x="1" y="1337"/>
                </a:cubicBezTo>
                <a:cubicBezTo>
                  <a:pt x="746" y="1467"/>
                  <a:pt x="820" y="1541"/>
                  <a:pt x="900" y="2649"/>
                </a:cubicBezTo>
                <a:cubicBezTo>
                  <a:pt x="999" y="1541"/>
                  <a:pt x="1054" y="1467"/>
                  <a:pt x="1793" y="1337"/>
                </a:cubicBezTo>
                <a:cubicBezTo>
                  <a:pt x="1054" y="1208"/>
                  <a:pt x="999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16"/>
          <p:cNvGrpSpPr/>
          <p:nvPr/>
        </p:nvGrpSpPr>
        <p:grpSpPr>
          <a:xfrm flipH="1">
            <a:off x="310606" y="-799800"/>
            <a:ext cx="1999366" cy="1996853"/>
            <a:chOff x="1261508" y="230234"/>
            <a:chExt cx="842548" cy="841489"/>
          </a:xfrm>
        </p:grpSpPr>
        <p:sp>
          <p:nvSpPr>
            <p:cNvPr id="812" name="Google Shape;812;p16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16"/>
          <p:cNvGrpSpPr/>
          <p:nvPr/>
        </p:nvGrpSpPr>
        <p:grpSpPr>
          <a:xfrm flipH="1">
            <a:off x="6834019" y="4033225"/>
            <a:ext cx="1999366" cy="1996853"/>
            <a:chOff x="1261508" y="230234"/>
            <a:chExt cx="842548" cy="841489"/>
          </a:xfrm>
        </p:grpSpPr>
        <p:sp>
          <p:nvSpPr>
            <p:cNvPr id="818" name="Google Shape;818;p16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16"/>
          <p:cNvGrpSpPr/>
          <p:nvPr/>
        </p:nvGrpSpPr>
        <p:grpSpPr>
          <a:xfrm flipH="1">
            <a:off x="1291622" y="4328971"/>
            <a:ext cx="1146819" cy="548812"/>
            <a:chOff x="126925" y="511427"/>
            <a:chExt cx="697154" cy="333625"/>
          </a:xfrm>
        </p:grpSpPr>
        <p:sp>
          <p:nvSpPr>
            <p:cNvPr id="824" name="Google Shape;824;p16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16"/>
          <p:cNvSpPr txBox="1"/>
          <p:nvPr>
            <p:ph type="title"/>
          </p:nvPr>
        </p:nvSpPr>
        <p:spPr>
          <a:xfrm>
            <a:off x="2787750" y="1740175"/>
            <a:ext cx="3568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1" name="Google Shape;861;p16"/>
          <p:cNvSpPr txBox="1"/>
          <p:nvPr>
            <p:ph hasCustomPrompt="1" idx="2" type="title"/>
          </p:nvPr>
        </p:nvSpPr>
        <p:spPr>
          <a:xfrm>
            <a:off x="3947250" y="846375"/>
            <a:ext cx="1249500" cy="719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62" name="Google Shape;862;p16"/>
          <p:cNvSpPr txBox="1"/>
          <p:nvPr>
            <p:ph idx="1" type="subTitle"/>
          </p:nvPr>
        </p:nvSpPr>
        <p:spPr>
          <a:xfrm>
            <a:off x="2262625" y="2649325"/>
            <a:ext cx="4618800" cy="3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5" name="Google Shape;865;p17"/>
          <p:cNvGrpSpPr/>
          <p:nvPr/>
        </p:nvGrpSpPr>
        <p:grpSpPr>
          <a:xfrm>
            <a:off x="139694" y="4422196"/>
            <a:ext cx="1146819" cy="548812"/>
            <a:chOff x="126925" y="511427"/>
            <a:chExt cx="697154" cy="333625"/>
          </a:xfrm>
        </p:grpSpPr>
        <p:sp>
          <p:nvSpPr>
            <p:cNvPr id="866" name="Google Shape;866;p17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17"/>
          <p:cNvGrpSpPr/>
          <p:nvPr/>
        </p:nvGrpSpPr>
        <p:grpSpPr>
          <a:xfrm>
            <a:off x="8680372" y="303481"/>
            <a:ext cx="287314" cy="379145"/>
            <a:chOff x="3216099" y="239444"/>
            <a:chExt cx="173751" cy="229285"/>
          </a:xfrm>
        </p:grpSpPr>
        <p:sp>
          <p:nvSpPr>
            <p:cNvPr id="903" name="Google Shape;903;p17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17"/>
          <p:cNvGrpSpPr/>
          <p:nvPr/>
        </p:nvGrpSpPr>
        <p:grpSpPr>
          <a:xfrm>
            <a:off x="139707" y="3777576"/>
            <a:ext cx="407031" cy="431553"/>
            <a:chOff x="5639106" y="643680"/>
            <a:chExt cx="246148" cy="260978"/>
          </a:xfrm>
        </p:grpSpPr>
        <p:sp>
          <p:nvSpPr>
            <p:cNvPr id="906" name="Google Shape;906;p17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17"/>
          <p:cNvSpPr/>
          <p:nvPr/>
        </p:nvSpPr>
        <p:spPr>
          <a:xfrm>
            <a:off x="8603572" y="266450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7"/>
          <p:cNvSpPr/>
          <p:nvPr/>
        </p:nvSpPr>
        <p:spPr>
          <a:xfrm>
            <a:off x="457206" y="3656653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17"/>
          <p:cNvGrpSpPr/>
          <p:nvPr/>
        </p:nvGrpSpPr>
        <p:grpSpPr>
          <a:xfrm>
            <a:off x="-824125" y="-826575"/>
            <a:ext cx="1999366" cy="1996853"/>
            <a:chOff x="1261508" y="230234"/>
            <a:chExt cx="842548" cy="841489"/>
          </a:xfrm>
        </p:grpSpPr>
        <p:sp>
          <p:nvSpPr>
            <p:cNvPr id="911" name="Google Shape;911;p17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17"/>
          <p:cNvGrpSpPr/>
          <p:nvPr/>
        </p:nvGrpSpPr>
        <p:grpSpPr>
          <a:xfrm>
            <a:off x="7906162" y="4128100"/>
            <a:ext cx="1999366" cy="1996853"/>
            <a:chOff x="1261508" y="230234"/>
            <a:chExt cx="842548" cy="841489"/>
          </a:xfrm>
        </p:grpSpPr>
        <p:sp>
          <p:nvSpPr>
            <p:cNvPr id="917" name="Google Shape;917;p17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24" name="Google Shape;924;p18"/>
          <p:cNvGrpSpPr/>
          <p:nvPr/>
        </p:nvGrpSpPr>
        <p:grpSpPr>
          <a:xfrm>
            <a:off x="225072" y="1407656"/>
            <a:ext cx="287314" cy="379145"/>
            <a:chOff x="3216099" y="239444"/>
            <a:chExt cx="173751" cy="229285"/>
          </a:xfrm>
        </p:grpSpPr>
        <p:sp>
          <p:nvSpPr>
            <p:cNvPr id="925" name="Google Shape;925;p18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18"/>
          <p:cNvGrpSpPr/>
          <p:nvPr/>
        </p:nvGrpSpPr>
        <p:grpSpPr>
          <a:xfrm>
            <a:off x="8591382" y="4303426"/>
            <a:ext cx="407031" cy="431553"/>
            <a:chOff x="5639106" y="643680"/>
            <a:chExt cx="246148" cy="260978"/>
          </a:xfrm>
        </p:grpSpPr>
        <p:sp>
          <p:nvSpPr>
            <p:cNvPr id="928" name="Google Shape;928;p18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0" name="Google Shape;930;p18"/>
          <p:cNvSpPr/>
          <p:nvPr/>
        </p:nvSpPr>
        <p:spPr>
          <a:xfrm>
            <a:off x="347547" y="1786800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8"/>
          <p:cNvSpPr/>
          <p:nvPr/>
        </p:nvSpPr>
        <p:spPr>
          <a:xfrm>
            <a:off x="8800793" y="4121403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2" name="Google Shape;932;p18"/>
          <p:cNvGrpSpPr/>
          <p:nvPr/>
        </p:nvGrpSpPr>
        <p:grpSpPr>
          <a:xfrm>
            <a:off x="7971112" y="476250"/>
            <a:ext cx="1999366" cy="1996853"/>
            <a:chOff x="1261508" y="230234"/>
            <a:chExt cx="842548" cy="841489"/>
          </a:xfrm>
        </p:grpSpPr>
        <p:sp>
          <p:nvSpPr>
            <p:cNvPr id="933" name="Google Shape;933;p18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18"/>
          <p:cNvGrpSpPr/>
          <p:nvPr/>
        </p:nvGrpSpPr>
        <p:grpSpPr>
          <a:xfrm>
            <a:off x="3572325" y="4639550"/>
            <a:ext cx="1999366" cy="1996853"/>
            <a:chOff x="1261508" y="230234"/>
            <a:chExt cx="842548" cy="841489"/>
          </a:xfrm>
        </p:grpSpPr>
        <p:sp>
          <p:nvSpPr>
            <p:cNvPr id="939" name="Google Shape;939;p18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18"/>
          <p:cNvSpPr/>
          <p:nvPr/>
        </p:nvSpPr>
        <p:spPr>
          <a:xfrm>
            <a:off x="7482493" y="195353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18"/>
          <p:cNvGrpSpPr/>
          <p:nvPr/>
        </p:nvGrpSpPr>
        <p:grpSpPr>
          <a:xfrm>
            <a:off x="265347" y="4541306"/>
            <a:ext cx="287314" cy="379145"/>
            <a:chOff x="3216099" y="239444"/>
            <a:chExt cx="173751" cy="229285"/>
          </a:xfrm>
        </p:grpSpPr>
        <p:sp>
          <p:nvSpPr>
            <p:cNvPr id="946" name="Google Shape;946;p18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50" name="Google Shape;950;p19"/>
          <p:cNvGrpSpPr/>
          <p:nvPr/>
        </p:nvGrpSpPr>
        <p:grpSpPr>
          <a:xfrm>
            <a:off x="3998594" y="4603371"/>
            <a:ext cx="1146819" cy="548812"/>
            <a:chOff x="126925" y="511427"/>
            <a:chExt cx="697154" cy="333625"/>
          </a:xfrm>
        </p:grpSpPr>
        <p:sp>
          <p:nvSpPr>
            <p:cNvPr id="951" name="Google Shape;951;p19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19"/>
          <p:cNvGrpSpPr/>
          <p:nvPr/>
        </p:nvGrpSpPr>
        <p:grpSpPr>
          <a:xfrm>
            <a:off x="246697" y="3664956"/>
            <a:ext cx="287314" cy="379145"/>
            <a:chOff x="3216099" y="239444"/>
            <a:chExt cx="173751" cy="229285"/>
          </a:xfrm>
        </p:grpSpPr>
        <p:sp>
          <p:nvSpPr>
            <p:cNvPr id="988" name="Google Shape;988;p19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19"/>
          <p:cNvGrpSpPr/>
          <p:nvPr/>
        </p:nvGrpSpPr>
        <p:grpSpPr>
          <a:xfrm>
            <a:off x="8517407" y="4662001"/>
            <a:ext cx="407031" cy="431553"/>
            <a:chOff x="5639106" y="643680"/>
            <a:chExt cx="246148" cy="260978"/>
          </a:xfrm>
        </p:grpSpPr>
        <p:sp>
          <p:nvSpPr>
            <p:cNvPr id="991" name="Google Shape;991;p19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3" name="Google Shape;993;p19"/>
          <p:cNvSpPr/>
          <p:nvPr/>
        </p:nvSpPr>
        <p:spPr>
          <a:xfrm>
            <a:off x="533997" y="228200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9"/>
          <p:cNvSpPr/>
          <p:nvPr/>
        </p:nvSpPr>
        <p:spPr>
          <a:xfrm>
            <a:off x="8800806" y="4421353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19"/>
          <p:cNvGrpSpPr/>
          <p:nvPr/>
        </p:nvGrpSpPr>
        <p:grpSpPr>
          <a:xfrm>
            <a:off x="8072550" y="-1051800"/>
            <a:ext cx="1999366" cy="1996853"/>
            <a:chOff x="1261508" y="230234"/>
            <a:chExt cx="842548" cy="841489"/>
          </a:xfrm>
        </p:grpSpPr>
        <p:sp>
          <p:nvSpPr>
            <p:cNvPr id="996" name="Google Shape;996;p19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19"/>
          <p:cNvGrpSpPr/>
          <p:nvPr/>
        </p:nvGrpSpPr>
        <p:grpSpPr>
          <a:xfrm>
            <a:off x="-781550" y="4337025"/>
            <a:ext cx="1999366" cy="1996853"/>
            <a:chOff x="1261508" y="230234"/>
            <a:chExt cx="842548" cy="841489"/>
          </a:xfrm>
        </p:grpSpPr>
        <p:sp>
          <p:nvSpPr>
            <p:cNvPr id="1002" name="Google Shape;1002;p19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19"/>
          <p:cNvGrpSpPr/>
          <p:nvPr/>
        </p:nvGrpSpPr>
        <p:grpSpPr>
          <a:xfrm>
            <a:off x="186832" y="289301"/>
            <a:ext cx="407031" cy="431553"/>
            <a:chOff x="5639106" y="643680"/>
            <a:chExt cx="246148" cy="260978"/>
          </a:xfrm>
        </p:grpSpPr>
        <p:sp>
          <p:nvSpPr>
            <p:cNvPr id="1008" name="Google Shape;1008;p19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19"/>
          <p:cNvGrpSpPr/>
          <p:nvPr/>
        </p:nvGrpSpPr>
        <p:grpSpPr>
          <a:xfrm>
            <a:off x="8644357" y="1017601"/>
            <a:ext cx="280103" cy="642303"/>
            <a:chOff x="5639106" y="643680"/>
            <a:chExt cx="169390" cy="388427"/>
          </a:xfrm>
        </p:grpSpPr>
        <p:sp>
          <p:nvSpPr>
            <p:cNvPr id="1011" name="Google Shape;1011;p19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5733964" y="923362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15" name="Google Shape;1015;p20"/>
          <p:cNvGrpSpPr/>
          <p:nvPr/>
        </p:nvGrpSpPr>
        <p:grpSpPr>
          <a:xfrm>
            <a:off x="139694" y="123458"/>
            <a:ext cx="1146819" cy="548812"/>
            <a:chOff x="126925" y="511427"/>
            <a:chExt cx="697154" cy="333625"/>
          </a:xfrm>
        </p:grpSpPr>
        <p:sp>
          <p:nvSpPr>
            <p:cNvPr id="1016" name="Google Shape;1016;p20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20"/>
          <p:cNvGrpSpPr/>
          <p:nvPr/>
        </p:nvGrpSpPr>
        <p:grpSpPr>
          <a:xfrm>
            <a:off x="7580147" y="4764356"/>
            <a:ext cx="287314" cy="379145"/>
            <a:chOff x="3216099" y="239444"/>
            <a:chExt cx="173751" cy="229285"/>
          </a:xfrm>
        </p:grpSpPr>
        <p:sp>
          <p:nvSpPr>
            <p:cNvPr id="1053" name="Google Shape;1053;p20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20"/>
          <p:cNvGrpSpPr/>
          <p:nvPr/>
        </p:nvGrpSpPr>
        <p:grpSpPr>
          <a:xfrm>
            <a:off x="8561107" y="1364301"/>
            <a:ext cx="407031" cy="431553"/>
            <a:chOff x="5639106" y="643680"/>
            <a:chExt cx="246148" cy="260978"/>
          </a:xfrm>
        </p:grpSpPr>
        <p:sp>
          <p:nvSpPr>
            <p:cNvPr id="1056" name="Google Shape;1056;p20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20"/>
          <p:cNvSpPr/>
          <p:nvPr/>
        </p:nvSpPr>
        <p:spPr>
          <a:xfrm>
            <a:off x="2194172" y="199375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20"/>
          <p:cNvSpPr/>
          <p:nvPr/>
        </p:nvSpPr>
        <p:spPr>
          <a:xfrm>
            <a:off x="8878606" y="1329803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0" name="Google Shape;1060;p20"/>
          <p:cNvGrpSpPr/>
          <p:nvPr/>
        </p:nvGrpSpPr>
        <p:grpSpPr>
          <a:xfrm>
            <a:off x="5868087" y="-1456850"/>
            <a:ext cx="1999366" cy="1996853"/>
            <a:chOff x="1261508" y="230234"/>
            <a:chExt cx="842548" cy="841489"/>
          </a:xfrm>
        </p:grpSpPr>
        <p:sp>
          <p:nvSpPr>
            <p:cNvPr id="1061" name="Google Shape;1061;p20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20"/>
          <p:cNvGrpSpPr/>
          <p:nvPr/>
        </p:nvGrpSpPr>
        <p:grpSpPr>
          <a:xfrm>
            <a:off x="760487" y="4646775"/>
            <a:ext cx="1999366" cy="1996853"/>
            <a:chOff x="1261508" y="230234"/>
            <a:chExt cx="842548" cy="841489"/>
          </a:xfrm>
        </p:grpSpPr>
        <p:sp>
          <p:nvSpPr>
            <p:cNvPr id="1067" name="Google Shape;1067;p20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20"/>
          <p:cNvGrpSpPr/>
          <p:nvPr/>
        </p:nvGrpSpPr>
        <p:grpSpPr>
          <a:xfrm rot="5400000">
            <a:off x="8208269" y="2297346"/>
            <a:ext cx="1146819" cy="548812"/>
            <a:chOff x="126925" y="511427"/>
            <a:chExt cx="697154" cy="333625"/>
          </a:xfrm>
        </p:grpSpPr>
        <p:sp>
          <p:nvSpPr>
            <p:cNvPr id="1073" name="Google Shape;1073;p20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0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0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20"/>
          <p:cNvGrpSpPr/>
          <p:nvPr/>
        </p:nvGrpSpPr>
        <p:grpSpPr>
          <a:xfrm>
            <a:off x="193707" y="4548401"/>
            <a:ext cx="407031" cy="431553"/>
            <a:chOff x="5639106" y="643680"/>
            <a:chExt cx="246148" cy="260978"/>
          </a:xfrm>
        </p:grpSpPr>
        <p:sp>
          <p:nvSpPr>
            <p:cNvPr id="1110" name="Google Shape;1110;p20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2" name="Google Shape;1112;p20"/>
          <p:cNvSpPr/>
          <p:nvPr/>
        </p:nvSpPr>
        <p:spPr>
          <a:xfrm>
            <a:off x="511206" y="4513903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8634372" y="3945350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3"/>
          <p:cNvGrpSpPr/>
          <p:nvPr/>
        </p:nvGrpSpPr>
        <p:grpSpPr>
          <a:xfrm>
            <a:off x="713094" y="4328971"/>
            <a:ext cx="1146819" cy="548812"/>
            <a:chOff x="126925" y="511427"/>
            <a:chExt cx="697154" cy="333625"/>
          </a:xfrm>
        </p:grpSpPr>
        <p:sp>
          <p:nvSpPr>
            <p:cNvPr id="67" name="Google Shape;67;p3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1215722" y="350431"/>
            <a:ext cx="287314" cy="379145"/>
            <a:chOff x="3216099" y="239444"/>
            <a:chExt cx="173751" cy="229285"/>
          </a:xfrm>
        </p:grpSpPr>
        <p:sp>
          <p:nvSpPr>
            <p:cNvPr id="104" name="Google Shape;104;p3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2971250" y="-1074850"/>
            <a:ext cx="1999366" cy="1996853"/>
            <a:chOff x="1261508" y="230234"/>
            <a:chExt cx="842548" cy="841489"/>
          </a:xfrm>
        </p:grpSpPr>
        <p:sp>
          <p:nvSpPr>
            <p:cNvPr id="107" name="Google Shape;107;p3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>
            <a:off x="7949350" y="3887875"/>
            <a:ext cx="1999366" cy="1996853"/>
            <a:chOff x="1261508" y="230234"/>
            <a:chExt cx="842548" cy="841489"/>
          </a:xfrm>
        </p:grpSpPr>
        <p:sp>
          <p:nvSpPr>
            <p:cNvPr id="113" name="Google Shape;113;p3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3"/>
          <p:cNvSpPr txBox="1"/>
          <p:nvPr>
            <p:ph type="title"/>
          </p:nvPr>
        </p:nvSpPr>
        <p:spPr>
          <a:xfrm>
            <a:off x="713100" y="2388038"/>
            <a:ext cx="4213200" cy="7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3"/>
          <p:cNvSpPr txBox="1"/>
          <p:nvPr>
            <p:ph hasCustomPrompt="1" idx="2" type="title"/>
          </p:nvPr>
        </p:nvSpPr>
        <p:spPr>
          <a:xfrm>
            <a:off x="713100" y="1466474"/>
            <a:ext cx="1249500" cy="719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" name="Google Shape;120;p3"/>
          <p:cNvSpPr txBox="1"/>
          <p:nvPr>
            <p:ph idx="1" type="subTitle"/>
          </p:nvPr>
        </p:nvSpPr>
        <p:spPr>
          <a:xfrm>
            <a:off x="713100" y="3260199"/>
            <a:ext cx="4213200" cy="3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" name="Google Shape;1115;p21"/>
          <p:cNvGrpSpPr/>
          <p:nvPr/>
        </p:nvGrpSpPr>
        <p:grpSpPr>
          <a:xfrm>
            <a:off x="7403019" y="4389208"/>
            <a:ext cx="1146819" cy="548812"/>
            <a:chOff x="126925" y="511427"/>
            <a:chExt cx="697154" cy="333625"/>
          </a:xfrm>
        </p:grpSpPr>
        <p:sp>
          <p:nvSpPr>
            <p:cNvPr id="1116" name="Google Shape;1116;p21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21"/>
          <p:cNvGrpSpPr/>
          <p:nvPr/>
        </p:nvGrpSpPr>
        <p:grpSpPr>
          <a:xfrm>
            <a:off x="425797" y="350431"/>
            <a:ext cx="287314" cy="379145"/>
            <a:chOff x="3216099" y="239444"/>
            <a:chExt cx="173751" cy="229285"/>
          </a:xfrm>
        </p:grpSpPr>
        <p:sp>
          <p:nvSpPr>
            <p:cNvPr id="1153" name="Google Shape;1153;p21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5" name="Google Shape;1155;p21"/>
          <p:cNvSpPr/>
          <p:nvPr/>
        </p:nvSpPr>
        <p:spPr>
          <a:xfrm>
            <a:off x="209547" y="223100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21"/>
          <p:cNvGrpSpPr/>
          <p:nvPr/>
        </p:nvGrpSpPr>
        <p:grpSpPr>
          <a:xfrm>
            <a:off x="2849275" y="-684550"/>
            <a:ext cx="1999366" cy="1996853"/>
            <a:chOff x="1261508" y="230234"/>
            <a:chExt cx="842548" cy="841489"/>
          </a:xfrm>
        </p:grpSpPr>
        <p:sp>
          <p:nvSpPr>
            <p:cNvPr id="1157" name="Google Shape;1157;p21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21"/>
          <p:cNvGrpSpPr/>
          <p:nvPr/>
        </p:nvGrpSpPr>
        <p:grpSpPr>
          <a:xfrm>
            <a:off x="-716375" y="3982725"/>
            <a:ext cx="1999366" cy="1996853"/>
            <a:chOff x="1261508" y="230234"/>
            <a:chExt cx="842548" cy="841489"/>
          </a:xfrm>
        </p:grpSpPr>
        <p:sp>
          <p:nvSpPr>
            <p:cNvPr id="1163" name="Google Shape;1163;p21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21"/>
          <p:cNvGrpSpPr/>
          <p:nvPr/>
        </p:nvGrpSpPr>
        <p:grpSpPr>
          <a:xfrm>
            <a:off x="7772907" y="223101"/>
            <a:ext cx="407031" cy="431553"/>
            <a:chOff x="5639106" y="643680"/>
            <a:chExt cx="246148" cy="260978"/>
          </a:xfrm>
        </p:grpSpPr>
        <p:sp>
          <p:nvSpPr>
            <p:cNvPr id="1169" name="Google Shape;1169;p21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21"/>
          <p:cNvGrpSpPr/>
          <p:nvPr/>
        </p:nvGrpSpPr>
        <p:grpSpPr>
          <a:xfrm>
            <a:off x="8797272" y="3798656"/>
            <a:ext cx="287314" cy="379145"/>
            <a:chOff x="3216099" y="239444"/>
            <a:chExt cx="173751" cy="229285"/>
          </a:xfrm>
        </p:grpSpPr>
        <p:sp>
          <p:nvSpPr>
            <p:cNvPr id="1172" name="Google Shape;1172;p21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21"/>
          <p:cNvSpPr txBox="1"/>
          <p:nvPr>
            <p:ph type="title"/>
          </p:nvPr>
        </p:nvSpPr>
        <p:spPr>
          <a:xfrm>
            <a:off x="713100" y="1922550"/>
            <a:ext cx="3799200" cy="5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5" name="Google Shape;1175;p21"/>
          <p:cNvSpPr txBox="1"/>
          <p:nvPr>
            <p:ph idx="1" type="subTitle"/>
          </p:nvPr>
        </p:nvSpPr>
        <p:spPr>
          <a:xfrm>
            <a:off x="713100" y="2479581"/>
            <a:ext cx="37992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22"/>
          <p:cNvGrpSpPr/>
          <p:nvPr/>
        </p:nvGrpSpPr>
        <p:grpSpPr>
          <a:xfrm>
            <a:off x="713094" y="4328971"/>
            <a:ext cx="1146819" cy="548812"/>
            <a:chOff x="126925" y="511427"/>
            <a:chExt cx="697154" cy="333625"/>
          </a:xfrm>
        </p:grpSpPr>
        <p:sp>
          <p:nvSpPr>
            <p:cNvPr id="1178" name="Google Shape;1178;p22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22"/>
          <p:cNvGrpSpPr/>
          <p:nvPr/>
        </p:nvGrpSpPr>
        <p:grpSpPr>
          <a:xfrm>
            <a:off x="1926437" y="-880450"/>
            <a:ext cx="1999366" cy="1996853"/>
            <a:chOff x="1261508" y="230234"/>
            <a:chExt cx="842548" cy="841489"/>
          </a:xfrm>
        </p:grpSpPr>
        <p:sp>
          <p:nvSpPr>
            <p:cNvPr id="1215" name="Google Shape;1215;p22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22"/>
          <p:cNvGrpSpPr/>
          <p:nvPr/>
        </p:nvGrpSpPr>
        <p:grpSpPr>
          <a:xfrm>
            <a:off x="7944050" y="4076375"/>
            <a:ext cx="1999366" cy="1996853"/>
            <a:chOff x="1261508" y="230234"/>
            <a:chExt cx="842548" cy="841489"/>
          </a:xfrm>
        </p:grpSpPr>
        <p:sp>
          <p:nvSpPr>
            <p:cNvPr id="1221" name="Google Shape;1221;p22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22"/>
          <p:cNvGrpSpPr/>
          <p:nvPr/>
        </p:nvGrpSpPr>
        <p:grpSpPr>
          <a:xfrm>
            <a:off x="8643260" y="367731"/>
            <a:ext cx="287314" cy="379145"/>
            <a:chOff x="3216099" y="239444"/>
            <a:chExt cx="173751" cy="229285"/>
          </a:xfrm>
        </p:grpSpPr>
        <p:sp>
          <p:nvSpPr>
            <p:cNvPr id="1227" name="Google Shape;1227;p22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22"/>
          <p:cNvGrpSpPr/>
          <p:nvPr/>
        </p:nvGrpSpPr>
        <p:grpSpPr>
          <a:xfrm>
            <a:off x="331897" y="350431"/>
            <a:ext cx="287314" cy="379145"/>
            <a:chOff x="3216099" y="239444"/>
            <a:chExt cx="173751" cy="229285"/>
          </a:xfrm>
        </p:grpSpPr>
        <p:sp>
          <p:nvSpPr>
            <p:cNvPr id="1230" name="Google Shape;1230;p22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22"/>
          <p:cNvSpPr/>
          <p:nvPr/>
        </p:nvSpPr>
        <p:spPr>
          <a:xfrm>
            <a:off x="8459472" y="273773"/>
            <a:ext cx="95270" cy="139230"/>
          </a:xfrm>
          <a:custGeom>
            <a:rect b="b" l="l" r="r" t="t"/>
            <a:pathLst>
              <a:path extrusionOk="0" h="2027" w="1387">
                <a:moveTo>
                  <a:pt x="696" y="0"/>
                </a:moveTo>
                <a:cubicBezTo>
                  <a:pt x="641" y="850"/>
                  <a:pt x="567" y="924"/>
                  <a:pt x="0" y="1004"/>
                </a:cubicBezTo>
                <a:cubicBezTo>
                  <a:pt x="567" y="1103"/>
                  <a:pt x="641" y="1183"/>
                  <a:pt x="696" y="2027"/>
                </a:cubicBezTo>
                <a:cubicBezTo>
                  <a:pt x="770" y="1183"/>
                  <a:pt x="820" y="1103"/>
                  <a:pt x="1386" y="1004"/>
                </a:cubicBezTo>
                <a:cubicBezTo>
                  <a:pt x="820" y="924"/>
                  <a:pt x="770" y="850"/>
                  <a:pt x="6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22"/>
          <p:cNvSpPr txBox="1"/>
          <p:nvPr>
            <p:ph type="title"/>
          </p:nvPr>
        </p:nvSpPr>
        <p:spPr>
          <a:xfrm>
            <a:off x="1600575" y="1778650"/>
            <a:ext cx="2651100" cy="6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34" name="Google Shape;1234;p22"/>
          <p:cNvSpPr txBox="1"/>
          <p:nvPr>
            <p:ph idx="1" type="subTitle"/>
          </p:nvPr>
        </p:nvSpPr>
        <p:spPr>
          <a:xfrm>
            <a:off x="1600475" y="2397706"/>
            <a:ext cx="26511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23"/>
          <p:cNvGrpSpPr/>
          <p:nvPr/>
        </p:nvGrpSpPr>
        <p:grpSpPr>
          <a:xfrm rot="5400000">
            <a:off x="7850594" y="3192121"/>
            <a:ext cx="1146819" cy="548812"/>
            <a:chOff x="126925" y="511427"/>
            <a:chExt cx="697154" cy="333625"/>
          </a:xfrm>
        </p:grpSpPr>
        <p:sp>
          <p:nvSpPr>
            <p:cNvPr id="1237" name="Google Shape;1237;p23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23"/>
          <p:cNvGrpSpPr/>
          <p:nvPr/>
        </p:nvGrpSpPr>
        <p:grpSpPr>
          <a:xfrm>
            <a:off x="142497" y="160856"/>
            <a:ext cx="287314" cy="379145"/>
            <a:chOff x="3216099" y="239444"/>
            <a:chExt cx="173751" cy="229285"/>
          </a:xfrm>
        </p:grpSpPr>
        <p:sp>
          <p:nvSpPr>
            <p:cNvPr id="1274" name="Google Shape;1274;p23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3"/>
          <p:cNvGrpSpPr/>
          <p:nvPr/>
        </p:nvGrpSpPr>
        <p:grpSpPr>
          <a:xfrm>
            <a:off x="2777132" y="4296589"/>
            <a:ext cx="407031" cy="431553"/>
            <a:chOff x="5639106" y="643680"/>
            <a:chExt cx="246148" cy="260978"/>
          </a:xfrm>
        </p:grpSpPr>
        <p:sp>
          <p:nvSpPr>
            <p:cNvPr id="1277" name="Google Shape;1277;p23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23"/>
          <p:cNvSpPr/>
          <p:nvPr/>
        </p:nvSpPr>
        <p:spPr>
          <a:xfrm>
            <a:off x="350347" y="944475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0" name="Google Shape;1280;p23"/>
          <p:cNvGrpSpPr/>
          <p:nvPr/>
        </p:nvGrpSpPr>
        <p:grpSpPr>
          <a:xfrm>
            <a:off x="4504450" y="-778150"/>
            <a:ext cx="1999366" cy="1996853"/>
            <a:chOff x="1261508" y="230234"/>
            <a:chExt cx="842548" cy="841489"/>
          </a:xfrm>
        </p:grpSpPr>
        <p:sp>
          <p:nvSpPr>
            <p:cNvPr id="1281" name="Google Shape;1281;p23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23"/>
          <p:cNvGrpSpPr/>
          <p:nvPr/>
        </p:nvGrpSpPr>
        <p:grpSpPr>
          <a:xfrm>
            <a:off x="473925" y="4083725"/>
            <a:ext cx="1999366" cy="1996853"/>
            <a:chOff x="1261508" y="230234"/>
            <a:chExt cx="842548" cy="841489"/>
          </a:xfrm>
        </p:grpSpPr>
        <p:sp>
          <p:nvSpPr>
            <p:cNvPr id="1287" name="Google Shape;1287;p23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23"/>
          <p:cNvGrpSpPr/>
          <p:nvPr/>
        </p:nvGrpSpPr>
        <p:grpSpPr>
          <a:xfrm>
            <a:off x="8378857" y="381826"/>
            <a:ext cx="407031" cy="431553"/>
            <a:chOff x="5639106" y="643680"/>
            <a:chExt cx="246148" cy="260978"/>
          </a:xfrm>
        </p:grpSpPr>
        <p:sp>
          <p:nvSpPr>
            <p:cNvPr id="1293" name="Google Shape;1293;p23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5" name="Google Shape;1295;p23"/>
          <p:cNvGrpSpPr/>
          <p:nvPr/>
        </p:nvGrpSpPr>
        <p:grpSpPr>
          <a:xfrm>
            <a:off x="6682098" y="160849"/>
            <a:ext cx="339840" cy="351680"/>
            <a:chOff x="5679740" y="691983"/>
            <a:chExt cx="205515" cy="212676"/>
          </a:xfrm>
        </p:grpSpPr>
        <p:sp>
          <p:nvSpPr>
            <p:cNvPr id="1296" name="Google Shape;1296;p23"/>
            <p:cNvSpPr/>
            <p:nvPr/>
          </p:nvSpPr>
          <p:spPr>
            <a:xfrm>
              <a:off x="5679740" y="691983"/>
              <a:ext cx="88126" cy="104777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8" name="Google Shape;1298;p23"/>
          <p:cNvSpPr txBox="1"/>
          <p:nvPr>
            <p:ph type="title"/>
          </p:nvPr>
        </p:nvSpPr>
        <p:spPr>
          <a:xfrm>
            <a:off x="4959550" y="1810738"/>
            <a:ext cx="2500800" cy="6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9" name="Google Shape;1299;p23"/>
          <p:cNvSpPr txBox="1"/>
          <p:nvPr>
            <p:ph idx="1" type="subTitle"/>
          </p:nvPr>
        </p:nvSpPr>
        <p:spPr>
          <a:xfrm>
            <a:off x="4959550" y="2406418"/>
            <a:ext cx="25008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2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24"/>
          <p:cNvGrpSpPr/>
          <p:nvPr/>
        </p:nvGrpSpPr>
        <p:grpSpPr>
          <a:xfrm>
            <a:off x="139694" y="359571"/>
            <a:ext cx="1146819" cy="548812"/>
            <a:chOff x="126925" y="511427"/>
            <a:chExt cx="697154" cy="333625"/>
          </a:xfrm>
        </p:grpSpPr>
        <p:sp>
          <p:nvSpPr>
            <p:cNvPr id="1302" name="Google Shape;1302;p24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4"/>
          <p:cNvGrpSpPr/>
          <p:nvPr/>
        </p:nvGrpSpPr>
        <p:grpSpPr>
          <a:xfrm>
            <a:off x="8537650" y="359575"/>
            <a:ext cx="1999366" cy="1996853"/>
            <a:chOff x="1261508" y="230234"/>
            <a:chExt cx="842548" cy="841489"/>
          </a:xfrm>
        </p:grpSpPr>
        <p:sp>
          <p:nvSpPr>
            <p:cNvPr id="1339" name="Google Shape;1339;p24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4" name="Google Shape;1344;p24"/>
          <p:cNvGrpSpPr/>
          <p:nvPr/>
        </p:nvGrpSpPr>
        <p:grpSpPr>
          <a:xfrm>
            <a:off x="1033125" y="4069175"/>
            <a:ext cx="1999366" cy="1996853"/>
            <a:chOff x="1261508" y="230234"/>
            <a:chExt cx="842548" cy="841489"/>
          </a:xfrm>
        </p:grpSpPr>
        <p:sp>
          <p:nvSpPr>
            <p:cNvPr id="1345" name="Google Shape;1345;p24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24"/>
          <p:cNvGrpSpPr/>
          <p:nvPr/>
        </p:nvGrpSpPr>
        <p:grpSpPr>
          <a:xfrm>
            <a:off x="6707047" y="62731"/>
            <a:ext cx="287314" cy="379145"/>
            <a:chOff x="3216099" y="239444"/>
            <a:chExt cx="173751" cy="229285"/>
          </a:xfrm>
        </p:grpSpPr>
        <p:sp>
          <p:nvSpPr>
            <p:cNvPr id="1351" name="Google Shape;1351;p24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4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24"/>
          <p:cNvGrpSpPr/>
          <p:nvPr/>
        </p:nvGrpSpPr>
        <p:grpSpPr>
          <a:xfrm>
            <a:off x="209247" y="4413806"/>
            <a:ext cx="287314" cy="379145"/>
            <a:chOff x="3216099" y="239444"/>
            <a:chExt cx="173751" cy="229285"/>
          </a:xfrm>
        </p:grpSpPr>
        <p:sp>
          <p:nvSpPr>
            <p:cNvPr id="1354" name="Google Shape;1354;p24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4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24"/>
          <p:cNvGrpSpPr/>
          <p:nvPr/>
        </p:nvGrpSpPr>
        <p:grpSpPr>
          <a:xfrm>
            <a:off x="8659297" y="1462375"/>
            <a:ext cx="255228" cy="341001"/>
            <a:chOff x="3216099" y="262511"/>
            <a:chExt cx="154347" cy="206217"/>
          </a:xfrm>
        </p:grpSpPr>
        <p:sp>
          <p:nvSpPr>
            <p:cNvPr id="1357" name="Google Shape;1357;p24"/>
            <p:cNvSpPr/>
            <p:nvPr/>
          </p:nvSpPr>
          <p:spPr>
            <a:xfrm>
              <a:off x="3278194" y="262511"/>
              <a:ext cx="92252" cy="109718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4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24"/>
          <p:cNvSpPr/>
          <p:nvPr/>
        </p:nvSpPr>
        <p:spPr>
          <a:xfrm>
            <a:off x="7117672" y="302648"/>
            <a:ext cx="95270" cy="139230"/>
          </a:xfrm>
          <a:custGeom>
            <a:rect b="b" l="l" r="r" t="t"/>
            <a:pathLst>
              <a:path extrusionOk="0" h="2027" w="1387">
                <a:moveTo>
                  <a:pt x="696" y="0"/>
                </a:moveTo>
                <a:cubicBezTo>
                  <a:pt x="641" y="850"/>
                  <a:pt x="567" y="924"/>
                  <a:pt x="0" y="1004"/>
                </a:cubicBezTo>
                <a:cubicBezTo>
                  <a:pt x="567" y="1103"/>
                  <a:pt x="641" y="1183"/>
                  <a:pt x="696" y="2027"/>
                </a:cubicBezTo>
                <a:cubicBezTo>
                  <a:pt x="770" y="1183"/>
                  <a:pt x="820" y="1103"/>
                  <a:pt x="1386" y="1004"/>
                </a:cubicBezTo>
                <a:cubicBezTo>
                  <a:pt x="820" y="924"/>
                  <a:pt x="770" y="850"/>
                  <a:pt x="6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0" name="Google Shape;1360;p24"/>
          <p:cNvGrpSpPr/>
          <p:nvPr/>
        </p:nvGrpSpPr>
        <p:grpSpPr>
          <a:xfrm rot="5400000">
            <a:off x="8124994" y="4016346"/>
            <a:ext cx="1146819" cy="548812"/>
            <a:chOff x="126925" y="511427"/>
            <a:chExt cx="697154" cy="333625"/>
          </a:xfrm>
        </p:grpSpPr>
        <p:sp>
          <p:nvSpPr>
            <p:cNvPr id="1361" name="Google Shape;1361;p24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4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4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4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4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4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4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7" name="Google Shape;1397;p24"/>
          <p:cNvSpPr txBox="1"/>
          <p:nvPr>
            <p:ph type="title"/>
          </p:nvPr>
        </p:nvSpPr>
        <p:spPr>
          <a:xfrm>
            <a:off x="1117450" y="1198913"/>
            <a:ext cx="3115500" cy="18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8" name="Google Shape;1398;p24"/>
          <p:cNvSpPr txBox="1"/>
          <p:nvPr>
            <p:ph idx="1" type="subTitle"/>
          </p:nvPr>
        </p:nvSpPr>
        <p:spPr>
          <a:xfrm>
            <a:off x="1117450" y="2960276"/>
            <a:ext cx="31155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9" name="Google Shape;1399;p24"/>
          <p:cNvSpPr/>
          <p:nvPr>
            <p:ph idx="2" type="pic"/>
          </p:nvPr>
        </p:nvSpPr>
        <p:spPr>
          <a:xfrm>
            <a:off x="4991225" y="1011600"/>
            <a:ext cx="3115500" cy="3120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"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2" name="Google Shape;1402;p25"/>
          <p:cNvSpPr txBox="1"/>
          <p:nvPr>
            <p:ph idx="1" type="body"/>
          </p:nvPr>
        </p:nvSpPr>
        <p:spPr>
          <a:xfrm>
            <a:off x="720000" y="1152475"/>
            <a:ext cx="77040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1403" name="Google Shape;1403;p25"/>
          <p:cNvGrpSpPr/>
          <p:nvPr/>
        </p:nvGrpSpPr>
        <p:grpSpPr>
          <a:xfrm>
            <a:off x="7890969" y="97858"/>
            <a:ext cx="1146819" cy="548812"/>
            <a:chOff x="126925" y="511427"/>
            <a:chExt cx="697154" cy="333625"/>
          </a:xfrm>
        </p:grpSpPr>
        <p:sp>
          <p:nvSpPr>
            <p:cNvPr id="1404" name="Google Shape;1404;p25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0" name="Google Shape;1440;p25"/>
          <p:cNvGrpSpPr/>
          <p:nvPr/>
        </p:nvGrpSpPr>
        <p:grpSpPr>
          <a:xfrm>
            <a:off x="-975400" y="-1060500"/>
            <a:ext cx="1999366" cy="1996853"/>
            <a:chOff x="1261508" y="230234"/>
            <a:chExt cx="842548" cy="841489"/>
          </a:xfrm>
        </p:grpSpPr>
        <p:sp>
          <p:nvSpPr>
            <p:cNvPr id="1441" name="Google Shape;1441;p25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6" name="Google Shape;1446;p25"/>
          <p:cNvGrpSpPr/>
          <p:nvPr/>
        </p:nvGrpSpPr>
        <p:grpSpPr>
          <a:xfrm>
            <a:off x="3572312" y="4710325"/>
            <a:ext cx="1999366" cy="1996853"/>
            <a:chOff x="1261508" y="230234"/>
            <a:chExt cx="842548" cy="841489"/>
          </a:xfrm>
        </p:grpSpPr>
        <p:sp>
          <p:nvSpPr>
            <p:cNvPr id="1447" name="Google Shape;1447;p25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25"/>
          <p:cNvGrpSpPr/>
          <p:nvPr/>
        </p:nvGrpSpPr>
        <p:grpSpPr>
          <a:xfrm>
            <a:off x="8423997" y="4331181"/>
            <a:ext cx="287314" cy="379145"/>
            <a:chOff x="3216099" y="239444"/>
            <a:chExt cx="173751" cy="229285"/>
          </a:xfrm>
        </p:grpSpPr>
        <p:sp>
          <p:nvSpPr>
            <p:cNvPr id="1453" name="Google Shape;1453;p25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5" name="Google Shape;1455;p25"/>
          <p:cNvGrpSpPr/>
          <p:nvPr/>
        </p:nvGrpSpPr>
        <p:grpSpPr>
          <a:xfrm>
            <a:off x="274097" y="3318831"/>
            <a:ext cx="287314" cy="379145"/>
            <a:chOff x="3216099" y="239444"/>
            <a:chExt cx="173751" cy="229285"/>
          </a:xfrm>
        </p:grpSpPr>
        <p:sp>
          <p:nvSpPr>
            <p:cNvPr id="1456" name="Google Shape;1456;p25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25"/>
          <p:cNvGrpSpPr/>
          <p:nvPr/>
        </p:nvGrpSpPr>
        <p:grpSpPr>
          <a:xfrm>
            <a:off x="6894372" y="64125"/>
            <a:ext cx="255228" cy="341001"/>
            <a:chOff x="3216099" y="262511"/>
            <a:chExt cx="154347" cy="206217"/>
          </a:xfrm>
        </p:grpSpPr>
        <p:sp>
          <p:nvSpPr>
            <p:cNvPr id="1459" name="Google Shape;1459;p25"/>
            <p:cNvSpPr/>
            <p:nvPr/>
          </p:nvSpPr>
          <p:spPr>
            <a:xfrm>
              <a:off x="3278194" y="262511"/>
              <a:ext cx="92252" cy="109718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1" name="Google Shape;1461;p25"/>
          <p:cNvSpPr/>
          <p:nvPr/>
        </p:nvSpPr>
        <p:spPr>
          <a:xfrm>
            <a:off x="8622047" y="4682548"/>
            <a:ext cx="95270" cy="139230"/>
          </a:xfrm>
          <a:custGeom>
            <a:rect b="b" l="l" r="r" t="t"/>
            <a:pathLst>
              <a:path extrusionOk="0" h="2027" w="1387">
                <a:moveTo>
                  <a:pt x="696" y="0"/>
                </a:moveTo>
                <a:cubicBezTo>
                  <a:pt x="641" y="850"/>
                  <a:pt x="567" y="924"/>
                  <a:pt x="0" y="1004"/>
                </a:cubicBezTo>
                <a:cubicBezTo>
                  <a:pt x="567" y="1103"/>
                  <a:pt x="641" y="1183"/>
                  <a:pt x="696" y="2027"/>
                </a:cubicBezTo>
                <a:cubicBezTo>
                  <a:pt x="770" y="1183"/>
                  <a:pt x="820" y="1103"/>
                  <a:pt x="1386" y="1004"/>
                </a:cubicBezTo>
                <a:cubicBezTo>
                  <a:pt x="820" y="924"/>
                  <a:pt x="770" y="850"/>
                  <a:pt x="6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4" name="Google Shape;1464;p26"/>
          <p:cNvSpPr txBox="1"/>
          <p:nvPr>
            <p:ph idx="1" type="subTitle"/>
          </p:nvPr>
        </p:nvSpPr>
        <p:spPr>
          <a:xfrm>
            <a:off x="1857600" y="3906483"/>
            <a:ext cx="2489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5" name="Google Shape;1465;p26"/>
          <p:cNvSpPr txBox="1"/>
          <p:nvPr>
            <p:ph idx="2" type="subTitle"/>
          </p:nvPr>
        </p:nvSpPr>
        <p:spPr>
          <a:xfrm>
            <a:off x="4796728" y="3906483"/>
            <a:ext cx="2489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6" name="Google Shape;1466;p26"/>
          <p:cNvSpPr txBox="1"/>
          <p:nvPr>
            <p:ph idx="3" type="subTitle"/>
          </p:nvPr>
        </p:nvSpPr>
        <p:spPr>
          <a:xfrm>
            <a:off x="1857588" y="3504000"/>
            <a:ext cx="248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7" name="Google Shape;1467;p26"/>
          <p:cNvSpPr txBox="1"/>
          <p:nvPr>
            <p:ph idx="4" type="subTitle"/>
          </p:nvPr>
        </p:nvSpPr>
        <p:spPr>
          <a:xfrm>
            <a:off x="4796720" y="3504000"/>
            <a:ext cx="248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68" name="Google Shape;1468;p26"/>
          <p:cNvGrpSpPr/>
          <p:nvPr/>
        </p:nvGrpSpPr>
        <p:grpSpPr>
          <a:xfrm>
            <a:off x="7615119" y="4454096"/>
            <a:ext cx="1146819" cy="548812"/>
            <a:chOff x="126925" y="511427"/>
            <a:chExt cx="697154" cy="333625"/>
          </a:xfrm>
        </p:grpSpPr>
        <p:sp>
          <p:nvSpPr>
            <p:cNvPr id="1469" name="Google Shape;1469;p26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6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6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26"/>
          <p:cNvGrpSpPr/>
          <p:nvPr/>
        </p:nvGrpSpPr>
        <p:grpSpPr>
          <a:xfrm>
            <a:off x="-747725" y="-696475"/>
            <a:ext cx="1999366" cy="1996853"/>
            <a:chOff x="1261508" y="230234"/>
            <a:chExt cx="842548" cy="841489"/>
          </a:xfrm>
        </p:grpSpPr>
        <p:sp>
          <p:nvSpPr>
            <p:cNvPr id="1506" name="Google Shape;1506;p26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6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26"/>
          <p:cNvGrpSpPr/>
          <p:nvPr/>
        </p:nvGrpSpPr>
        <p:grpSpPr>
          <a:xfrm>
            <a:off x="371275" y="4603375"/>
            <a:ext cx="1999366" cy="1996853"/>
            <a:chOff x="1261508" y="230234"/>
            <a:chExt cx="842548" cy="841489"/>
          </a:xfrm>
        </p:grpSpPr>
        <p:sp>
          <p:nvSpPr>
            <p:cNvPr id="1512" name="Google Shape;1512;p26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6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7" name="Google Shape;1517;p26"/>
          <p:cNvGrpSpPr/>
          <p:nvPr/>
        </p:nvGrpSpPr>
        <p:grpSpPr>
          <a:xfrm rot="5400000">
            <a:off x="139694" y="1780696"/>
            <a:ext cx="1146819" cy="548812"/>
            <a:chOff x="126925" y="511427"/>
            <a:chExt cx="697154" cy="333625"/>
          </a:xfrm>
        </p:grpSpPr>
        <p:sp>
          <p:nvSpPr>
            <p:cNvPr id="1518" name="Google Shape;1518;p26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6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6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6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4" name="Google Shape;1554;p26"/>
          <p:cNvGrpSpPr/>
          <p:nvPr/>
        </p:nvGrpSpPr>
        <p:grpSpPr>
          <a:xfrm>
            <a:off x="8215725" y="2106475"/>
            <a:ext cx="1999366" cy="1996853"/>
            <a:chOff x="1261508" y="230234"/>
            <a:chExt cx="842548" cy="841489"/>
          </a:xfrm>
        </p:grpSpPr>
        <p:sp>
          <p:nvSpPr>
            <p:cNvPr id="1555" name="Google Shape;1555;p26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6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6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6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_1"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1" name="Google Shape;1561;p27"/>
          <p:cNvGrpSpPr/>
          <p:nvPr/>
        </p:nvGrpSpPr>
        <p:grpSpPr>
          <a:xfrm>
            <a:off x="1424222" y="246181"/>
            <a:ext cx="287314" cy="379145"/>
            <a:chOff x="3216099" y="239444"/>
            <a:chExt cx="173751" cy="229285"/>
          </a:xfrm>
        </p:grpSpPr>
        <p:sp>
          <p:nvSpPr>
            <p:cNvPr id="1562" name="Google Shape;1562;p27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27"/>
          <p:cNvGrpSpPr/>
          <p:nvPr/>
        </p:nvGrpSpPr>
        <p:grpSpPr>
          <a:xfrm flipH="1">
            <a:off x="-954450" y="-803850"/>
            <a:ext cx="1999366" cy="1996853"/>
            <a:chOff x="1261508" y="230234"/>
            <a:chExt cx="842548" cy="841489"/>
          </a:xfrm>
        </p:grpSpPr>
        <p:sp>
          <p:nvSpPr>
            <p:cNvPr id="1565" name="Google Shape;1565;p27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7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7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7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7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27"/>
          <p:cNvGrpSpPr/>
          <p:nvPr/>
        </p:nvGrpSpPr>
        <p:grpSpPr>
          <a:xfrm flipH="1">
            <a:off x="7947025" y="3978225"/>
            <a:ext cx="1999366" cy="1996853"/>
            <a:chOff x="1261508" y="230234"/>
            <a:chExt cx="842548" cy="841489"/>
          </a:xfrm>
        </p:grpSpPr>
        <p:sp>
          <p:nvSpPr>
            <p:cNvPr id="1571" name="Google Shape;1571;p27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7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7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6" name="Google Shape;1576;p2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7" name="Google Shape;1577;p27"/>
          <p:cNvSpPr txBox="1"/>
          <p:nvPr>
            <p:ph idx="1" type="subTitle"/>
          </p:nvPr>
        </p:nvSpPr>
        <p:spPr>
          <a:xfrm>
            <a:off x="720000" y="1570175"/>
            <a:ext cx="37026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8" name="Google Shape;1578;p27"/>
          <p:cNvSpPr txBox="1"/>
          <p:nvPr>
            <p:ph idx="2" type="subTitle"/>
          </p:nvPr>
        </p:nvSpPr>
        <p:spPr>
          <a:xfrm>
            <a:off x="4721388" y="1570175"/>
            <a:ext cx="37026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2"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0" name="Google Shape;1580;p28"/>
          <p:cNvGrpSpPr/>
          <p:nvPr/>
        </p:nvGrpSpPr>
        <p:grpSpPr>
          <a:xfrm>
            <a:off x="139694" y="265596"/>
            <a:ext cx="1146819" cy="548812"/>
            <a:chOff x="126925" y="511427"/>
            <a:chExt cx="697154" cy="333625"/>
          </a:xfrm>
        </p:grpSpPr>
        <p:sp>
          <p:nvSpPr>
            <p:cNvPr id="1581" name="Google Shape;1581;p28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8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8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8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8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8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8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8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8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8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8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8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8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8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7" name="Google Shape;1617;p28"/>
          <p:cNvGrpSpPr/>
          <p:nvPr/>
        </p:nvGrpSpPr>
        <p:grpSpPr>
          <a:xfrm>
            <a:off x="519708" y="4187416"/>
            <a:ext cx="297892" cy="415961"/>
            <a:chOff x="4872628" y="1304490"/>
            <a:chExt cx="180147" cy="251548"/>
          </a:xfrm>
        </p:grpSpPr>
        <p:sp>
          <p:nvSpPr>
            <p:cNvPr id="1618" name="Google Shape;1618;p28"/>
            <p:cNvSpPr/>
            <p:nvPr/>
          </p:nvSpPr>
          <p:spPr>
            <a:xfrm>
              <a:off x="4922763" y="1304490"/>
              <a:ext cx="130012" cy="156638"/>
            </a:xfrm>
            <a:custGeom>
              <a:rect b="b" l="l" r="r" t="t"/>
              <a:pathLst>
                <a:path extrusionOk="0" h="3771" w="3130">
                  <a:moveTo>
                    <a:pt x="1565" y="1"/>
                  </a:moveTo>
                  <a:cubicBezTo>
                    <a:pt x="1411" y="1565"/>
                    <a:pt x="1306" y="1719"/>
                    <a:pt x="0" y="1873"/>
                  </a:cubicBezTo>
                  <a:cubicBezTo>
                    <a:pt x="1306" y="2052"/>
                    <a:pt x="1411" y="2206"/>
                    <a:pt x="1565" y="3770"/>
                  </a:cubicBezTo>
                  <a:cubicBezTo>
                    <a:pt x="1719" y="2206"/>
                    <a:pt x="1824" y="2052"/>
                    <a:pt x="3129" y="1873"/>
                  </a:cubicBezTo>
                  <a:cubicBezTo>
                    <a:pt x="1824" y="1719"/>
                    <a:pt x="1719" y="1565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4872628" y="1471800"/>
              <a:ext cx="57613" cy="84238"/>
            </a:xfrm>
            <a:custGeom>
              <a:rect b="b" l="l" r="r" t="t"/>
              <a:pathLst>
                <a:path extrusionOk="0" h="2028" w="1387">
                  <a:moveTo>
                    <a:pt x="696" y="1"/>
                  </a:moveTo>
                  <a:cubicBezTo>
                    <a:pt x="616" y="851"/>
                    <a:pt x="567" y="925"/>
                    <a:pt x="0" y="1029"/>
                  </a:cubicBezTo>
                  <a:cubicBezTo>
                    <a:pt x="567" y="1103"/>
                    <a:pt x="616" y="1183"/>
                    <a:pt x="696" y="2027"/>
                  </a:cubicBezTo>
                  <a:cubicBezTo>
                    <a:pt x="745" y="1183"/>
                    <a:pt x="795" y="1103"/>
                    <a:pt x="1386" y="1029"/>
                  </a:cubicBezTo>
                  <a:cubicBezTo>
                    <a:pt x="795" y="925"/>
                    <a:pt x="745" y="851"/>
                    <a:pt x="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0" name="Google Shape;1620;p28"/>
          <p:cNvGrpSpPr/>
          <p:nvPr/>
        </p:nvGrpSpPr>
        <p:grpSpPr>
          <a:xfrm>
            <a:off x="8263457" y="4033226"/>
            <a:ext cx="407031" cy="431553"/>
            <a:chOff x="5639106" y="643680"/>
            <a:chExt cx="246148" cy="260978"/>
          </a:xfrm>
        </p:grpSpPr>
        <p:sp>
          <p:nvSpPr>
            <p:cNvPr id="1621" name="Google Shape;1621;p28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3" name="Google Shape;1623;p28"/>
          <p:cNvSpPr/>
          <p:nvPr/>
        </p:nvSpPr>
        <p:spPr>
          <a:xfrm>
            <a:off x="8737725" y="3669400"/>
            <a:ext cx="123225" cy="182022"/>
          </a:xfrm>
          <a:custGeom>
            <a:rect b="b" l="l" r="r" t="t"/>
            <a:pathLst>
              <a:path extrusionOk="0" h="2650" w="1794">
                <a:moveTo>
                  <a:pt x="900" y="1"/>
                </a:moveTo>
                <a:cubicBezTo>
                  <a:pt x="820" y="1109"/>
                  <a:pt x="746" y="1208"/>
                  <a:pt x="1" y="1337"/>
                </a:cubicBezTo>
                <a:cubicBezTo>
                  <a:pt x="746" y="1467"/>
                  <a:pt x="820" y="1541"/>
                  <a:pt x="900" y="2649"/>
                </a:cubicBezTo>
                <a:cubicBezTo>
                  <a:pt x="999" y="1541"/>
                  <a:pt x="1054" y="1467"/>
                  <a:pt x="1793" y="1337"/>
                </a:cubicBezTo>
                <a:cubicBezTo>
                  <a:pt x="1054" y="1208"/>
                  <a:pt x="999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4" name="Google Shape;1624;p28"/>
          <p:cNvGrpSpPr/>
          <p:nvPr/>
        </p:nvGrpSpPr>
        <p:grpSpPr>
          <a:xfrm>
            <a:off x="7733025" y="-799800"/>
            <a:ext cx="1999366" cy="1996853"/>
            <a:chOff x="1261508" y="230234"/>
            <a:chExt cx="842548" cy="841489"/>
          </a:xfrm>
        </p:grpSpPr>
        <p:sp>
          <p:nvSpPr>
            <p:cNvPr id="1625" name="Google Shape;1625;p28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8"/>
          <p:cNvGrpSpPr/>
          <p:nvPr/>
        </p:nvGrpSpPr>
        <p:grpSpPr>
          <a:xfrm>
            <a:off x="3572325" y="4415050"/>
            <a:ext cx="1999366" cy="1996853"/>
            <a:chOff x="1261508" y="230234"/>
            <a:chExt cx="842548" cy="841489"/>
          </a:xfrm>
        </p:grpSpPr>
        <p:sp>
          <p:nvSpPr>
            <p:cNvPr id="1631" name="Google Shape;1631;p28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8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8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6" name="Google Shape;1636;p2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7" name="Google Shape;1637;p28"/>
          <p:cNvSpPr txBox="1"/>
          <p:nvPr>
            <p:ph idx="1" type="subTitle"/>
          </p:nvPr>
        </p:nvSpPr>
        <p:spPr>
          <a:xfrm>
            <a:off x="1133075" y="2976424"/>
            <a:ext cx="19977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8" name="Google Shape;1638;p28"/>
          <p:cNvSpPr txBox="1"/>
          <p:nvPr>
            <p:ph idx="2" type="subTitle"/>
          </p:nvPr>
        </p:nvSpPr>
        <p:spPr>
          <a:xfrm>
            <a:off x="6013178" y="2976424"/>
            <a:ext cx="19977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9" name="Google Shape;1639;p28"/>
          <p:cNvSpPr txBox="1"/>
          <p:nvPr>
            <p:ph idx="3" type="subTitle"/>
          </p:nvPr>
        </p:nvSpPr>
        <p:spPr>
          <a:xfrm>
            <a:off x="3573109" y="2976424"/>
            <a:ext cx="19977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0" name="Google Shape;1640;p28"/>
          <p:cNvSpPr txBox="1"/>
          <p:nvPr>
            <p:ph idx="4" type="subTitle"/>
          </p:nvPr>
        </p:nvSpPr>
        <p:spPr>
          <a:xfrm>
            <a:off x="1133075" y="2571750"/>
            <a:ext cx="1997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1" name="Google Shape;1641;p28"/>
          <p:cNvSpPr txBox="1"/>
          <p:nvPr>
            <p:ph idx="5" type="subTitle"/>
          </p:nvPr>
        </p:nvSpPr>
        <p:spPr>
          <a:xfrm>
            <a:off x="3573116" y="2571750"/>
            <a:ext cx="1997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2" name="Google Shape;1642;p28"/>
          <p:cNvSpPr txBox="1"/>
          <p:nvPr>
            <p:ph idx="6" type="subTitle"/>
          </p:nvPr>
        </p:nvSpPr>
        <p:spPr>
          <a:xfrm>
            <a:off x="6013194" y="2571750"/>
            <a:ext cx="1997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" name="Google Shape;1644;p29"/>
          <p:cNvGrpSpPr/>
          <p:nvPr/>
        </p:nvGrpSpPr>
        <p:grpSpPr>
          <a:xfrm>
            <a:off x="3998594" y="4413571"/>
            <a:ext cx="1146819" cy="548812"/>
            <a:chOff x="126925" y="511427"/>
            <a:chExt cx="697154" cy="333625"/>
          </a:xfrm>
        </p:grpSpPr>
        <p:sp>
          <p:nvSpPr>
            <p:cNvPr id="1645" name="Google Shape;1645;p29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9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9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9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9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9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9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1" name="Google Shape;1681;p29"/>
          <p:cNvGrpSpPr/>
          <p:nvPr/>
        </p:nvGrpSpPr>
        <p:grpSpPr>
          <a:xfrm>
            <a:off x="202283" y="3862791"/>
            <a:ext cx="297892" cy="415961"/>
            <a:chOff x="4872628" y="1304490"/>
            <a:chExt cx="180147" cy="251548"/>
          </a:xfrm>
        </p:grpSpPr>
        <p:sp>
          <p:nvSpPr>
            <p:cNvPr id="1682" name="Google Shape;1682;p29"/>
            <p:cNvSpPr/>
            <p:nvPr/>
          </p:nvSpPr>
          <p:spPr>
            <a:xfrm>
              <a:off x="4922763" y="1304490"/>
              <a:ext cx="130012" cy="156638"/>
            </a:xfrm>
            <a:custGeom>
              <a:rect b="b" l="l" r="r" t="t"/>
              <a:pathLst>
                <a:path extrusionOk="0" h="3771" w="3130">
                  <a:moveTo>
                    <a:pt x="1565" y="1"/>
                  </a:moveTo>
                  <a:cubicBezTo>
                    <a:pt x="1411" y="1565"/>
                    <a:pt x="1306" y="1719"/>
                    <a:pt x="0" y="1873"/>
                  </a:cubicBezTo>
                  <a:cubicBezTo>
                    <a:pt x="1306" y="2052"/>
                    <a:pt x="1411" y="2206"/>
                    <a:pt x="1565" y="3770"/>
                  </a:cubicBezTo>
                  <a:cubicBezTo>
                    <a:pt x="1719" y="2206"/>
                    <a:pt x="1824" y="2052"/>
                    <a:pt x="3129" y="1873"/>
                  </a:cubicBezTo>
                  <a:cubicBezTo>
                    <a:pt x="1824" y="1719"/>
                    <a:pt x="1719" y="1565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4872628" y="1471800"/>
              <a:ext cx="57613" cy="84238"/>
            </a:xfrm>
            <a:custGeom>
              <a:rect b="b" l="l" r="r" t="t"/>
              <a:pathLst>
                <a:path extrusionOk="0" h="2028" w="1387">
                  <a:moveTo>
                    <a:pt x="696" y="1"/>
                  </a:moveTo>
                  <a:cubicBezTo>
                    <a:pt x="616" y="851"/>
                    <a:pt x="567" y="925"/>
                    <a:pt x="0" y="1029"/>
                  </a:cubicBezTo>
                  <a:cubicBezTo>
                    <a:pt x="567" y="1103"/>
                    <a:pt x="616" y="1183"/>
                    <a:pt x="696" y="2027"/>
                  </a:cubicBezTo>
                  <a:cubicBezTo>
                    <a:pt x="745" y="1183"/>
                    <a:pt x="795" y="1103"/>
                    <a:pt x="1386" y="1029"/>
                  </a:cubicBezTo>
                  <a:cubicBezTo>
                    <a:pt x="795" y="925"/>
                    <a:pt x="745" y="851"/>
                    <a:pt x="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4" name="Google Shape;1684;p29"/>
          <p:cNvGrpSpPr/>
          <p:nvPr/>
        </p:nvGrpSpPr>
        <p:grpSpPr>
          <a:xfrm>
            <a:off x="283775" y="317151"/>
            <a:ext cx="271652" cy="377428"/>
            <a:chOff x="6473622" y="258634"/>
            <a:chExt cx="164279" cy="228246"/>
          </a:xfrm>
        </p:grpSpPr>
        <p:sp>
          <p:nvSpPr>
            <p:cNvPr id="1685" name="Google Shape;1685;p29"/>
            <p:cNvSpPr/>
            <p:nvPr/>
          </p:nvSpPr>
          <p:spPr>
            <a:xfrm>
              <a:off x="6473622" y="258634"/>
              <a:ext cx="131300" cy="155849"/>
            </a:xfrm>
            <a:custGeom>
              <a:rect b="b" l="l" r="r" t="t"/>
              <a:pathLst>
                <a:path extrusionOk="0" h="3752" w="3161">
                  <a:moveTo>
                    <a:pt x="1571" y="1"/>
                  </a:moveTo>
                  <a:cubicBezTo>
                    <a:pt x="1442" y="1541"/>
                    <a:pt x="1312" y="1695"/>
                    <a:pt x="0" y="1879"/>
                  </a:cubicBezTo>
                  <a:cubicBezTo>
                    <a:pt x="1312" y="2058"/>
                    <a:pt x="1442" y="2187"/>
                    <a:pt x="1571" y="3752"/>
                  </a:cubicBezTo>
                  <a:cubicBezTo>
                    <a:pt x="1725" y="2187"/>
                    <a:pt x="1848" y="2058"/>
                    <a:pt x="3160" y="1879"/>
                  </a:cubicBezTo>
                  <a:cubicBezTo>
                    <a:pt x="1848" y="1695"/>
                    <a:pt x="1725" y="154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6580288" y="402684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7" y="1"/>
                  </a:moveTo>
                  <a:cubicBezTo>
                    <a:pt x="617" y="844"/>
                    <a:pt x="568" y="924"/>
                    <a:pt x="1" y="1029"/>
                  </a:cubicBezTo>
                  <a:cubicBezTo>
                    <a:pt x="568" y="1128"/>
                    <a:pt x="617" y="1208"/>
                    <a:pt x="697" y="2027"/>
                  </a:cubicBezTo>
                  <a:cubicBezTo>
                    <a:pt x="746" y="1208"/>
                    <a:pt x="795" y="1128"/>
                    <a:pt x="1387" y="1029"/>
                  </a:cubicBezTo>
                  <a:cubicBezTo>
                    <a:pt x="795" y="924"/>
                    <a:pt x="746" y="844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29"/>
          <p:cNvGrpSpPr/>
          <p:nvPr/>
        </p:nvGrpSpPr>
        <p:grpSpPr>
          <a:xfrm>
            <a:off x="8566432" y="4376151"/>
            <a:ext cx="407031" cy="431553"/>
            <a:chOff x="5639106" y="643680"/>
            <a:chExt cx="246148" cy="260978"/>
          </a:xfrm>
        </p:grpSpPr>
        <p:sp>
          <p:nvSpPr>
            <p:cNvPr id="1688" name="Google Shape;1688;p29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0" name="Google Shape;1690;p29"/>
          <p:cNvSpPr/>
          <p:nvPr/>
        </p:nvSpPr>
        <p:spPr>
          <a:xfrm>
            <a:off x="8362387" y="4780350"/>
            <a:ext cx="123225" cy="182022"/>
          </a:xfrm>
          <a:custGeom>
            <a:rect b="b" l="l" r="r" t="t"/>
            <a:pathLst>
              <a:path extrusionOk="0" h="2650" w="1794">
                <a:moveTo>
                  <a:pt x="900" y="1"/>
                </a:moveTo>
                <a:cubicBezTo>
                  <a:pt x="820" y="1109"/>
                  <a:pt x="746" y="1208"/>
                  <a:pt x="1" y="1337"/>
                </a:cubicBezTo>
                <a:cubicBezTo>
                  <a:pt x="746" y="1467"/>
                  <a:pt x="820" y="1541"/>
                  <a:pt x="900" y="2649"/>
                </a:cubicBezTo>
                <a:cubicBezTo>
                  <a:pt x="999" y="1541"/>
                  <a:pt x="1054" y="1467"/>
                  <a:pt x="1793" y="1337"/>
                </a:cubicBezTo>
                <a:cubicBezTo>
                  <a:pt x="1054" y="1208"/>
                  <a:pt x="999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1" name="Google Shape;1691;p29"/>
          <p:cNvGrpSpPr/>
          <p:nvPr/>
        </p:nvGrpSpPr>
        <p:grpSpPr>
          <a:xfrm>
            <a:off x="8029250" y="1573325"/>
            <a:ext cx="1999366" cy="1996853"/>
            <a:chOff x="1261508" y="230234"/>
            <a:chExt cx="842548" cy="841489"/>
          </a:xfrm>
        </p:grpSpPr>
        <p:sp>
          <p:nvSpPr>
            <p:cNvPr id="1692" name="Google Shape;1692;p29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7" name="Google Shape;1697;p29"/>
          <p:cNvGrpSpPr/>
          <p:nvPr/>
        </p:nvGrpSpPr>
        <p:grpSpPr>
          <a:xfrm>
            <a:off x="-884613" y="1581163"/>
            <a:ext cx="1999366" cy="1996853"/>
            <a:chOff x="1261508" y="230234"/>
            <a:chExt cx="842548" cy="841489"/>
          </a:xfrm>
        </p:grpSpPr>
        <p:sp>
          <p:nvSpPr>
            <p:cNvPr id="1698" name="Google Shape;1698;p29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29"/>
          <p:cNvGrpSpPr/>
          <p:nvPr/>
        </p:nvGrpSpPr>
        <p:grpSpPr>
          <a:xfrm>
            <a:off x="8424008" y="962816"/>
            <a:ext cx="297892" cy="415961"/>
            <a:chOff x="4872628" y="1304490"/>
            <a:chExt cx="180147" cy="251548"/>
          </a:xfrm>
        </p:grpSpPr>
        <p:sp>
          <p:nvSpPr>
            <p:cNvPr id="1704" name="Google Shape;1704;p29"/>
            <p:cNvSpPr/>
            <p:nvPr/>
          </p:nvSpPr>
          <p:spPr>
            <a:xfrm>
              <a:off x="4922763" y="1304490"/>
              <a:ext cx="130012" cy="156638"/>
            </a:xfrm>
            <a:custGeom>
              <a:rect b="b" l="l" r="r" t="t"/>
              <a:pathLst>
                <a:path extrusionOk="0" h="3771" w="3130">
                  <a:moveTo>
                    <a:pt x="1565" y="1"/>
                  </a:moveTo>
                  <a:cubicBezTo>
                    <a:pt x="1411" y="1565"/>
                    <a:pt x="1306" y="1719"/>
                    <a:pt x="0" y="1873"/>
                  </a:cubicBezTo>
                  <a:cubicBezTo>
                    <a:pt x="1306" y="2052"/>
                    <a:pt x="1411" y="2206"/>
                    <a:pt x="1565" y="3770"/>
                  </a:cubicBezTo>
                  <a:cubicBezTo>
                    <a:pt x="1719" y="2206"/>
                    <a:pt x="1824" y="2052"/>
                    <a:pt x="3129" y="1873"/>
                  </a:cubicBezTo>
                  <a:cubicBezTo>
                    <a:pt x="1824" y="1719"/>
                    <a:pt x="1719" y="1565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4872628" y="1471800"/>
              <a:ext cx="57613" cy="84238"/>
            </a:xfrm>
            <a:custGeom>
              <a:rect b="b" l="l" r="r" t="t"/>
              <a:pathLst>
                <a:path extrusionOk="0" h="2028" w="1387">
                  <a:moveTo>
                    <a:pt x="696" y="1"/>
                  </a:moveTo>
                  <a:cubicBezTo>
                    <a:pt x="616" y="851"/>
                    <a:pt x="567" y="925"/>
                    <a:pt x="0" y="1029"/>
                  </a:cubicBezTo>
                  <a:cubicBezTo>
                    <a:pt x="567" y="1103"/>
                    <a:pt x="616" y="1183"/>
                    <a:pt x="696" y="2027"/>
                  </a:cubicBezTo>
                  <a:cubicBezTo>
                    <a:pt x="745" y="1183"/>
                    <a:pt x="795" y="1103"/>
                    <a:pt x="1386" y="1029"/>
                  </a:cubicBezTo>
                  <a:cubicBezTo>
                    <a:pt x="795" y="925"/>
                    <a:pt x="745" y="851"/>
                    <a:pt x="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6" name="Google Shape;1706;p29"/>
          <p:cNvSpPr/>
          <p:nvPr/>
        </p:nvSpPr>
        <p:spPr>
          <a:xfrm>
            <a:off x="8111712" y="195150"/>
            <a:ext cx="123225" cy="182022"/>
          </a:xfrm>
          <a:custGeom>
            <a:rect b="b" l="l" r="r" t="t"/>
            <a:pathLst>
              <a:path extrusionOk="0" h="2650" w="1794">
                <a:moveTo>
                  <a:pt x="900" y="1"/>
                </a:moveTo>
                <a:cubicBezTo>
                  <a:pt x="820" y="1109"/>
                  <a:pt x="746" y="1208"/>
                  <a:pt x="1" y="1337"/>
                </a:cubicBezTo>
                <a:cubicBezTo>
                  <a:pt x="746" y="1467"/>
                  <a:pt x="820" y="1541"/>
                  <a:pt x="900" y="2649"/>
                </a:cubicBezTo>
                <a:cubicBezTo>
                  <a:pt x="999" y="1541"/>
                  <a:pt x="1054" y="1467"/>
                  <a:pt x="1793" y="1337"/>
                </a:cubicBezTo>
                <a:cubicBezTo>
                  <a:pt x="1054" y="1208"/>
                  <a:pt x="999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8" name="Google Shape;1708;p29"/>
          <p:cNvSpPr txBox="1"/>
          <p:nvPr>
            <p:ph idx="1" type="subTitle"/>
          </p:nvPr>
        </p:nvSpPr>
        <p:spPr>
          <a:xfrm>
            <a:off x="2014342" y="2024147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9" name="Google Shape;1709;p29"/>
          <p:cNvSpPr txBox="1"/>
          <p:nvPr>
            <p:ph idx="2" type="subTitle"/>
          </p:nvPr>
        </p:nvSpPr>
        <p:spPr>
          <a:xfrm>
            <a:off x="5009053" y="2024147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0" name="Google Shape;1710;p29"/>
          <p:cNvSpPr txBox="1"/>
          <p:nvPr>
            <p:ph idx="3" type="subTitle"/>
          </p:nvPr>
        </p:nvSpPr>
        <p:spPr>
          <a:xfrm>
            <a:off x="2014250" y="3585573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1" name="Google Shape;1711;p29"/>
          <p:cNvSpPr txBox="1"/>
          <p:nvPr>
            <p:ph idx="4" type="subTitle"/>
          </p:nvPr>
        </p:nvSpPr>
        <p:spPr>
          <a:xfrm>
            <a:off x="5008925" y="3585573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2" name="Google Shape;1712;p29"/>
          <p:cNvSpPr txBox="1"/>
          <p:nvPr>
            <p:ph idx="5" type="subTitle"/>
          </p:nvPr>
        </p:nvSpPr>
        <p:spPr>
          <a:xfrm>
            <a:off x="2014200" y="1630731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3" name="Google Shape;1713;p29"/>
          <p:cNvSpPr txBox="1"/>
          <p:nvPr>
            <p:ph idx="6" type="subTitle"/>
          </p:nvPr>
        </p:nvSpPr>
        <p:spPr>
          <a:xfrm>
            <a:off x="5008846" y="1630731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29"/>
          <p:cNvSpPr txBox="1"/>
          <p:nvPr>
            <p:ph idx="7" type="subTitle"/>
          </p:nvPr>
        </p:nvSpPr>
        <p:spPr>
          <a:xfrm>
            <a:off x="2014200" y="3179106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5" name="Google Shape;1715;p29"/>
          <p:cNvSpPr txBox="1"/>
          <p:nvPr>
            <p:ph idx="8" type="subTitle"/>
          </p:nvPr>
        </p:nvSpPr>
        <p:spPr>
          <a:xfrm>
            <a:off x="5008846" y="3179106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7" name="Google Shape;1717;p30"/>
          <p:cNvGrpSpPr/>
          <p:nvPr/>
        </p:nvGrpSpPr>
        <p:grpSpPr>
          <a:xfrm rot="5400000">
            <a:off x="8213607" y="2462873"/>
            <a:ext cx="1146819" cy="548812"/>
            <a:chOff x="126925" y="511427"/>
            <a:chExt cx="697154" cy="333625"/>
          </a:xfrm>
        </p:grpSpPr>
        <p:sp>
          <p:nvSpPr>
            <p:cNvPr id="1718" name="Google Shape;1718;p30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4" name="Google Shape;1754;p30"/>
          <p:cNvGrpSpPr/>
          <p:nvPr/>
        </p:nvGrpSpPr>
        <p:grpSpPr>
          <a:xfrm>
            <a:off x="332158" y="332016"/>
            <a:ext cx="297892" cy="415961"/>
            <a:chOff x="4872628" y="1304490"/>
            <a:chExt cx="180147" cy="251548"/>
          </a:xfrm>
        </p:grpSpPr>
        <p:sp>
          <p:nvSpPr>
            <p:cNvPr id="1755" name="Google Shape;1755;p30"/>
            <p:cNvSpPr/>
            <p:nvPr/>
          </p:nvSpPr>
          <p:spPr>
            <a:xfrm>
              <a:off x="4922763" y="1304490"/>
              <a:ext cx="130012" cy="156638"/>
            </a:xfrm>
            <a:custGeom>
              <a:rect b="b" l="l" r="r" t="t"/>
              <a:pathLst>
                <a:path extrusionOk="0" h="3771" w="3130">
                  <a:moveTo>
                    <a:pt x="1565" y="1"/>
                  </a:moveTo>
                  <a:cubicBezTo>
                    <a:pt x="1411" y="1565"/>
                    <a:pt x="1306" y="1719"/>
                    <a:pt x="0" y="1873"/>
                  </a:cubicBezTo>
                  <a:cubicBezTo>
                    <a:pt x="1306" y="2052"/>
                    <a:pt x="1411" y="2206"/>
                    <a:pt x="1565" y="3770"/>
                  </a:cubicBezTo>
                  <a:cubicBezTo>
                    <a:pt x="1719" y="2206"/>
                    <a:pt x="1824" y="2052"/>
                    <a:pt x="3129" y="1873"/>
                  </a:cubicBezTo>
                  <a:cubicBezTo>
                    <a:pt x="1824" y="1719"/>
                    <a:pt x="1719" y="1565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872628" y="1471800"/>
              <a:ext cx="57613" cy="84238"/>
            </a:xfrm>
            <a:custGeom>
              <a:rect b="b" l="l" r="r" t="t"/>
              <a:pathLst>
                <a:path extrusionOk="0" h="2028" w="1387">
                  <a:moveTo>
                    <a:pt x="696" y="1"/>
                  </a:moveTo>
                  <a:cubicBezTo>
                    <a:pt x="616" y="851"/>
                    <a:pt x="567" y="925"/>
                    <a:pt x="0" y="1029"/>
                  </a:cubicBezTo>
                  <a:cubicBezTo>
                    <a:pt x="567" y="1103"/>
                    <a:pt x="616" y="1183"/>
                    <a:pt x="696" y="2027"/>
                  </a:cubicBezTo>
                  <a:cubicBezTo>
                    <a:pt x="745" y="1183"/>
                    <a:pt x="795" y="1103"/>
                    <a:pt x="1386" y="1029"/>
                  </a:cubicBezTo>
                  <a:cubicBezTo>
                    <a:pt x="795" y="925"/>
                    <a:pt x="745" y="851"/>
                    <a:pt x="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Google Shape;1757;p30"/>
          <p:cNvGrpSpPr/>
          <p:nvPr/>
        </p:nvGrpSpPr>
        <p:grpSpPr>
          <a:xfrm>
            <a:off x="8424107" y="4464776"/>
            <a:ext cx="407031" cy="431553"/>
            <a:chOff x="5639106" y="643680"/>
            <a:chExt cx="246148" cy="260978"/>
          </a:xfrm>
        </p:grpSpPr>
        <p:sp>
          <p:nvSpPr>
            <p:cNvPr id="1758" name="Google Shape;1758;p30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0" name="Google Shape;1760;p30"/>
          <p:cNvSpPr/>
          <p:nvPr/>
        </p:nvSpPr>
        <p:spPr>
          <a:xfrm>
            <a:off x="8788225" y="4282750"/>
            <a:ext cx="123225" cy="182022"/>
          </a:xfrm>
          <a:custGeom>
            <a:rect b="b" l="l" r="r" t="t"/>
            <a:pathLst>
              <a:path extrusionOk="0" h="2650" w="1794">
                <a:moveTo>
                  <a:pt x="900" y="1"/>
                </a:moveTo>
                <a:cubicBezTo>
                  <a:pt x="820" y="1109"/>
                  <a:pt x="746" y="1208"/>
                  <a:pt x="1" y="1337"/>
                </a:cubicBezTo>
                <a:cubicBezTo>
                  <a:pt x="746" y="1467"/>
                  <a:pt x="820" y="1541"/>
                  <a:pt x="900" y="2649"/>
                </a:cubicBezTo>
                <a:cubicBezTo>
                  <a:pt x="999" y="1541"/>
                  <a:pt x="1054" y="1467"/>
                  <a:pt x="1793" y="1337"/>
                </a:cubicBezTo>
                <a:cubicBezTo>
                  <a:pt x="1054" y="1208"/>
                  <a:pt x="999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1" name="Google Shape;1761;p30"/>
          <p:cNvGrpSpPr/>
          <p:nvPr/>
        </p:nvGrpSpPr>
        <p:grpSpPr>
          <a:xfrm>
            <a:off x="7884525" y="-1045050"/>
            <a:ext cx="1999366" cy="1996853"/>
            <a:chOff x="1261508" y="230234"/>
            <a:chExt cx="842548" cy="841489"/>
          </a:xfrm>
        </p:grpSpPr>
        <p:sp>
          <p:nvSpPr>
            <p:cNvPr id="1762" name="Google Shape;1762;p30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30"/>
          <p:cNvGrpSpPr/>
          <p:nvPr/>
        </p:nvGrpSpPr>
        <p:grpSpPr>
          <a:xfrm>
            <a:off x="-748838" y="4090750"/>
            <a:ext cx="1999366" cy="1996853"/>
            <a:chOff x="1261508" y="230234"/>
            <a:chExt cx="842548" cy="841489"/>
          </a:xfrm>
        </p:grpSpPr>
        <p:sp>
          <p:nvSpPr>
            <p:cNvPr id="1768" name="Google Shape;1768;p30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3" name="Google Shape;1773;p30"/>
          <p:cNvGrpSpPr/>
          <p:nvPr/>
        </p:nvGrpSpPr>
        <p:grpSpPr>
          <a:xfrm rot="5400000">
            <a:off x="-216318" y="2462873"/>
            <a:ext cx="1146819" cy="548812"/>
            <a:chOff x="126925" y="511427"/>
            <a:chExt cx="697154" cy="333625"/>
          </a:xfrm>
        </p:grpSpPr>
        <p:sp>
          <p:nvSpPr>
            <p:cNvPr id="1774" name="Google Shape;1774;p30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0" name="Google Shape;1810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11" name="Google Shape;1811;p30"/>
          <p:cNvSpPr txBox="1"/>
          <p:nvPr>
            <p:ph idx="1" type="subTitle"/>
          </p:nvPr>
        </p:nvSpPr>
        <p:spPr>
          <a:xfrm>
            <a:off x="720025" y="2000471"/>
            <a:ext cx="23184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2" name="Google Shape;1812;p30"/>
          <p:cNvSpPr txBox="1"/>
          <p:nvPr>
            <p:ph idx="2" type="subTitle"/>
          </p:nvPr>
        </p:nvSpPr>
        <p:spPr>
          <a:xfrm>
            <a:off x="3412848" y="2000471"/>
            <a:ext cx="23184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3" name="Google Shape;1813;p30"/>
          <p:cNvSpPr txBox="1"/>
          <p:nvPr>
            <p:ph idx="3" type="subTitle"/>
          </p:nvPr>
        </p:nvSpPr>
        <p:spPr>
          <a:xfrm>
            <a:off x="6105671" y="2000471"/>
            <a:ext cx="23184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4" name="Google Shape;1814;p30"/>
          <p:cNvSpPr txBox="1"/>
          <p:nvPr>
            <p:ph idx="4" type="subTitle"/>
          </p:nvPr>
        </p:nvSpPr>
        <p:spPr>
          <a:xfrm>
            <a:off x="720025" y="3457521"/>
            <a:ext cx="23184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5" name="Google Shape;1815;p30"/>
          <p:cNvSpPr txBox="1"/>
          <p:nvPr>
            <p:ph idx="5" type="subTitle"/>
          </p:nvPr>
        </p:nvSpPr>
        <p:spPr>
          <a:xfrm>
            <a:off x="3412848" y="3457521"/>
            <a:ext cx="23184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6" name="Google Shape;1816;p30"/>
          <p:cNvSpPr txBox="1"/>
          <p:nvPr>
            <p:ph idx="6" type="subTitle"/>
          </p:nvPr>
        </p:nvSpPr>
        <p:spPr>
          <a:xfrm>
            <a:off x="6105671" y="3457521"/>
            <a:ext cx="23184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7" name="Google Shape;1817;p30"/>
          <p:cNvSpPr txBox="1"/>
          <p:nvPr>
            <p:ph idx="7" type="subTitle"/>
          </p:nvPr>
        </p:nvSpPr>
        <p:spPr>
          <a:xfrm>
            <a:off x="720025" y="1593988"/>
            <a:ext cx="2318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8" name="Google Shape;1818;p30"/>
          <p:cNvSpPr txBox="1"/>
          <p:nvPr>
            <p:ph idx="8" type="subTitle"/>
          </p:nvPr>
        </p:nvSpPr>
        <p:spPr>
          <a:xfrm>
            <a:off x="3412853" y="1593988"/>
            <a:ext cx="2318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9" name="Google Shape;1819;p30"/>
          <p:cNvSpPr txBox="1"/>
          <p:nvPr>
            <p:ph idx="9" type="subTitle"/>
          </p:nvPr>
        </p:nvSpPr>
        <p:spPr>
          <a:xfrm>
            <a:off x="6105696" y="1593988"/>
            <a:ext cx="2318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0" name="Google Shape;1820;p30"/>
          <p:cNvSpPr txBox="1"/>
          <p:nvPr>
            <p:ph idx="13" type="subTitle"/>
          </p:nvPr>
        </p:nvSpPr>
        <p:spPr>
          <a:xfrm>
            <a:off x="720025" y="3046384"/>
            <a:ext cx="2318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1" name="Google Shape;1821;p30"/>
          <p:cNvSpPr txBox="1"/>
          <p:nvPr>
            <p:ph idx="14" type="subTitle"/>
          </p:nvPr>
        </p:nvSpPr>
        <p:spPr>
          <a:xfrm>
            <a:off x="3412853" y="3046384"/>
            <a:ext cx="2318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2" name="Google Shape;1822;p30"/>
          <p:cNvSpPr txBox="1"/>
          <p:nvPr>
            <p:ph idx="15" type="subTitle"/>
          </p:nvPr>
        </p:nvSpPr>
        <p:spPr>
          <a:xfrm>
            <a:off x="6105696" y="3046384"/>
            <a:ext cx="2318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latin typeface="Itim"/>
                <a:ea typeface="Itim"/>
                <a:cs typeface="Itim"/>
                <a:sym typeface="Iti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124" name="Google Shape;124;p4"/>
          <p:cNvGrpSpPr/>
          <p:nvPr/>
        </p:nvGrpSpPr>
        <p:grpSpPr>
          <a:xfrm>
            <a:off x="139694" y="128721"/>
            <a:ext cx="1146819" cy="548812"/>
            <a:chOff x="126925" y="511427"/>
            <a:chExt cx="697154" cy="333625"/>
          </a:xfrm>
        </p:grpSpPr>
        <p:sp>
          <p:nvSpPr>
            <p:cNvPr id="125" name="Google Shape;125;p4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4"/>
          <p:cNvGrpSpPr/>
          <p:nvPr/>
        </p:nvGrpSpPr>
        <p:grpSpPr>
          <a:xfrm>
            <a:off x="7829550" y="441875"/>
            <a:ext cx="1999366" cy="1996853"/>
            <a:chOff x="1261508" y="230234"/>
            <a:chExt cx="842548" cy="841489"/>
          </a:xfrm>
        </p:grpSpPr>
        <p:sp>
          <p:nvSpPr>
            <p:cNvPr id="162" name="Google Shape;162;p4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4"/>
          <p:cNvGrpSpPr/>
          <p:nvPr/>
        </p:nvGrpSpPr>
        <p:grpSpPr>
          <a:xfrm>
            <a:off x="6623900" y="4069175"/>
            <a:ext cx="1999366" cy="1996853"/>
            <a:chOff x="1261508" y="230234"/>
            <a:chExt cx="842548" cy="841489"/>
          </a:xfrm>
        </p:grpSpPr>
        <p:sp>
          <p:nvSpPr>
            <p:cNvPr id="168" name="Google Shape;168;p4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4"/>
          <p:cNvGrpSpPr/>
          <p:nvPr/>
        </p:nvGrpSpPr>
        <p:grpSpPr>
          <a:xfrm>
            <a:off x="6707047" y="62731"/>
            <a:ext cx="287314" cy="379145"/>
            <a:chOff x="3216099" y="239444"/>
            <a:chExt cx="173751" cy="229285"/>
          </a:xfrm>
        </p:grpSpPr>
        <p:sp>
          <p:nvSpPr>
            <p:cNvPr id="174" name="Google Shape;174;p4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4"/>
          <p:cNvGrpSpPr/>
          <p:nvPr/>
        </p:nvGrpSpPr>
        <p:grpSpPr>
          <a:xfrm>
            <a:off x="209247" y="4413806"/>
            <a:ext cx="287314" cy="379145"/>
            <a:chOff x="3216099" y="239444"/>
            <a:chExt cx="173751" cy="229285"/>
          </a:xfrm>
        </p:grpSpPr>
        <p:sp>
          <p:nvSpPr>
            <p:cNvPr id="177" name="Google Shape;177;p4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4"/>
          <p:cNvGrpSpPr/>
          <p:nvPr/>
        </p:nvGrpSpPr>
        <p:grpSpPr>
          <a:xfrm>
            <a:off x="8659297" y="1462375"/>
            <a:ext cx="255228" cy="341001"/>
            <a:chOff x="3216099" y="262511"/>
            <a:chExt cx="154347" cy="206217"/>
          </a:xfrm>
        </p:grpSpPr>
        <p:sp>
          <p:nvSpPr>
            <p:cNvPr id="180" name="Google Shape;180;p4"/>
            <p:cNvSpPr/>
            <p:nvPr/>
          </p:nvSpPr>
          <p:spPr>
            <a:xfrm>
              <a:off x="3278194" y="262511"/>
              <a:ext cx="92252" cy="109718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4"/>
          <p:cNvSpPr/>
          <p:nvPr/>
        </p:nvSpPr>
        <p:spPr>
          <a:xfrm>
            <a:off x="7117672" y="302648"/>
            <a:ext cx="95270" cy="139230"/>
          </a:xfrm>
          <a:custGeom>
            <a:rect b="b" l="l" r="r" t="t"/>
            <a:pathLst>
              <a:path extrusionOk="0" h="2027" w="1387">
                <a:moveTo>
                  <a:pt x="696" y="0"/>
                </a:moveTo>
                <a:cubicBezTo>
                  <a:pt x="641" y="850"/>
                  <a:pt x="567" y="924"/>
                  <a:pt x="0" y="1004"/>
                </a:cubicBezTo>
                <a:cubicBezTo>
                  <a:pt x="567" y="1103"/>
                  <a:pt x="641" y="1183"/>
                  <a:pt x="696" y="2027"/>
                </a:cubicBezTo>
                <a:cubicBezTo>
                  <a:pt x="770" y="1183"/>
                  <a:pt x="820" y="1103"/>
                  <a:pt x="1386" y="1004"/>
                </a:cubicBezTo>
                <a:cubicBezTo>
                  <a:pt x="820" y="924"/>
                  <a:pt x="770" y="850"/>
                  <a:pt x="6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4" name="Google Shape;1824;p31"/>
          <p:cNvGrpSpPr/>
          <p:nvPr/>
        </p:nvGrpSpPr>
        <p:grpSpPr>
          <a:xfrm flipH="1" rot="5400000">
            <a:off x="139694" y="3969420"/>
            <a:ext cx="1146819" cy="548812"/>
            <a:chOff x="126925" y="511427"/>
            <a:chExt cx="697154" cy="333625"/>
          </a:xfrm>
        </p:grpSpPr>
        <p:sp>
          <p:nvSpPr>
            <p:cNvPr id="1825" name="Google Shape;1825;p31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1" name="Google Shape;1861;p31"/>
          <p:cNvGrpSpPr/>
          <p:nvPr/>
        </p:nvGrpSpPr>
        <p:grpSpPr>
          <a:xfrm flipH="1" rot="10800000">
            <a:off x="8144257" y="313099"/>
            <a:ext cx="407031" cy="431553"/>
            <a:chOff x="5639106" y="643680"/>
            <a:chExt cx="246148" cy="260978"/>
          </a:xfrm>
        </p:grpSpPr>
        <p:sp>
          <p:nvSpPr>
            <p:cNvPr id="1862" name="Google Shape;1862;p31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4" name="Google Shape;1864;p31"/>
          <p:cNvSpPr/>
          <p:nvPr/>
        </p:nvSpPr>
        <p:spPr>
          <a:xfrm flipH="1" rot="10800000">
            <a:off x="1159422" y="223112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31"/>
          <p:cNvSpPr/>
          <p:nvPr/>
        </p:nvSpPr>
        <p:spPr>
          <a:xfrm flipH="1" rot="10800000">
            <a:off x="8468956" y="806028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6" name="Google Shape;1866;p31"/>
          <p:cNvGrpSpPr/>
          <p:nvPr/>
        </p:nvGrpSpPr>
        <p:grpSpPr>
          <a:xfrm flipH="1" rot="10800000">
            <a:off x="7956675" y="3483475"/>
            <a:ext cx="1999366" cy="1996853"/>
            <a:chOff x="1261508" y="230234"/>
            <a:chExt cx="842548" cy="841489"/>
          </a:xfrm>
        </p:grpSpPr>
        <p:sp>
          <p:nvSpPr>
            <p:cNvPr id="1867" name="Google Shape;1867;p31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 flipH="1" rot="10800000">
            <a:off x="-716375" y="223100"/>
            <a:ext cx="1999366" cy="1996853"/>
            <a:chOff x="1261508" y="230234"/>
            <a:chExt cx="842548" cy="841489"/>
          </a:xfrm>
        </p:grpSpPr>
        <p:sp>
          <p:nvSpPr>
            <p:cNvPr id="1873" name="Google Shape;1873;p31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8" name="Google Shape;1878;p31"/>
          <p:cNvSpPr txBox="1"/>
          <p:nvPr>
            <p:ph hasCustomPrompt="1" type="title"/>
          </p:nvPr>
        </p:nvSpPr>
        <p:spPr>
          <a:xfrm>
            <a:off x="1995117" y="540000"/>
            <a:ext cx="51537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79" name="Google Shape;1879;p31"/>
          <p:cNvSpPr txBox="1"/>
          <p:nvPr>
            <p:ph idx="1" type="subTitle"/>
          </p:nvPr>
        </p:nvSpPr>
        <p:spPr>
          <a:xfrm>
            <a:off x="1995072" y="1426189"/>
            <a:ext cx="5153700" cy="3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880" name="Google Shape;1880;p31"/>
          <p:cNvSpPr txBox="1"/>
          <p:nvPr>
            <p:ph hasCustomPrompt="1" idx="2" type="title"/>
          </p:nvPr>
        </p:nvSpPr>
        <p:spPr>
          <a:xfrm>
            <a:off x="1995183" y="1914762"/>
            <a:ext cx="51537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81" name="Google Shape;1881;p31"/>
          <p:cNvSpPr txBox="1"/>
          <p:nvPr>
            <p:ph idx="3" type="subTitle"/>
          </p:nvPr>
        </p:nvSpPr>
        <p:spPr>
          <a:xfrm>
            <a:off x="1995050" y="2800948"/>
            <a:ext cx="5153700" cy="3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882" name="Google Shape;1882;p31"/>
          <p:cNvSpPr txBox="1"/>
          <p:nvPr>
            <p:ph hasCustomPrompt="1" idx="4" type="title"/>
          </p:nvPr>
        </p:nvSpPr>
        <p:spPr>
          <a:xfrm>
            <a:off x="1995183" y="3289524"/>
            <a:ext cx="51537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83" name="Google Shape;1883;p31"/>
          <p:cNvSpPr txBox="1"/>
          <p:nvPr>
            <p:ph idx="5" type="subTitle"/>
          </p:nvPr>
        </p:nvSpPr>
        <p:spPr>
          <a:xfrm>
            <a:off x="1995072" y="4175734"/>
            <a:ext cx="5153700" cy="3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7_1_1"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5" name="Google Shape;1885;p32"/>
          <p:cNvGrpSpPr/>
          <p:nvPr/>
        </p:nvGrpSpPr>
        <p:grpSpPr>
          <a:xfrm rot="5400000">
            <a:off x="-121356" y="1590646"/>
            <a:ext cx="1146819" cy="548812"/>
            <a:chOff x="126925" y="511427"/>
            <a:chExt cx="697154" cy="333625"/>
          </a:xfrm>
        </p:grpSpPr>
        <p:sp>
          <p:nvSpPr>
            <p:cNvPr id="1886" name="Google Shape;1886;p32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2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2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2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Google Shape;1922;p32"/>
          <p:cNvGrpSpPr/>
          <p:nvPr/>
        </p:nvGrpSpPr>
        <p:grpSpPr>
          <a:xfrm>
            <a:off x="439147" y="350431"/>
            <a:ext cx="287314" cy="379145"/>
            <a:chOff x="3216099" y="239444"/>
            <a:chExt cx="173751" cy="229285"/>
          </a:xfrm>
        </p:grpSpPr>
        <p:sp>
          <p:nvSpPr>
            <p:cNvPr id="1923" name="Google Shape;1923;p32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5" name="Google Shape;1925;p32"/>
          <p:cNvGrpSpPr/>
          <p:nvPr/>
        </p:nvGrpSpPr>
        <p:grpSpPr>
          <a:xfrm>
            <a:off x="8592607" y="4466051"/>
            <a:ext cx="407031" cy="431553"/>
            <a:chOff x="5639106" y="643680"/>
            <a:chExt cx="246148" cy="260978"/>
          </a:xfrm>
        </p:grpSpPr>
        <p:sp>
          <p:nvSpPr>
            <p:cNvPr id="1926" name="Google Shape;1926;p32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8" name="Google Shape;1928;p32"/>
          <p:cNvSpPr/>
          <p:nvPr/>
        </p:nvSpPr>
        <p:spPr>
          <a:xfrm>
            <a:off x="209547" y="223100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32"/>
          <p:cNvSpPr/>
          <p:nvPr/>
        </p:nvSpPr>
        <p:spPr>
          <a:xfrm>
            <a:off x="8468956" y="4817878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0" name="Google Shape;1930;p32"/>
          <p:cNvGrpSpPr/>
          <p:nvPr/>
        </p:nvGrpSpPr>
        <p:grpSpPr>
          <a:xfrm>
            <a:off x="8424000" y="574900"/>
            <a:ext cx="1999366" cy="1996853"/>
            <a:chOff x="1261508" y="230234"/>
            <a:chExt cx="842548" cy="841489"/>
          </a:xfrm>
        </p:grpSpPr>
        <p:sp>
          <p:nvSpPr>
            <p:cNvPr id="1931" name="Google Shape;1931;p32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6" name="Google Shape;1936;p32"/>
          <p:cNvGrpSpPr/>
          <p:nvPr/>
        </p:nvGrpSpPr>
        <p:grpSpPr>
          <a:xfrm>
            <a:off x="-286588" y="4466050"/>
            <a:ext cx="1999366" cy="1996853"/>
            <a:chOff x="1261508" y="230234"/>
            <a:chExt cx="842548" cy="841489"/>
          </a:xfrm>
        </p:grpSpPr>
        <p:sp>
          <p:nvSpPr>
            <p:cNvPr id="1937" name="Google Shape;1937;p32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32"/>
          <p:cNvGrpSpPr/>
          <p:nvPr/>
        </p:nvGrpSpPr>
        <p:grpSpPr>
          <a:xfrm>
            <a:off x="8133582" y="143351"/>
            <a:ext cx="407031" cy="431553"/>
            <a:chOff x="5639106" y="643680"/>
            <a:chExt cx="246148" cy="260978"/>
          </a:xfrm>
        </p:grpSpPr>
        <p:sp>
          <p:nvSpPr>
            <p:cNvPr id="1943" name="Google Shape;1943;p32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5" name="Google Shape;1945;p3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6" name="Google Shape;1946;p32"/>
          <p:cNvSpPr txBox="1"/>
          <p:nvPr>
            <p:ph idx="1" type="subTitle"/>
          </p:nvPr>
        </p:nvSpPr>
        <p:spPr>
          <a:xfrm>
            <a:off x="958104" y="3744064"/>
            <a:ext cx="19221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7" name="Google Shape;1947;p32"/>
          <p:cNvSpPr txBox="1"/>
          <p:nvPr>
            <p:ph idx="2" type="subTitle"/>
          </p:nvPr>
        </p:nvSpPr>
        <p:spPr>
          <a:xfrm>
            <a:off x="6270107" y="3744064"/>
            <a:ext cx="19221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8" name="Google Shape;1948;p32"/>
          <p:cNvSpPr txBox="1"/>
          <p:nvPr>
            <p:ph idx="3" type="subTitle"/>
          </p:nvPr>
        </p:nvSpPr>
        <p:spPr>
          <a:xfrm>
            <a:off x="3614112" y="3744064"/>
            <a:ext cx="19221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9" name="Google Shape;1949;p32"/>
          <p:cNvSpPr txBox="1"/>
          <p:nvPr>
            <p:ph idx="4" type="subTitle"/>
          </p:nvPr>
        </p:nvSpPr>
        <p:spPr>
          <a:xfrm>
            <a:off x="958100" y="3344975"/>
            <a:ext cx="1922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0" name="Google Shape;1950;p32"/>
          <p:cNvSpPr txBox="1"/>
          <p:nvPr>
            <p:ph idx="5" type="subTitle"/>
          </p:nvPr>
        </p:nvSpPr>
        <p:spPr>
          <a:xfrm>
            <a:off x="3614112" y="3344975"/>
            <a:ext cx="1922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1" name="Google Shape;1951;p32"/>
          <p:cNvSpPr txBox="1"/>
          <p:nvPr>
            <p:ph idx="6" type="subTitle"/>
          </p:nvPr>
        </p:nvSpPr>
        <p:spPr>
          <a:xfrm>
            <a:off x="6270111" y="3344975"/>
            <a:ext cx="1922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2" name="Google Shape;1952;p32"/>
          <p:cNvSpPr txBox="1"/>
          <p:nvPr>
            <p:ph hasCustomPrompt="1" idx="7" type="title"/>
          </p:nvPr>
        </p:nvSpPr>
        <p:spPr>
          <a:xfrm>
            <a:off x="1465216" y="2772450"/>
            <a:ext cx="908100" cy="477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53" name="Google Shape;1953;p32"/>
          <p:cNvSpPr txBox="1"/>
          <p:nvPr>
            <p:ph hasCustomPrompt="1" idx="8" type="title"/>
          </p:nvPr>
        </p:nvSpPr>
        <p:spPr>
          <a:xfrm>
            <a:off x="4121169" y="2772450"/>
            <a:ext cx="908100" cy="477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54" name="Google Shape;1954;p32"/>
          <p:cNvSpPr txBox="1"/>
          <p:nvPr>
            <p:ph hasCustomPrompt="1" idx="9" type="title"/>
          </p:nvPr>
        </p:nvSpPr>
        <p:spPr>
          <a:xfrm>
            <a:off x="6777109" y="2772450"/>
            <a:ext cx="908100" cy="477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6" name="Google Shape;1956;p33"/>
          <p:cNvGrpSpPr/>
          <p:nvPr/>
        </p:nvGrpSpPr>
        <p:grpSpPr>
          <a:xfrm>
            <a:off x="7615119" y="4454096"/>
            <a:ext cx="1146819" cy="548812"/>
            <a:chOff x="126925" y="511427"/>
            <a:chExt cx="697154" cy="333625"/>
          </a:xfrm>
        </p:grpSpPr>
        <p:sp>
          <p:nvSpPr>
            <p:cNvPr id="1957" name="Google Shape;1957;p33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3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3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3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3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3" name="Google Shape;1993;p33"/>
          <p:cNvGrpSpPr/>
          <p:nvPr/>
        </p:nvGrpSpPr>
        <p:grpSpPr>
          <a:xfrm>
            <a:off x="2971250" y="-1074850"/>
            <a:ext cx="1999366" cy="1996853"/>
            <a:chOff x="1261508" y="230234"/>
            <a:chExt cx="842548" cy="841489"/>
          </a:xfrm>
        </p:grpSpPr>
        <p:sp>
          <p:nvSpPr>
            <p:cNvPr id="1994" name="Google Shape;1994;p33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9" name="Google Shape;1999;p33"/>
          <p:cNvGrpSpPr/>
          <p:nvPr/>
        </p:nvGrpSpPr>
        <p:grpSpPr>
          <a:xfrm>
            <a:off x="-1007450" y="2571750"/>
            <a:ext cx="1999366" cy="1996853"/>
            <a:chOff x="1261508" y="230234"/>
            <a:chExt cx="842548" cy="841489"/>
          </a:xfrm>
        </p:grpSpPr>
        <p:sp>
          <p:nvSpPr>
            <p:cNvPr id="2000" name="Google Shape;2000;p33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5" name="Google Shape;2005;p33"/>
          <p:cNvSpPr/>
          <p:nvPr/>
        </p:nvSpPr>
        <p:spPr>
          <a:xfrm>
            <a:off x="8247481" y="386403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6" name="Google Shape;2006;p33"/>
          <p:cNvGrpSpPr/>
          <p:nvPr/>
        </p:nvGrpSpPr>
        <p:grpSpPr>
          <a:xfrm>
            <a:off x="2391150" y="4501300"/>
            <a:ext cx="1999366" cy="1996853"/>
            <a:chOff x="1261508" y="230234"/>
            <a:chExt cx="842548" cy="841489"/>
          </a:xfrm>
        </p:grpSpPr>
        <p:sp>
          <p:nvSpPr>
            <p:cNvPr id="2007" name="Google Shape;2007;p33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2" name="Google Shape;2012;p33"/>
          <p:cNvSpPr txBox="1"/>
          <p:nvPr>
            <p:ph idx="1" type="subTitle"/>
          </p:nvPr>
        </p:nvSpPr>
        <p:spPr>
          <a:xfrm>
            <a:off x="4572000" y="1453844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3" name="Google Shape;2013;p33"/>
          <p:cNvSpPr txBox="1"/>
          <p:nvPr>
            <p:ph type="ctrTitle"/>
          </p:nvPr>
        </p:nvSpPr>
        <p:spPr>
          <a:xfrm flipH="1">
            <a:off x="4572275" y="612439"/>
            <a:ext cx="3852000" cy="9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14" name="Google Shape;2014;p33"/>
          <p:cNvSpPr txBox="1"/>
          <p:nvPr/>
        </p:nvSpPr>
        <p:spPr>
          <a:xfrm>
            <a:off x="4887225" y="3198625"/>
            <a:ext cx="32169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Iuliia Ceaban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34"/>
          <p:cNvGrpSpPr/>
          <p:nvPr/>
        </p:nvGrpSpPr>
        <p:grpSpPr>
          <a:xfrm rot="-5400000">
            <a:off x="8124994" y="2297346"/>
            <a:ext cx="1146819" cy="548812"/>
            <a:chOff x="126925" y="511427"/>
            <a:chExt cx="697154" cy="333625"/>
          </a:xfrm>
        </p:grpSpPr>
        <p:sp>
          <p:nvSpPr>
            <p:cNvPr id="2017" name="Google Shape;2017;p34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3" name="Google Shape;2053;p34"/>
          <p:cNvGrpSpPr/>
          <p:nvPr/>
        </p:nvGrpSpPr>
        <p:grpSpPr>
          <a:xfrm>
            <a:off x="245697" y="3349556"/>
            <a:ext cx="287314" cy="379145"/>
            <a:chOff x="3216099" y="239444"/>
            <a:chExt cx="173751" cy="229285"/>
          </a:xfrm>
        </p:grpSpPr>
        <p:sp>
          <p:nvSpPr>
            <p:cNvPr id="2054" name="Google Shape;2054;p34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6" name="Google Shape;2056;p34"/>
          <p:cNvSpPr/>
          <p:nvPr/>
        </p:nvSpPr>
        <p:spPr>
          <a:xfrm>
            <a:off x="440072" y="568875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7" name="Google Shape;2057;p34"/>
          <p:cNvGrpSpPr/>
          <p:nvPr/>
        </p:nvGrpSpPr>
        <p:grpSpPr>
          <a:xfrm>
            <a:off x="-846275" y="878675"/>
            <a:ext cx="1999366" cy="1996853"/>
            <a:chOff x="1261508" y="230234"/>
            <a:chExt cx="842548" cy="841489"/>
          </a:xfrm>
        </p:grpSpPr>
        <p:sp>
          <p:nvSpPr>
            <p:cNvPr id="2058" name="Google Shape;2058;p34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3" name="Google Shape;2063;p34"/>
          <p:cNvGrpSpPr/>
          <p:nvPr/>
        </p:nvGrpSpPr>
        <p:grpSpPr>
          <a:xfrm>
            <a:off x="5586925" y="-1152625"/>
            <a:ext cx="1999366" cy="1996853"/>
            <a:chOff x="1261508" y="230234"/>
            <a:chExt cx="842548" cy="841489"/>
          </a:xfrm>
        </p:grpSpPr>
        <p:sp>
          <p:nvSpPr>
            <p:cNvPr id="2064" name="Google Shape;2064;p34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34"/>
          <p:cNvGrpSpPr/>
          <p:nvPr/>
        </p:nvGrpSpPr>
        <p:grpSpPr>
          <a:xfrm>
            <a:off x="8414552" y="302549"/>
            <a:ext cx="370511" cy="388130"/>
            <a:chOff x="5661192" y="669940"/>
            <a:chExt cx="224063" cy="234718"/>
          </a:xfrm>
        </p:grpSpPr>
        <p:sp>
          <p:nvSpPr>
            <p:cNvPr id="2070" name="Google Shape;2070;p34"/>
            <p:cNvSpPr/>
            <p:nvPr/>
          </p:nvSpPr>
          <p:spPr>
            <a:xfrm>
              <a:off x="5661192" y="669940"/>
              <a:ext cx="125215" cy="148858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2" name="Google Shape;2072;p34"/>
          <p:cNvGrpSpPr/>
          <p:nvPr/>
        </p:nvGrpSpPr>
        <p:grpSpPr>
          <a:xfrm>
            <a:off x="8554747" y="4559981"/>
            <a:ext cx="287314" cy="379145"/>
            <a:chOff x="3216099" y="239444"/>
            <a:chExt cx="173751" cy="229285"/>
          </a:xfrm>
        </p:grpSpPr>
        <p:sp>
          <p:nvSpPr>
            <p:cNvPr id="2073" name="Google Shape;2073;p34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5" name="Google Shape;2075;p34"/>
          <p:cNvGrpSpPr/>
          <p:nvPr/>
        </p:nvGrpSpPr>
        <p:grpSpPr>
          <a:xfrm>
            <a:off x="3224075" y="4559975"/>
            <a:ext cx="1999366" cy="1996853"/>
            <a:chOff x="1261508" y="230234"/>
            <a:chExt cx="842548" cy="841489"/>
          </a:xfrm>
        </p:grpSpPr>
        <p:sp>
          <p:nvSpPr>
            <p:cNvPr id="2076" name="Google Shape;2076;p34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2" name="Google Shape;2082;p35"/>
          <p:cNvGrpSpPr/>
          <p:nvPr/>
        </p:nvGrpSpPr>
        <p:grpSpPr>
          <a:xfrm>
            <a:off x="7033144" y="4389208"/>
            <a:ext cx="1146819" cy="548812"/>
            <a:chOff x="126925" y="511427"/>
            <a:chExt cx="697154" cy="333625"/>
          </a:xfrm>
        </p:grpSpPr>
        <p:sp>
          <p:nvSpPr>
            <p:cNvPr id="2083" name="Google Shape;2083;p35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9" name="Google Shape;2119;p35"/>
          <p:cNvGrpSpPr/>
          <p:nvPr/>
        </p:nvGrpSpPr>
        <p:grpSpPr>
          <a:xfrm>
            <a:off x="343935" y="624181"/>
            <a:ext cx="287314" cy="379145"/>
            <a:chOff x="3216099" y="239444"/>
            <a:chExt cx="173751" cy="229285"/>
          </a:xfrm>
        </p:grpSpPr>
        <p:sp>
          <p:nvSpPr>
            <p:cNvPr id="2120" name="Google Shape;2120;p35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2" name="Google Shape;2122;p35"/>
          <p:cNvSpPr/>
          <p:nvPr/>
        </p:nvSpPr>
        <p:spPr>
          <a:xfrm>
            <a:off x="333122" y="190475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3" name="Google Shape;2123;p35"/>
          <p:cNvGrpSpPr/>
          <p:nvPr/>
        </p:nvGrpSpPr>
        <p:grpSpPr>
          <a:xfrm>
            <a:off x="3915425" y="-879050"/>
            <a:ext cx="1999366" cy="1996853"/>
            <a:chOff x="1261508" y="230234"/>
            <a:chExt cx="842548" cy="841489"/>
          </a:xfrm>
        </p:grpSpPr>
        <p:sp>
          <p:nvSpPr>
            <p:cNvPr id="2124" name="Google Shape;2124;p35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9" name="Google Shape;2129;p35"/>
          <p:cNvGrpSpPr/>
          <p:nvPr/>
        </p:nvGrpSpPr>
        <p:grpSpPr>
          <a:xfrm>
            <a:off x="333125" y="4047550"/>
            <a:ext cx="1999366" cy="1996853"/>
            <a:chOff x="1261508" y="230234"/>
            <a:chExt cx="842548" cy="841489"/>
          </a:xfrm>
        </p:grpSpPr>
        <p:sp>
          <p:nvSpPr>
            <p:cNvPr id="2130" name="Google Shape;2130;p35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5" name="Google Shape;2135;p35"/>
          <p:cNvGrpSpPr/>
          <p:nvPr/>
        </p:nvGrpSpPr>
        <p:grpSpPr>
          <a:xfrm>
            <a:off x="8325407" y="259126"/>
            <a:ext cx="407031" cy="431553"/>
            <a:chOff x="5639106" y="643680"/>
            <a:chExt cx="246148" cy="260978"/>
          </a:xfrm>
        </p:grpSpPr>
        <p:sp>
          <p:nvSpPr>
            <p:cNvPr id="2136" name="Google Shape;2136;p35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8" name="Google Shape;2138;p35"/>
          <p:cNvGrpSpPr/>
          <p:nvPr/>
        </p:nvGrpSpPr>
        <p:grpSpPr>
          <a:xfrm>
            <a:off x="8732447" y="4317331"/>
            <a:ext cx="287314" cy="379145"/>
            <a:chOff x="3216099" y="239444"/>
            <a:chExt cx="173751" cy="229285"/>
          </a:xfrm>
        </p:grpSpPr>
        <p:sp>
          <p:nvSpPr>
            <p:cNvPr id="2139" name="Google Shape;2139;p35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1" name="Google Shape;2141;p35"/>
          <p:cNvGrpSpPr/>
          <p:nvPr/>
        </p:nvGrpSpPr>
        <p:grpSpPr>
          <a:xfrm>
            <a:off x="7941237" y="821025"/>
            <a:ext cx="1999366" cy="1996853"/>
            <a:chOff x="1261508" y="230234"/>
            <a:chExt cx="842548" cy="841489"/>
          </a:xfrm>
        </p:grpSpPr>
        <p:sp>
          <p:nvSpPr>
            <p:cNvPr id="2142" name="Google Shape;2142;p35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 rot="5400000">
            <a:off x="139694" y="1446371"/>
            <a:ext cx="1146819" cy="548812"/>
            <a:chOff x="126925" y="511427"/>
            <a:chExt cx="697154" cy="333625"/>
          </a:xfrm>
        </p:grpSpPr>
        <p:sp>
          <p:nvSpPr>
            <p:cNvPr id="185" name="Google Shape;185;p5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5"/>
          <p:cNvGrpSpPr/>
          <p:nvPr/>
        </p:nvGrpSpPr>
        <p:grpSpPr>
          <a:xfrm>
            <a:off x="806172" y="249306"/>
            <a:ext cx="287314" cy="379145"/>
            <a:chOff x="3216099" y="239444"/>
            <a:chExt cx="173751" cy="229285"/>
          </a:xfrm>
        </p:grpSpPr>
        <p:sp>
          <p:nvSpPr>
            <p:cNvPr id="222" name="Google Shape;222;p5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5"/>
          <p:cNvGrpSpPr/>
          <p:nvPr/>
        </p:nvGrpSpPr>
        <p:grpSpPr>
          <a:xfrm>
            <a:off x="8144257" y="4556301"/>
            <a:ext cx="407031" cy="431553"/>
            <a:chOff x="5639106" y="643680"/>
            <a:chExt cx="246148" cy="260978"/>
          </a:xfrm>
        </p:grpSpPr>
        <p:sp>
          <p:nvSpPr>
            <p:cNvPr id="225" name="Google Shape;225;p5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5"/>
          <p:cNvSpPr/>
          <p:nvPr/>
        </p:nvSpPr>
        <p:spPr>
          <a:xfrm>
            <a:off x="209547" y="223100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8468956" y="4312903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5"/>
          <p:cNvGrpSpPr/>
          <p:nvPr/>
        </p:nvGrpSpPr>
        <p:grpSpPr>
          <a:xfrm>
            <a:off x="7956675" y="722350"/>
            <a:ext cx="1999366" cy="1996853"/>
            <a:chOff x="1261508" y="230234"/>
            <a:chExt cx="842548" cy="841489"/>
          </a:xfrm>
        </p:grpSpPr>
        <p:sp>
          <p:nvSpPr>
            <p:cNvPr id="230" name="Google Shape;230;p5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5"/>
          <p:cNvGrpSpPr/>
          <p:nvPr/>
        </p:nvGrpSpPr>
        <p:grpSpPr>
          <a:xfrm>
            <a:off x="-716375" y="3982725"/>
            <a:ext cx="1999366" cy="1996853"/>
            <a:chOff x="1261508" y="230234"/>
            <a:chExt cx="842548" cy="841489"/>
          </a:xfrm>
        </p:grpSpPr>
        <p:sp>
          <p:nvSpPr>
            <p:cNvPr id="236" name="Google Shape;236;p5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5"/>
          <p:cNvGrpSpPr/>
          <p:nvPr/>
        </p:nvGrpSpPr>
        <p:grpSpPr>
          <a:xfrm>
            <a:off x="7772907" y="223101"/>
            <a:ext cx="407031" cy="431553"/>
            <a:chOff x="5639106" y="643680"/>
            <a:chExt cx="246148" cy="260978"/>
          </a:xfrm>
        </p:grpSpPr>
        <p:sp>
          <p:nvSpPr>
            <p:cNvPr id="242" name="Google Shape;242;p5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5"/>
          <p:cNvSpPr txBox="1"/>
          <p:nvPr>
            <p:ph idx="1" type="subTitle"/>
          </p:nvPr>
        </p:nvSpPr>
        <p:spPr>
          <a:xfrm>
            <a:off x="1692227" y="2976756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5"/>
          <p:cNvSpPr txBox="1"/>
          <p:nvPr>
            <p:ph idx="2" type="subTitle"/>
          </p:nvPr>
        </p:nvSpPr>
        <p:spPr>
          <a:xfrm>
            <a:off x="4896077" y="2976756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5"/>
          <p:cNvSpPr txBox="1"/>
          <p:nvPr>
            <p:ph idx="3" type="subTitle"/>
          </p:nvPr>
        </p:nvSpPr>
        <p:spPr>
          <a:xfrm>
            <a:off x="1692225" y="2571760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"/>
          <p:cNvSpPr txBox="1"/>
          <p:nvPr>
            <p:ph idx="4" type="subTitle"/>
          </p:nvPr>
        </p:nvSpPr>
        <p:spPr>
          <a:xfrm>
            <a:off x="4896075" y="2571760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6"/>
          <p:cNvGrpSpPr/>
          <p:nvPr/>
        </p:nvGrpSpPr>
        <p:grpSpPr>
          <a:xfrm>
            <a:off x="347547" y="1045506"/>
            <a:ext cx="287314" cy="379145"/>
            <a:chOff x="3216099" y="239444"/>
            <a:chExt cx="173751" cy="229285"/>
          </a:xfrm>
        </p:grpSpPr>
        <p:sp>
          <p:nvSpPr>
            <p:cNvPr id="251" name="Google Shape;251;p6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6"/>
          <p:cNvGrpSpPr/>
          <p:nvPr/>
        </p:nvGrpSpPr>
        <p:grpSpPr>
          <a:xfrm>
            <a:off x="8476107" y="4044101"/>
            <a:ext cx="407031" cy="431553"/>
            <a:chOff x="5639106" y="643680"/>
            <a:chExt cx="246148" cy="260978"/>
          </a:xfrm>
        </p:grpSpPr>
        <p:sp>
          <p:nvSpPr>
            <p:cNvPr id="254" name="Google Shape;254;p6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6"/>
          <p:cNvSpPr/>
          <p:nvPr/>
        </p:nvSpPr>
        <p:spPr>
          <a:xfrm>
            <a:off x="1704322" y="177775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"/>
          <p:cNvSpPr/>
          <p:nvPr/>
        </p:nvSpPr>
        <p:spPr>
          <a:xfrm>
            <a:off x="8800806" y="3800703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6"/>
          <p:cNvGrpSpPr/>
          <p:nvPr/>
        </p:nvGrpSpPr>
        <p:grpSpPr>
          <a:xfrm>
            <a:off x="-932850" y="3982725"/>
            <a:ext cx="1999366" cy="1996853"/>
            <a:chOff x="1261508" y="230234"/>
            <a:chExt cx="842548" cy="841489"/>
          </a:xfrm>
        </p:grpSpPr>
        <p:sp>
          <p:nvSpPr>
            <p:cNvPr id="259" name="Google Shape;259;p6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6"/>
          <p:cNvSpPr txBox="1"/>
          <p:nvPr>
            <p:ph type="title"/>
          </p:nvPr>
        </p:nvSpPr>
        <p:spPr>
          <a:xfrm>
            <a:off x="95600" y="233075"/>
            <a:ext cx="77040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7"/>
          <p:cNvGrpSpPr/>
          <p:nvPr/>
        </p:nvGrpSpPr>
        <p:grpSpPr>
          <a:xfrm>
            <a:off x="7991475" y="420400"/>
            <a:ext cx="1999366" cy="1996853"/>
            <a:chOff x="1261508" y="230234"/>
            <a:chExt cx="842548" cy="841489"/>
          </a:xfrm>
        </p:grpSpPr>
        <p:sp>
          <p:nvSpPr>
            <p:cNvPr id="267" name="Google Shape;267;p7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7"/>
          <p:cNvGrpSpPr/>
          <p:nvPr/>
        </p:nvGrpSpPr>
        <p:grpSpPr>
          <a:xfrm>
            <a:off x="2572625" y="4152000"/>
            <a:ext cx="1999366" cy="1996853"/>
            <a:chOff x="1261508" y="230234"/>
            <a:chExt cx="842548" cy="841489"/>
          </a:xfrm>
        </p:grpSpPr>
        <p:sp>
          <p:nvSpPr>
            <p:cNvPr id="273" name="Google Shape;273;p7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7"/>
          <p:cNvGrpSpPr/>
          <p:nvPr/>
        </p:nvGrpSpPr>
        <p:grpSpPr>
          <a:xfrm>
            <a:off x="7277194" y="4328971"/>
            <a:ext cx="1146819" cy="548812"/>
            <a:chOff x="126925" y="511427"/>
            <a:chExt cx="697154" cy="333625"/>
          </a:xfrm>
        </p:grpSpPr>
        <p:sp>
          <p:nvSpPr>
            <p:cNvPr id="279" name="Google Shape;279;p7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7"/>
          <p:cNvGrpSpPr/>
          <p:nvPr/>
        </p:nvGrpSpPr>
        <p:grpSpPr>
          <a:xfrm>
            <a:off x="432697" y="197531"/>
            <a:ext cx="287314" cy="379145"/>
            <a:chOff x="3216099" y="239444"/>
            <a:chExt cx="173751" cy="229285"/>
          </a:xfrm>
        </p:grpSpPr>
        <p:sp>
          <p:nvSpPr>
            <p:cNvPr id="316" name="Google Shape;316;p7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9" name="Google Shape;319;p7"/>
          <p:cNvSpPr txBox="1"/>
          <p:nvPr>
            <p:ph idx="1" type="subTitle"/>
          </p:nvPr>
        </p:nvSpPr>
        <p:spPr>
          <a:xfrm>
            <a:off x="720000" y="1523700"/>
            <a:ext cx="43458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8"/>
          <p:cNvGrpSpPr/>
          <p:nvPr/>
        </p:nvGrpSpPr>
        <p:grpSpPr>
          <a:xfrm>
            <a:off x="139694" y="265596"/>
            <a:ext cx="1146819" cy="548812"/>
            <a:chOff x="126925" y="511427"/>
            <a:chExt cx="697154" cy="333625"/>
          </a:xfrm>
        </p:grpSpPr>
        <p:sp>
          <p:nvSpPr>
            <p:cNvPr id="322" name="Google Shape;322;p8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8"/>
          <p:cNvGrpSpPr/>
          <p:nvPr/>
        </p:nvGrpSpPr>
        <p:grpSpPr>
          <a:xfrm>
            <a:off x="324933" y="2838416"/>
            <a:ext cx="297892" cy="415961"/>
            <a:chOff x="4872628" y="1304490"/>
            <a:chExt cx="180147" cy="251548"/>
          </a:xfrm>
        </p:grpSpPr>
        <p:sp>
          <p:nvSpPr>
            <p:cNvPr id="359" name="Google Shape;359;p8"/>
            <p:cNvSpPr/>
            <p:nvPr/>
          </p:nvSpPr>
          <p:spPr>
            <a:xfrm>
              <a:off x="4922763" y="1304490"/>
              <a:ext cx="130012" cy="156638"/>
            </a:xfrm>
            <a:custGeom>
              <a:rect b="b" l="l" r="r" t="t"/>
              <a:pathLst>
                <a:path extrusionOk="0" h="3771" w="3130">
                  <a:moveTo>
                    <a:pt x="1565" y="1"/>
                  </a:moveTo>
                  <a:cubicBezTo>
                    <a:pt x="1411" y="1565"/>
                    <a:pt x="1306" y="1719"/>
                    <a:pt x="0" y="1873"/>
                  </a:cubicBezTo>
                  <a:cubicBezTo>
                    <a:pt x="1306" y="2052"/>
                    <a:pt x="1411" y="2206"/>
                    <a:pt x="1565" y="3770"/>
                  </a:cubicBezTo>
                  <a:cubicBezTo>
                    <a:pt x="1719" y="2206"/>
                    <a:pt x="1824" y="2052"/>
                    <a:pt x="3129" y="1873"/>
                  </a:cubicBezTo>
                  <a:cubicBezTo>
                    <a:pt x="1824" y="1719"/>
                    <a:pt x="1719" y="1565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872628" y="1471800"/>
              <a:ext cx="57613" cy="84238"/>
            </a:xfrm>
            <a:custGeom>
              <a:rect b="b" l="l" r="r" t="t"/>
              <a:pathLst>
                <a:path extrusionOk="0" h="2028" w="1387">
                  <a:moveTo>
                    <a:pt x="696" y="1"/>
                  </a:moveTo>
                  <a:cubicBezTo>
                    <a:pt x="616" y="851"/>
                    <a:pt x="567" y="925"/>
                    <a:pt x="0" y="1029"/>
                  </a:cubicBezTo>
                  <a:cubicBezTo>
                    <a:pt x="567" y="1103"/>
                    <a:pt x="616" y="1183"/>
                    <a:pt x="696" y="2027"/>
                  </a:cubicBezTo>
                  <a:cubicBezTo>
                    <a:pt x="745" y="1183"/>
                    <a:pt x="795" y="1103"/>
                    <a:pt x="1386" y="1029"/>
                  </a:cubicBezTo>
                  <a:cubicBezTo>
                    <a:pt x="795" y="925"/>
                    <a:pt x="745" y="851"/>
                    <a:pt x="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8"/>
          <p:cNvGrpSpPr/>
          <p:nvPr/>
        </p:nvGrpSpPr>
        <p:grpSpPr>
          <a:xfrm>
            <a:off x="8386082" y="2879026"/>
            <a:ext cx="407031" cy="431553"/>
            <a:chOff x="5639106" y="643680"/>
            <a:chExt cx="246148" cy="260978"/>
          </a:xfrm>
        </p:grpSpPr>
        <p:sp>
          <p:nvSpPr>
            <p:cNvPr id="362" name="Google Shape;362;p8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8"/>
          <p:cNvSpPr/>
          <p:nvPr/>
        </p:nvSpPr>
        <p:spPr>
          <a:xfrm>
            <a:off x="8737725" y="3669400"/>
            <a:ext cx="123225" cy="182022"/>
          </a:xfrm>
          <a:custGeom>
            <a:rect b="b" l="l" r="r" t="t"/>
            <a:pathLst>
              <a:path extrusionOk="0" h="2650" w="1794">
                <a:moveTo>
                  <a:pt x="900" y="1"/>
                </a:moveTo>
                <a:cubicBezTo>
                  <a:pt x="820" y="1109"/>
                  <a:pt x="746" y="1208"/>
                  <a:pt x="1" y="1337"/>
                </a:cubicBezTo>
                <a:cubicBezTo>
                  <a:pt x="746" y="1467"/>
                  <a:pt x="820" y="1541"/>
                  <a:pt x="900" y="2649"/>
                </a:cubicBezTo>
                <a:cubicBezTo>
                  <a:pt x="999" y="1541"/>
                  <a:pt x="1054" y="1467"/>
                  <a:pt x="1793" y="1337"/>
                </a:cubicBezTo>
                <a:cubicBezTo>
                  <a:pt x="1054" y="1208"/>
                  <a:pt x="999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8"/>
          <p:cNvGrpSpPr/>
          <p:nvPr/>
        </p:nvGrpSpPr>
        <p:grpSpPr>
          <a:xfrm>
            <a:off x="6167600" y="-850300"/>
            <a:ext cx="1999366" cy="1996853"/>
            <a:chOff x="1261508" y="230234"/>
            <a:chExt cx="842548" cy="841489"/>
          </a:xfrm>
        </p:grpSpPr>
        <p:sp>
          <p:nvSpPr>
            <p:cNvPr id="366" name="Google Shape;366;p8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8"/>
          <p:cNvGrpSpPr/>
          <p:nvPr/>
        </p:nvGrpSpPr>
        <p:grpSpPr>
          <a:xfrm>
            <a:off x="1170087" y="4187425"/>
            <a:ext cx="1999366" cy="1996853"/>
            <a:chOff x="1261508" y="230234"/>
            <a:chExt cx="842548" cy="841489"/>
          </a:xfrm>
        </p:grpSpPr>
        <p:sp>
          <p:nvSpPr>
            <p:cNvPr id="372" name="Google Shape;372;p8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8"/>
          <p:cNvGrpSpPr/>
          <p:nvPr/>
        </p:nvGrpSpPr>
        <p:grpSpPr>
          <a:xfrm>
            <a:off x="7850594" y="4328971"/>
            <a:ext cx="1146819" cy="548812"/>
            <a:chOff x="126925" y="511427"/>
            <a:chExt cx="697154" cy="333625"/>
          </a:xfrm>
        </p:grpSpPr>
        <p:sp>
          <p:nvSpPr>
            <p:cNvPr id="378" name="Google Shape;378;p8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8"/>
          <p:cNvSpPr txBox="1"/>
          <p:nvPr>
            <p:ph type="title"/>
          </p:nvPr>
        </p:nvSpPr>
        <p:spPr>
          <a:xfrm>
            <a:off x="720100" y="1579853"/>
            <a:ext cx="7704000" cy="11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9"/>
          <p:cNvGrpSpPr/>
          <p:nvPr/>
        </p:nvGrpSpPr>
        <p:grpSpPr>
          <a:xfrm>
            <a:off x="3998644" y="302496"/>
            <a:ext cx="1146819" cy="548812"/>
            <a:chOff x="126925" y="511427"/>
            <a:chExt cx="697154" cy="333625"/>
          </a:xfrm>
        </p:grpSpPr>
        <p:sp>
          <p:nvSpPr>
            <p:cNvPr id="417" name="Google Shape;417;p9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9"/>
          <p:cNvGrpSpPr/>
          <p:nvPr/>
        </p:nvGrpSpPr>
        <p:grpSpPr>
          <a:xfrm>
            <a:off x="7863625" y="-720425"/>
            <a:ext cx="1999366" cy="1996853"/>
            <a:chOff x="1261508" y="230234"/>
            <a:chExt cx="842548" cy="841489"/>
          </a:xfrm>
        </p:grpSpPr>
        <p:sp>
          <p:nvSpPr>
            <p:cNvPr id="454" name="Google Shape;454;p9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9"/>
          <p:cNvGrpSpPr/>
          <p:nvPr/>
        </p:nvGrpSpPr>
        <p:grpSpPr>
          <a:xfrm>
            <a:off x="3998644" y="4292196"/>
            <a:ext cx="1146819" cy="548812"/>
            <a:chOff x="126925" y="511427"/>
            <a:chExt cx="697154" cy="333625"/>
          </a:xfrm>
        </p:grpSpPr>
        <p:sp>
          <p:nvSpPr>
            <p:cNvPr id="460" name="Google Shape;460;p9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1215722" y="350431"/>
            <a:ext cx="287314" cy="379145"/>
            <a:chOff x="3216099" y="239444"/>
            <a:chExt cx="173751" cy="229285"/>
          </a:xfrm>
        </p:grpSpPr>
        <p:sp>
          <p:nvSpPr>
            <p:cNvPr id="497" name="Google Shape;497;p9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9"/>
          <p:cNvSpPr/>
          <p:nvPr/>
        </p:nvSpPr>
        <p:spPr>
          <a:xfrm>
            <a:off x="6076156" y="241978"/>
            <a:ext cx="123638" cy="182022"/>
          </a:xfrm>
          <a:custGeom>
            <a:rect b="b" l="l" r="r" t="t"/>
            <a:pathLst>
              <a:path extrusionOk="0" h="2650" w="1800">
                <a:moveTo>
                  <a:pt x="900" y="1"/>
                </a:moveTo>
                <a:cubicBezTo>
                  <a:pt x="826" y="1109"/>
                  <a:pt x="746" y="1208"/>
                  <a:pt x="1" y="1337"/>
                </a:cubicBezTo>
                <a:cubicBezTo>
                  <a:pt x="746" y="1442"/>
                  <a:pt x="826" y="1540"/>
                  <a:pt x="900" y="2649"/>
                </a:cubicBezTo>
                <a:cubicBezTo>
                  <a:pt x="1005" y="1540"/>
                  <a:pt x="1054" y="1442"/>
                  <a:pt x="1799" y="1337"/>
                </a:cubicBezTo>
                <a:cubicBezTo>
                  <a:pt x="1054" y="1208"/>
                  <a:pt x="1005" y="1109"/>
                  <a:pt x="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9"/>
          <p:cNvGrpSpPr/>
          <p:nvPr/>
        </p:nvGrpSpPr>
        <p:grpSpPr>
          <a:xfrm>
            <a:off x="-954450" y="3818350"/>
            <a:ext cx="1999366" cy="1996853"/>
            <a:chOff x="1261508" y="230234"/>
            <a:chExt cx="842548" cy="841489"/>
          </a:xfrm>
        </p:grpSpPr>
        <p:sp>
          <p:nvSpPr>
            <p:cNvPr id="501" name="Google Shape;501;p9"/>
            <p:cNvSpPr/>
            <p:nvPr/>
          </p:nvSpPr>
          <p:spPr>
            <a:xfrm>
              <a:off x="1261508" y="230234"/>
              <a:ext cx="842548" cy="841489"/>
            </a:xfrm>
            <a:custGeom>
              <a:rect b="b" l="l" r="r" t="t"/>
              <a:pathLst>
                <a:path extrusionOk="0" h="19864" w="19889">
                  <a:moveTo>
                    <a:pt x="9953" y="105"/>
                  </a:moveTo>
                  <a:cubicBezTo>
                    <a:pt x="15374" y="105"/>
                    <a:pt x="19784" y="4521"/>
                    <a:pt x="19784" y="9935"/>
                  </a:cubicBezTo>
                  <a:cubicBezTo>
                    <a:pt x="19784" y="15349"/>
                    <a:pt x="15374" y="19765"/>
                    <a:pt x="9953" y="19765"/>
                  </a:cubicBezTo>
                  <a:cubicBezTo>
                    <a:pt x="4539" y="19765"/>
                    <a:pt x="129" y="15349"/>
                    <a:pt x="129" y="9935"/>
                  </a:cubicBezTo>
                  <a:cubicBezTo>
                    <a:pt x="129" y="4521"/>
                    <a:pt x="4539" y="105"/>
                    <a:pt x="9953" y="105"/>
                  </a:cubicBezTo>
                  <a:close/>
                  <a:moveTo>
                    <a:pt x="9953" y="0"/>
                  </a:moveTo>
                  <a:cubicBezTo>
                    <a:pt x="4466" y="0"/>
                    <a:pt x="0" y="4441"/>
                    <a:pt x="0" y="9935"/>
                  </a:cubicBezTo>
                  <a:cubicBezTo>
                    <a:pt x="0" y="15423"/>
                    <a:pt x="4466" y="19864"/>
                    <a:pt x="9953" y="19864"/>
                  </a:cubicBezTo>
                  <a:cubicBezTo>
                    <a:pt x="15423" y="19864"/>
                    <a:pt x="19888" y="15423"/>
                    <a:pt x="19888" y="9935"/>
                  </a:cubicBezTo>
                  <a:cubicBezTo>
                    <a:pt x="19888" y="4441"/>
                    <a:pt x="15423" y="0"/>
                    <a:pt x="995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310142" y="277824"/>
              <a:ext cx="746304" cy="746346"/>
            </a:xfrm>
            <a:custGeom>
              <a:rect b="b" l="l" r="r" t="t"/>
              <a:pathLst>
                <a:path extrusionOk="0" h="17968" w="17967">
                  <a:moveTo>
                    <a:pt x="8980" y="106"/>
                  </a:moveTo>
                  <a:cubicBezTo>
                    <a:pt x="13859" y="106"/>
                    <a:pt x="17837" y="4084"/>
                    <a:pt x="17837" y="8987"/>
                  </a:cubicBezTo>
                  <a:cubicBezTo>
                    <a:pt x="17837" y="13890"/>
                    <a:pt x="13859" y="17863"/>
                    <a:pt x="8980" y="17863"/>
                  </a:cubicBezTo>
                  <a:cubicBezTo>
                    <a:pt x="4084" y="17863"/>
                    <a:pt x="105" y="13890"/>
                    <a:pt x="105" y="8987"/>
                  </a:cubicBezTo>
                  <a:cubicBezTo>
                    <a:pt x="105" y="4084"/>
                    <a:pt x="4084" y="106"/>
                    <a:pt x="8980" y="106"/>
                  </a:cubicBezTo>
                  <a:close/>
                  <a:moveTo>
                    <a:pt x="8980" y="1"/>
                  </a:moveTo>
                  <a:cubicBezTo>
                    <a:pt x="4028" y="1"/>
                    <a:pt x="0" y="4035"/>
                    <a:pt x="0" y="8987"/>
                  </a:cubicBezTo>
                  <a:cubicBezTo>
                    <a:pt x="0" y="13939"/>
                    <a:pt x="4028" y="17967"/>
                    <a:pt x="8980" y="17967"/>
                  </a:cubicBezTo>
                  <a:cubicBezTo>
                    <a:pt x="13939" y="17967"/>
                    <a:pt x="17967" y="13939"/>
                    <a:pt x="17967" y="8987"/>
                  </a:cubicBezTo>
                  <a:cubicBezTo>
                    <a:pt x="17967" y="4035"/>
                    <a:pt x="13939" y="1"/>
                    <a:pt x="89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358242" y="325924"/>
              <a:ext cx="650103" cy="650394"/>
            </a:xfrm>
            <a:custGeom>
              <a:rect b="b" l="l" r="r" t="t"/>
              <a:pathLst>
                <a:path extrusionOk="0" h="15658" w="15651">
                  <a:moveTo>
                    <a:pt x="7822" y="105"/>
                  </a:moveTo>
                  <a:cubicBezTo>
                    <a:pt x="12085" y="105"/>
                    <a:pt x="15521" y="3567"/>
                    <a:pt x="15521" y="7829"/>
                  </a:cubicBezTo>
                  <a:cubicBezTo>
                    <a:pt x="15521" y="12085"/>
                    <a:pt x="12085" y="15553"/>
                    <a:pt x="7822" y="15553"/>
                  </a:cubicBezTo>
                  <a:cubicBezTo>
                    <a:pt x="3566" y="15553"/>
                    <a:pt x="99" y="12085"/>
                    <a:pt x="99" y="7829"/>
                  </a:cubicBezTo>
                  <a:cubicBezTo>
                    <a:pt x="99" y="3567"/>
                    <a:pt x="3566" y="105"/>
                    <a:pt x="7822" y="105"/>
                  </a:cubicBezTo>
                  <a:close/>
                  <a:moveTo>
                    <a:pt x="7822" y="1"/>
                  </a:moveTo>
                  <a:cubicBezTo>
                    <a:pt x="3511" y="1"/>
                    <a:pt x="0" y="3518"/>
                    <a:pt x="0" y="7829"/>
                  </a:cubicBezTo>
                  <a:cubicBezTo>
                    <a:pt x="0" y="12141"/>
                    <a:pt x="3511" y="15657"/>
                    <a:pt x="7822" y="15657"/>
                  </a:cubicBezTo>
                  <a:cubicBezTo>
                    <a:pt x="12134" y="15657"/>
                    <a:pt x="15651" y="12141"/>
                    <a:pt x="15651" y="7829"/>
                  </a:cubicBezTo>
                  <a:cubicBezTo>
                    <a:pt x="15651" y="3518"/>
                    <a:pt x="12134" y="1"/>
                    <a:pt x="78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447064" y="414779"/>
              <a:ext cx="472478" cy="472438"/>
            </a:xfrm>
            <a:custGeom>
              <a:rect b="b" l="l" r="r" t="t"/>
              <a:pathLst>
                <a:path extrusionOk="0" h="11808" w="11809">
                  <a:moveTo>
                    <a:pt x="5901" y="130"/>
                  </a:moveTo>
                  <a:cubicBezTo>
                    <a:pt x="9086" y="130"/>
                    <a:pt x="11679" y="2723"/>
                    <a:pt x="11679" y="5907"/>
                  </a:cubicBezTo>
                  <a:cubicBezTo>
                    <a:pt x="11679" y="9085"/>
                    <a:pt x="9086" y="11678"/>
                    <a:pt x="5901" y="11678"/>
                  </a:cubicBezTo>
                  <a:cubicBezTo>
                    <a:pt x="2723" y="11678"/>
                    <a:pt x="106" y="9085"/>
                    <a:pt x="106" y="5907"/>
                  </a:cubicBezTo>
                  <a:cubicBezTo>
                    <a:pt x="106" y="2723"/>
                    <a:pt x="2723" y="130"/>
                    <a:pt x="5901" y="130"/>
                  </a:cubicBezTo>
                  <a:close/>
                  <a:moveTo>
                    <a:pt x="5901" y="0"/>
                  </a:moveTo>
                  <a:cubicBezTo>
                    <a:pt x="2643" y="0"/>
                    <a:pt x="1" y="2649"/>
                    <a:pt x="1" y="5907"/>
                  </a:cubicBezTo>
                  <a:cubicBezTo>
                    <a:pt x="1" y="9165"/>
                    <a:pt x="2643" y="11808"/>
                    <a:pt x="5901" y="11808"/>
                  </a:cubicBezTo>
                  <a:cubicBezTo>
                    <a:pt x="9166" y="11808"/>
                    <a:pt x="11808" y="9165"/>
                    <a:pt x="11808" y="5907"/>
                  </a:cubicBezTo>
                  <a:cubicBezTo>
                    <a:pt x="11808" y="2649"/>
                    <a:pt x="9166" y="0"/>
                    <a:pt x="59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400692" y="368665"/>
              <a:ext cx="563913" cy="564910"/>
            </a:xfrm>
            <a:custGeom>
              <a:rect b="b" l="l" r="r" t="t"/>
              <a:pathLst>
                <a:path extrusionOk="0" h="13600" w="13576">
                  <a:moveTo>
                    <a:pt x="6800" y="124"/>
                  </a:moveTo>
                  <a:cubicBezTo>
                    <a:pt x="10471" y="124"/>
                    <a:pt x="13477" y="3129"/>
                    <a:pt x="13477" y="6800"/>
                  </a:cubicBezTo>
                  <a:cubicBezTo>
                    <a:pt x="13477" y="10471"/>
                    <a:pt x="10471" y="13471"/>
                    <a:pt x="6800" y="13471"/>
                  </a:cubicBezTo>
                  <a:cubicBezTo>
                    <a:pt x="3105" y="13471"/>
                    <a:pt x="130" y="10471"/>
                    <a:pt x="130" y="6800"/>
                  </a:cubicBezTo>
                  <a:cubicBezTo>
                    <a:pt x="130" y="3129"/>
                    <a:pt x="3105" y="124"/>
                    <a:pt x="6800" y="124"/>
                  </a:cubicBezTo>
                  <a:close/>
                  <a:moveTo>
                    <a:pt x="6800" y="0"/>
                  </a:moveTo>
                  <a:cubicBezTo>
                    <a:pt x="3056" y="0"/>
                    <a:pt x="1" y="3049"/>
                    <a:pt x="1" y="6800"/>
                  </a:cubicBezTo>
                  <a:cubicBezTo>
                    <a:pt x="1" y="10545"/>
                    <a:pt x="3056" y="13600"/>
                    <a:pt x="6800" y="13600"/>
                  </a:cubicBezTo>
                  <a:cubicBezTo>
                    <a:pt x="10551" y="13600"/>
                    <a:pt x="13576" y="10545"/>
                    <a:pt x="13576" y="6800"/>
                  </a:cubicBezTo>
                  <a:cubicBezTo>
                    <a:pt x="13576" y="3049"/>
                    <a:pt x="10551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9"/>
          <p:cNvSpPr txBox="1"/>
          <p:nvPr>
            <p:ph type="title"/>
          </p:nvPr>
        </p:nvSpPr>
        <p:spPr>
          <a:xfrm>
            <a:off x="2270000" y="1376227"/>
            <a:ext cx="4604100" cy="12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7" name="Google Shape;507;p9"/>
          <p:cNvSpPr txBox="1"/>
          <p:nvPr>
            <p:ph idx="1" type="subTitle"/>
          </p:nvPr>
        </p:nvSpPr>
        <p:spPr>
          <a:xfrm>
            <a:off x="2269888" y="2674290"/>
            <a:ext cx="4604100" cy="602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0"/>
          <p:cNvSpPr/>
          <p:nvPr>
            <p:ph idx="2" type="pic"/>
          </p:nvPr>
        </p:nvSpPr>
        <p:spPr>
          <a:xfrm>
            <a:off x="-7200" y="-7200"/>
            <a:ext cx="9151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10"/>
          <p:cNvSpPr txBox="1"/>
          <p:nvPr>
            <p:ph type="title"/>
          </p:nvPr>
        </p:nvSpPr>
        <p:spPr>
          <a:xfrm>
            <a:off x="720000" y="540000"/>
            <a:ext cx="7704000" cy="67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7986591" y="0"/>
            <a:ext cx="1157409" cy="354000"/>
            <a:chOff x="7495925" y="0"/>
            <a:chExt cx="1428900" cy="354000"/>
          </a:xfrm>
        </p:grpSpPr>
        <p:sp>
          <p:nvSpPr>
            <p:cNvPr id="9" name="Google Shape;9;p1"/>
            <p:cNvSpPr/>
            <p:nvPr/>
          </p:nvSpPr>
          <p:spPr>
            <a:xfrm>
              <a:off x="7495925" y="32275"/>
              <a:ext cx="317650" cy="289425"/>
            </a:xfrm>
            <a:custGeom>
              <a:rect b="b" l="l" r="r" t="t"/>
              <a:pathLst>
                <a:path extrusionOk="0" h="11577" w="12706">
                  <a:moveTo>
                    <a:pt x="11027" y="763"/>
                  </a:moveTo>
                  <a:cubicBezTo>
                    <a:pt x="11547" y="763"/>
                    <a:pt x="11972" y="1188"/>
                    <a:pt x="11972" y="1709"/>
                  </a:cubicBezTo>
                  <a:cubicBezTo>
                    <a:pt x="11972" y="2325"/>
                    <a:pt x="11334" y="3087"/>
                    <a:pt x="10022" y="3908"/>
                  </a:cubicBezTo>
                  <a:cubicBezTo>
                    <a:pt x="8739" y="3087"/>
                    <a:pt x="8065" y="2325"/>
                    <a:pt x="8065" y="1709"/>
                  </a:cubicBezTo>
                  <a:cubicBezTo>
                    <a:pt x="8065" y="1188"/>
                    <a:pt x="8490" y="763"/>
                    <a:pt x="9010" y="763"/>
                  </a:cubicBezTo>
                  <a:cubicBezTo>
                    <a:pt x="9289" y="763"/>
                    <a:pt x="9560" y="888"/>
                    <a:pt x="9744" y="1071"/>
                  </a:cubicBezTo>
                  <a:lnTo>
                    <a:pt x="10022" y="1408"/>
                  </a:lnTo>
                  <a:lnTo>
                    <a:pt x="10293" y="1071"/>
                  </a:lnTo>
                  <a:cubicBezTo>
                    <a:pt x="10477" y="888"/>
                    <a:pt x="10755" y="763"/>
                    <a:pt x="11027" y="763"/>
                  </a:cubicBezTo>
                  <a:close/>
                  <a:moveTo>
                    <a:pt x="3373" y="1648"/>
                  </a:moveTo>
                  <a:cubicBezTo>
                    <a:pt x="4036" y="1648"/>
                    <a:pt x="4636" y="1915"/>
                    <a:pt x="5103" y="2354"/>
                  </a:cubicBezTo>
                  <a:lnTo>
                    <a:pt x="5345" y="2625"/>
                  </a:lnTo>
                  <a:lnTo>
                    <a:pt x="5623" y="2354"/>
                  </a:lnTo>
                  <a:cubicBezTo>
                    <a:pt x="6078" y="1921"/>
                    <a:pt x="6694" y="1650"/>
                    <a:pt x="7331" y="1650"/>
                  </a:cubicBezTo>
                  <a:lnTo>
                    <a:pt x="7331" y="1709"/>
                  </a:lnTo>
                  <a:cubicBezTo>
                    <a:pt x="7331" y="2171"/>
                    <a:pt x="7544" y="2655"/>
                    <a:pt x="7940" y="3146"/>
                  </a:cubicBezTo>
                  <a:cubicBezTo>
                    <a:pt x="8343" y="3637"/>
                    <a:pt x="8981" y="4157"/>
                    <a:pt x="9839" y="4671"/>
                  </a:cubicBezTo>
                  <a:lnTo>
                    <a:pt x="9897" y="4737"/>
                  </a:lnTo>
                  <a:cubicBezTo>
                    <a:pt x="9773" y="5374"/>
                    <a:pt x="9406" y="5924"/>
                    <a:pt x="8856" y="6320"/>
                  </a:cubicBezTo>
                  <a:lnTo>
                    <a:pt x="8673" y="6416"/>
                  </a:lnTo>
                  <a:lnTo>
                    <a:pt x="8673" y="7699"/>
                  </a:lnTo>
                  <a:cubicBezTo>
                    <a:pt x="8673" y="8923"/>
                    <a:pt x="8160" y="10052"/>
                    <a:pt x="7273" y="10844"/>
                  </a:cubicBezTo>
                  <a:lnTo>
                    <a:pt x="6811" y="10844"/>
                  </a:lnTo>
                  <a:lnTo>
                    <a:pt x="6811" y="8886"/>
                  </a:lnTo>
                  <a:cubicBezTo>
                    <a:pt x="6811" y="8094"/>
                    <a:pt x="6173" y="7420"/>
                    <a:pt x="5345" y="7420"/>
                  </a:cubicBezTo>
                  <a:cubicBezTo>
                    <a:pt x="4553" y="7420"/>
                    <a:pt x="3878" y="8094"/>
                    <a:pt x="3878" y="8886"/>
                  </a:cubicBezTo>
                  <a:lnTo>
                    <a:pt x="3878" y="10844"/>
                  </a:lnTo>
                  <a:lnTo>
                    <a:pt x="3453" y="10844"/>
                  </a:lnTo>
                  <a:cubicBezTo>
                    <a:pt x="2537" y="10052"/>
                    <a:pt x="2016" y="8923"/>
                    <a:pt x="2016" y="7699"/>
                  </a:cubicBezTo>
                  <a:lnTo>
                    <a:pt x="2016" y="6416"/>
                  </a:lnTo>
                  <a:lnTo>
                    <a:pt x="1862" y="6320"/>
                  </a:lnTo>
                  <a:cubicBezTo>
                    <a:pt x="1158" y="5836"/>
                    <a:pt x="763" y="5037"/>
                    <a:pt x="763" y="4187"/>
                  </a:cubicBezTo>
                  <a:cubicBezTo>
                    <a:pt x="763" y="2808"/>
                    <a:pt x="1892" y="1650"/>
                    <a:pt x="3270" y="1650"/>
                  </a:cubicBezTo>
                  <a:cubicBezTo>
                    <a:pt x="3305" y="1649"/>
                    <a:pt x="3339" y="1648"/>
                    <a:pt x="3373" y="1648"/>
                  </a:cubicBezTo>
                  <a:close/>
                  <a:moveTo>
                    <a:pt x="9010" y="1"/>
                  </a:moveTo>
                  <a:cubicBezTo>
                    <a:pt x="8373" y="1"/>
                    <a:pt x="7823" y="367"/>
                    <a:pt x="7544" y="888"/>
                  </a:cubicBezTo>
                  <a:lnTo>
                    <a:pt x="7456" y="888"/>
                  </a:lnTo>
                  <a:cubicBezTo>
                    <a:pt x="6694" y="888"/>
                    <a:pt x="5960" y="1130"/>
                    <a:pt x="5345" y="1591"/>
                  </a:cubicBezTo>
                  <a:cubicBezTo>
                    <a:pt x="4765" y="1130"/>
                    <a:pt x="4032" y="888"/>
                    <a:pt x="3270" y="888"/>
                  </a:cubicBezTo>
                  <a:cubicBezTo>
                    <a:pt x="2412" y="917"/>
                    <a:pt x="1591" y="1254"/>
                    <a:pt x="975" y="1863"/>
                  </a:cubicBezTo>
                  <a:cubicBezTo>
                    <a:pt x="367" y="2508"/>
                    <a:pt x="29" y="3300"/>
                    <a:pt x="0" y="4187"/>
                  </a:cubicBezTo>
                  <a:cubicBezTo>
                    <a:pt x="0" y="5191"/>
                    <a:pt x="491" y="6174"/>
                    <a:pt x="1283" y="6811"/>
                  </a:cubicBezTo>
                  <a:lnTo>
                    <a:pt x="1283" y="7699"/>
                  </a:lnTo>
                  <a:cubicBezTo>
                    <a:pt x="1283" y="9194"/>
                    <a:pt x="1958" y="10572"/>
                    <a:pt x="3087" y="11518"/>
                  </a:cubicBezTo>
                  <a:lnTo>
                    <a:pt x="3211" y="11577"/>
                  </a:lnTo>
                  <a:lnTo>
                    <a:pt x="4641" y="11577"/>
                  </a:lnTo>
                  <a:lnTo>
                    <a:pt x="4641" y="8886"/>
                  </a:lnTo>
                  <a:cubicBezTo>
                    <a:pt x="4641" y="8490"/>
                    <a:pt x="4949" y="8190"/>
                    <a:pt x="5345" y="8190"/>
                  </a:cubicBezTo>
                  <a:cubicBezTo>
                    <a:pt x="5741" y="8190"/>
                    <a:pt x="6078" y="8490"/>
                    <a:pt x="6078" y="8886"/>
                  </a:cubicBezTo>
                  <a:lnTo>
                    <a:pt x="6078" y="11577"/>
                  </a:lnTo>
                  <a:lnTo>
                    <a:pt x="7515" y="11577"/>
                  </a:lnTo>
                  <a:lnTo>
                    <a:pt x="7639" y="11518"/>
                  </a:lnTo>
                  <a:cubicBezTo>
                    <a:pt x="8768" y="10572"/>
                    <a:pt x="9443" y="9194"/>
                    <a:pt x="9443" y="7699"/>
                  </a:cubicBezTo>
                  <a:lnTo>
                    <a:pt x="9443" y="6811"/>
                  </a:lnTo>
                  <a:cubicBezTo>
                    <a:pt x="10205" y="6203"/>
                    <a:pt x="10660" y="5316"/>
                    <a:pt x="10689" y="4370"/>
                  </a:cubicBezTo>
                  <a:cubicBezTo>
                    <a:pt x="11305" y="3938"/>
                    <a:pt x="11789" y="3542"/>
                    <a:pt x="12097" y="3146"/>
                  </a:cubicBezTo>
                  <a:cubicBezTo>
                    <a:pt x="12522" y="2655"/>
                    <a:pt x="12705" y="2171"/>
                    <a:pt x="12705" y="1709"/>
                  </a:cubicBezTo>
                  <a:cubicBezTo>
                    <a:pt x="12705" y="763"/>
                    <a:pt x="11943" y="1"/>
                    <a:pt x="11027" y="1"/>
                  </a:cubicBezTo>
                  <a:cubicBezTo>
                    <a:pt x="10660" y="1"/>
                    <a:pt x="10323" y="125"/>
                    <a:pt x="10022" y="338"/>
                  </a:cubicBezTo>
                  <a:cubicBezTo>
                    <a:pt x="9744" y="125"/>
                    <a:pt x="9377" y="1"/>
                    <a:pt x="9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7715225" y="0"/>
              <a:ext cx="1209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DENTA+</a:t>
              </a:r>
              <a:endPara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qyBzq11ndIEj62UX-WPbJm1f0PcYFQBTnsrU9cbkf10/copy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docs.google.com/spreadsheets/d/1qyBzq11ndIEj62UX-WPbJm1f0PcYFQBTnsrU9cbkf10/copy" TargetMode="External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36"/>
          <p:cNvSpPr txBox="1"/>
          <p:nvPr>
            <p:ph type="title"/>
          </p:nvPr>
        </p:nvSpPr>
        <p:spPr>
          <a:xfrm>
            <a:off x="776000" y="1212750"/>
            <a:ext cx="3828300" cy="27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Analysis of the work of the dental clinic </a:t>
            </a:r>
            <a:r>
              <a:rPr lang="en" sz="3400"/>
              <a:t>Denta +</a:t>
            </a:r>
            <a:endParaRPr sz="3400"/>
          </a:p>
        </p:txBody>
      </p:sp>
      <p:pic>
        <p:nvPicPr>
          <p:cNvPr id="2152" name="Google Shape;2152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4991225" y="1011600"/>
            <a:ext cx="3115500" cy="3120300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45"/>
          <p:cNvSpPr txBox="1"/>
          <p:nvPr>
            <p:ph idx="1" type="subTitle"/>
          </p:nvPr>
        </p:nvSpPr>
        <p:spPr>
          <a:xfrm>
            <a:off x="4572000" y="1453844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iuliia4082@gmail.com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5"/>
          <p:cNvSpPr txBox="1"/>
          <p:nvPr>
            <p:ph type="ctrTitle"/>
          </p:nvPr>
        </p:nvSpPr>
        <p:spPr>
          <a:xfrm flipH="1">
            <a:off x="4572275" y="612439"/>
            <a:ext cx="3852000" cy="9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275" name="Google Shape;2275;p45"/>
          <p:cNvSpPr/>
          <p:nvPr/>
        </p:nvSpPr>
        <p:spPr>
          <a:xfrm>
            <a:off x="5723376" y="2691731"/>
            <a:ext cx="431088" cy="431537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6" name="Google Shape;2276;p45"/>
          <p:cNvGrpSpPr/>
          <p:nvPr/>
        </p:nvGrpSpPr>
        <p:grpSpPr>
          <a:xfrm>
            <a:off x="6284033" y="2692148"/>
            <a:ext cx="431566" cy="431090"/>
            <a:chOff x="3303268" y="3817349"/>
            <a:chExt cx="346056" cy="345674"/>
          </a:xfrm>
        </p:grpSpPr>
        <p:sp>
          <p:nvSpPr>
            <p:cNvPr id="2277" name="Google Shape;2277;p45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5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5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5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45"/>
          <p:cNvGrpSpPr/>
          <p:nvPr/>
        </p:nvGrpSpPr>
        <p:grpSpPr>
          <a:xfrm>
            <a:off x="6844093" y="2692148"/>
            <a:ext cx="431566" cy="431090"/>
            <a:chOff x="3752358" y="3817349"/>
            <a:chExt cx="346056" cy="345674"/>
          </a:xfrm>
        </p:grpSpPr>
        <p:sp>
          <p:nvSpPr>
            <p:cNvPr id="2282" name="Google Shape;2282;p45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5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5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5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6" name="Google Shape;2286;p45"/>
          <p:cNvGrpSpPr/>
          <p:nvPr/>
        </p:nvGrpSpPr>
        <p:grpSpPr>
          <a:xfrm>
            <a:off x="713094" y="539996"/>
            <a:ext cx="1146819" cy="548812"/>
            <a:chOff x="126925" y="511427"/>
            <a:chExt cx="697154" cy="333625"/>
          </a:xfrm>
        </p:grpSpPr>
        <p:sp>
          <p:nvSpPr>
            <p:cNvPr id="2287" name="Google Shape;2287;p45"/>
            <p:cNvSpPr/>
            <p:nvPr/>
          </p:nvSpPr>
          <p:spPr>
            <a:xfrm>
              <a:off x="126925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5"/>
            <p:cNvSpPr/>
            <p:nvPr/>
          </p:nvSpPr>
          <p:spPr>
            <a:xfrm>
              <a:off x="126925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5"/>
            <p:cNvSpPr/>
            <p:nvPr/>
          </p:nvSpPr>
          <p:spPr>
            <a:xfrm>
              <a:off x="126925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5"/>
            <p:cNvSpPr/>
            <p:nvPr/>
          </p:nvSpPr>
          <p:spPr>
            <a:xfrm>
              <a:off x="126925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5"/>
            <p:cNvSpPr/>
            <p:nvPr/>
          </p:nvSpPr>
          <p:spPr>
            <a:xfrm>
              <a:off x="209043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5"/>
            <p:cNvSpPr/>
            <p:nvPr/>
          </p:nvSpPr>
          <p:spPr>
            <a:xfrm>
              <a:off x="209043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5"/>
            <p:cNvSpPr/>
            <p:nvPr/>
          </p:nvSpPr>
          <p:spPr>
            <a:xfrm>
              <a:off x="209043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1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1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209043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1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1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290123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28"/>
                    <a:pt x="1" y="511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1"/>
                  </a:cubicBezTo>
                  <a:cubicBezTo>
                    <a:pt x="1048" y="22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5"/>
            <p:cNvSpPr/>
            <p:nvPr/>
          </p:nvSpPr>
          <p:spPr>
            <a:xfrm>
              <a:off x="290123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2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2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290123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1" y="235"/>
                    <a:pt x="1" y="518"/>
                  </a:cubicBezTo>
                  <a:cubicBezTo>
                    <a:pt x="1" y="795"/>
                    <a:pt x="228" y="1029"/>
                    <a:pt x="512" y="1029"/>
                  </a:cubicBezTo>
                  <a:cubicBezTo>
                    <a:pt x="820" y="1029"/>
                    <a:pt x="1048" y="795"/>
                    <a:pt x="1048" y="518"/>
                  </a:cubicBezTo>
                  <a:cubicBezTo>
                    <a:pt x="1048" y="235"/>
                    <a:pt x="820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290123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1" y="234"/>
                    <a:pt x="1" y="518"/>
                  </a:cubicBezTo>
                  <a:cubicBezTo>
                    <a:pt x="1" y="801"/>
                    <a:pt x="228" y="1029"/>
                    <a:pt x="512" y="1029"/>
                  </a:cubicBezTo>
                  <a:cubicBezTo>
                    <a:pt x="820" y="1029"/>
                    <a:pt x="1048" y="801"/>
                    <a:pt x="1048" y="518"/>
                  </a:cubicBezTo>
                  <a:cubicBezTo>
                    <a:pt x="1048" y="234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371992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371992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371992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371992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454110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454110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454110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8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8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454110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8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8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5"/>
            <p:cNvSpPr/>
            <p:nvPr/>
          </p:nvSpPr>
          <p:spPr>
            <a:xfrm>
              <a:off x="536229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28"/>
                    <a:pt x="1" y="511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5"/>
            <p:cNvSpPr/>
            <p:nvPr/>
          </p:nvSpPr>
          <p:spPr>
            <a:xfrm>
              <a:off x="536229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2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5"/>
            <p:cNvSpPr/>
            <p:nvPr/>
          </p:nvSpPr>
          <p:spPr>
            <a:xfrm>
              <a:off x="536229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35" y="1"/>
                    <a:pt x="1" y="235"/>
                    <a:pt x="1" y="518"/>
                  </a:cubicBezTo>
                  <a:cubicBezTo>
                    <a:pt x="1" y="795"/>
                    <a:pt x="235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5"/>
            <p:cNvSpPr/>
            <p:nvPr/>
          </p:nvSpPr>
          <p:spPr>
            <a:xfrm>
              <a:off x="536229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35" y="0"/>
                    <a:pt x="1" y="234"/>
                    <a:pt x="1" y="518"/>
                  </a:cubicBezTo>
                  <a:cubicBezTo>
                    <a:pt x="1" y="801"/>
                    <a:pt x="235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5"/>
            <p:cNvSpPr/>
            <p:nvPr/>
          </p:nvSpPr>
          <p:spPr>
            <a:xfrm>
              <a:off x="618347" y="511427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1"/>
                  </a:cubicBezTo>
                  <a:cubicBezTo>
                    <a:pt x="1029" y="228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5"/>
            <p:cNvSpPr/>
            <p:nvPr/>
          </p:nvSpPr>
          <p:spPr>
            <a:xfrm>
              <a:off x="618347" y="608374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2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2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5"/>
            <p:cNvSpPr/>
            <p:nvPr/>
          </p:nvSpPr>
          <p:spPr>
            <a:xfrm>
              <a:off x="618347" y="705321"/>
              <a:ext cx="42784" cy="42784"/>
            </a:xfrm>
            <a:custGeom>
              <a:rect b="b" l="l" r="r" t="t"/>
              <a:pathLst>
                <a:path extrusionOk="0" h="1030" w="1030">
                  <a:moveTo>
                    <a:pt x="512" y="1"/>
                  </a:moveTo>
                  <a:cubicBezTo>
                    <a:pt x="229" y="1"/>
                    <a:pt x="1" y="235"/>
                    <a:pt x="1" y="518"/>
                  </a:cubicBezTo>
                  <a:cubicBezTo>
                    <a:pt x="1" y="795"/>
                    <a:pt x="229" y="1029"/>
                    <a:pt x="512" y="1029"/>
                  </a:cubicBezTo>
                  <a:cubicBezTo>
                    <a:pt x="795" y="1029"/>
                    <a:pt x="1029" y="795"/>
                    <a:pt x="1029" y="518"/>
                  </a:cubicBezTo>
                  <a:cubicBezTo>
                    <a:pt x="1029" y="235"/>
                    <a:pt x="795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5"/>
            <p:cNvSpPr/>
            <p:nvPr/>
          </p:nvSpPr>
          <p:spPr>
            <a:xfrm>
              <a:off x="618347" y="802310"/>
              <a:ext cx="42784" cy="42742"/>
            </a:xfrm>
            <a:custGeom>
              <a:rect b="b" l="l" r="r" t="t"/>
              <a:pathLst>
                <a:path extrusionOk="0" h="1029" w="1030">
                  <a:moveTo>
                    <a:pt x="512" y="0"/>
                  </a:moveTo>
                  <a:cubicBezTo>
                    <a:pt x="229" y="0"/>
                    <a:pt x="1" y="234"/>
                    <a:pt x="1" y="518"/>
                  </a:cubicBezTo>
                  <a:cubicBezTo>
                    <a:pt x="1" y="801"/>
                    <a:pt x="229" y="1029"/>
                    <a:pt x="512" y="1029"/>
                  </a:cubicBezTo>
                  <a:cubicBezTo>
                    <a:pt x="795" y="1029"/>
                    <a:pt x="1029" y="801"/>
                    <a:pt x="1029" y="518"/>
                  </a:cubicBezTo>
                  <a:cubicBezTo>
                    <a:pt x="1029" y="234"/>
                    <a:pt x="795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5"/>
            <p:cNvSpPr/>
            <p:nvPr/>
          </p:nvSpPr>
          <p:spPr>
            <a:xfrm>
              <a:off x="699468" y="511427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28"/>
                    <a:pt x="0" y="511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1"/>
                  </a:cubicBezTo>
                  <a:cubicBezTo>
                    <a:pt x="1047" y="228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5"/>
            <p:cNvSpPr/>
            <p:nvPr/>
          </p:nvSpPr>
          <p:spPr>
            <a:xfrm>
              <a:off x="699468" y="608374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2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2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5"/>
            <p:cNvSpPr/>
            <p:nvPr/>
          </p:nvSpPr>
          <p:spPr>
            <a:xfrm>
              <a:off x="699468" y="705321"/>
              <a:ext cx="43531" cy="42784"/>
            </a:xfrm>
            <a:custGeom>
              <a:rect b="b" l="l" r="r" t="t"/>
              <a:pathLst>
                <a:path extrusionOk="0" h="1030" w="1048">
                  <a:moveTo>
                    <a:pt x="512" y="1"/>
                  </a:moveTo>
                  <a:cubicBezTo>
                    <a:pt x="228" y="1"/>
                    <a:pt x="0" y="235"/>
                    <a:pt x="0" y="518"/>
                  </a:cubicBezTo>
                  <a:cubicBezTo>
                    <a:pt x="0" y="795"/>
                    <a:pt x="228" y="1029"/>
                    <a:pt x="512" y="1029"/>
                  </a:cubicBezTo>
                  <a:cubicBezTo>
                    <a:pt x="819" y="1029"/>
                    <a:pt x="1047" y="795"/>
                    <a:pt x="1047" y="518"/>
                  </a:cubicBezTo>
                  <a:cubicBezTo>
                    <a:pt x="1047" y="235"/>
                    <a:pt x="81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5"/>
            <p:cNvSpPr/>
            <p:nvPr/>
          </p:nvSpPr>
          <p:spPr>
            <a:xfrm>
              <a:off x="699468" y="802310"/>
              <a:ext cx="43531" cy="42742"/>
            </a:xfrm>
            <a:custGeom>
              <a:rect b="b" l="l" r="r" t="t"/>
              <a:pathLst>
                <a:path extrusionOk="0" h="1029" w="1048">
                  <a:moveTo>
                    <a:pt x="512" y="0"/>
                  </a:moveTo>
                  <a:cubicBezTo>
                    <a:pt x="228" y="0"/>
                    <a:pt x="0" y="234"/>
                    <a:pt x="0" y="518"/>
                  </a:cubicBezTo>
                  <a:cubicBezTo>
                    <a:pt x="0" y="801"/>
                    <a:pt x="228" y="1029"/>
                    <a:pt x="512" y="1029"/>
                  </a:cubicBezTo>
                  <a:cubicBezTo>
                    <a:pt x="819" y="1029"/>
                    <a:pt x="1047" y="801"/>
                    <a:pt x="1047" y="518"/>
                  </a:cubicBezTo>
                  <a:cubicBezTo>
                    <a:pt x="1047" y="234"/>
                    <a:pt x="819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5"/>
            <p:cNvSpPr/>
            <p:nvPr/>
          </p:nvSpPr>
          <p:spPr>
            <a:xfrm>
              <a:off x="781337" y="511427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28"/>
                    <a:pt x="0" y="511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1"/>
                  </a:cubicBezTo>
                  <a:cubicBezTo>
                    <a:pt x="1029" y="228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5"/>
            <p:cNvSpPr/>
            <p:nvPr/>
          </p:nvSpPr>
          <p:spPr>
            <a:xfrm>
              <a:off x="781337" y="608374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2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2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5"/>
            <p:cNvSpPr/>
            <p:nvPr/>
          </p:nvSpPr>
          <p:spPr>
            <a:xfrm>
              <a:off x="781337" y="705321"/>
              <a:ext cx="42742" cy="42784"/>
            </a:xfrm>
            <a:custGeom>
              <a:rect b="b" l="l" r="r" t="t"/>
              <a:pathLst>
                <a:path extrusionOk="0" h="1030" w="1029">
                  <a:moveTo>
                    <a:pt x="518" y="1"/>
                  </a:moveTo>
                  <a:cubicBezTo>
                    <a:pt x="234" y="1"/>
                    <a:pt x="0" y="235"/>
                    <a:pt x="0" y="518"/>
                  </a:cubicBezTo>
                  <a:cubicBezTo>
                    <a:pt x="0" y="795"/>
                    <a:pt x="234" y="1029"/>
                    <a:pt x="518" y="1029"/>
                  </a:cubicBezTo>
                  <a:cubicBezTo>
                    <a:pt x="801" y="1029"/>
                    <a:pt x="1029" y="795"/>
                    <a:pt x="1029" y="518"/>
                  </a:cubicBezTo>
                  <a:cubicBezTo>
                    <a:pt x="1029" y="235"/>
                    <a:pt x="801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5"/>
            <p:cNvSpPr/>
            <p:nvPr/>
          </p:nvSpPr>
          <p:spPr>
            <a:xfrm>
              <a:off x="781337" y="802310"/>
              <a:ext cx="42742" cy="42742"/>
            </a:xfrm>
            <a:custGeom>
              <a:rect b="b" l="l" r="r" t="t"/>
              <a:pathLst>
                <a:path extrusionOk="0" h="1029" w="1029">
                  <a:moveTo>
                    <a:pt x="518" y="0"/>
                  </a:moveTo>
                  <a:cubicBezTo>
                    <a:pt x="234" y="0"/>
                    <a:pt x="0" y="234"/>
                    <a:pt x="0" y="518"/>
                  </a:cubicBezTo>
                  <a:cubicBezTo>
                    <a:pt x="0" y="801"/>
                    <a:pt x="234" y="1029"/>
                    <a:pt x="518" y="1029"/>
                  </a:cubicBezTo>
                  <a:cubicBezTo>
                    <a:pt x="801" y="1029"/>
                    <a:pt x="1029" y="801"/>
                    <a:pt x="1029" y="518"/>
                  </a:cubicBezTo>
                  <a:cubicBezTo>
                    <a:pt x="1029" y="234"/>
                    <a:pt x="801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3" name="Google Shape;2323;p45"/>
          <p:cNvSpPr/>
          <p:nvPr/>
        </p:nvSpPr>
        <p:spPr>
          <a:xfrm>
            <a:off x="1611137" y="3076412"/>
            <a:ext cx="581100" cy="581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45"/>
          <p:cNvSpPr/>
          <p:nvPr/>
        </p:nvSpPr>
        <p:spPr>
          <a:xfrm>
            <a:off x="1742862" y="3202125"/>
            <a:ext cx="317650" cy="317700"/>
          </a:xfrm>
          <a:custGeom>
            <a:rect b="b" l="l" r="r" t="t"/>
            <a:pathLst>
              <a:path extrusionOk="0" h="12708" w="12706">
                <a:moveTo>
                  <a:pt x="8857" y="735"/>
                </a:moveTo>
                <a:cubicBezTo>
                  <a:pt x="9040" y="735"/>
                  <a:pt x="9223" y="764"/>
                  <a:pt x="9407" y="794"/>
                </a:cubicBezTo>
                <a:lnTo>
                  <a:pt x="7698" y="3118"/>
                </a:lnTo>
                <a:lnTo>
                  <a:pt x="9069" y="4247"/>
                </a:lnTo>
                <a:lnTo>
                  <a:pt x="7757" y="6021"/>
                </a:lnTo>
                <a:lnTo>
                  <a:pt x="8373" y="6446"/>
                </a:lnTo>
                <a:lnTo>
                  <a:pt x="10081" y="4122"/>
                </a:lnTo>
                <a:lnTo>
                  <a:pt x="8703" y="2993"/>
                </a:lnTo>
                <a:lnTo>
                  <a:pt x="10169" y="1043"/>
                </a:lnTo>
                <a:cubicBezTo>
                  <a:pt x="11210" y="1556"/>
                  <a:pt x="11973" y="2627"/>
                  <a:pt x="11973" y="3880"/>
                </a:cubicBezTo>
                <a:cubicBezTo>
                  <a:pt x="11973" y="4921"/>
                  <a:pt x="11452" y="5896"/>
                  <a:pt x="10602" y="6476"/>
                </a:cubicBezTo>
                <a:lnTo>
                  <a:pt x="10448" y="6600"/>
                </a:lnTo>
                <a:lnTo>
                  <a:pt x="10448" y="8096"/>
                </a:lnTo>
                <a:cubicBezTo>
                  <a:pt x="10448" y="9591"/>
                  <a:pt x="9802" y="10999"/>
                  <a:pt x="8673" y="11945"/>
                </a:cubicBezTo>
                <a:lnTo>
                  <a:pt x="8036" y="11945"/>
                </a:lnTo>
                <a:lnTo>
                  <a:pt x="8036" y="9562"/>
                </a:lnTo>
                <a:cubicBezTo>
                  <a:pt x="8036" y="8616"/>
                  <a:pt x="7302" y="7854"/>
                  <a:pt x="6357" y="7854"/>
                </a:cubicBezTo>
                <a:cubicBezTo>
                  <a:pt x="5440" y="7854"/>
                  <a:pt x="4670" y="8616"/>
                  <a:pt x="4670" y="9562"/>
                </a:cubicBezTo>
                <a:lnTo>
                  <a:pt x="4670" y="11945"/>
                </a:lnTo>
                <a:lnTo>
                  <a:pt x="4062" y="11945"/>
                </a:lnTo>
                <a:cubicBezTo>
                  <a:pt x="2933" y="10999"/>
                  <a:pt x="2258" y="9591"/>
                  <a:pt x="2258" y="8096"/>
                </a:cubicBezTo>
                <a:lnTo>
                  <a:pt x="2258" y="6600"/>
                </a:lnTo>
                <a:lnTo>
                  <a:pt x="2104" y="6476"/>
                </a:lnTo>
                <a:cubicBezTo>
                  <a:pt x="1254" y="5896"/>
                  <a:pt x="733" y="4921"/>
                  <a:pt x="763" y="3880"/>
                </a:cubicBezTo>
                <a:cubicBezTo>
                  <a:pt x="763" y="2172"/>
                  <a:pt x="2141" y="764"/>
                  <a:pt x="3849" y="735"/>
                </a:cubicBezTo>
                <a:cubicBezTo>
                  <a:pt x="4707" y="735"/>
                  <a:pt x="5499" y="1043"/>
                  <a:pt x="6107" y="1622"/>
                </a:cubicBezTo>
                <a:lnTo>
                  <a:pt x="6357" y="1893"/>
                </a:lnTo>
                <a:lnTo>
                  <a:pt x="6628" y="1622"/>
                </a:lnTo>
                <a:cubicBezTo>
                  <a:pt x="7207" y="1043"/>
                  <a:pt x="8036" y="735"/>
                  <a:pt x="8857" y="735"/>
                </a:cubicBezTo>
                <a:close/>
                <a:moveTo>
                  <a:pt x="3972" y="0"/>
                </a:moveTo>
                <a:cubicBezTo>
                  <a:pt x="3931" y="0"/>
                  <a:pt x="3890" y="1"/>
                  <a:pt x="3849" y="2"/>
                </a:cubicBezTo>
                <a:cubicBezTo>
                  <a:pt x="2808" y="2"/>
                  <a:pt x="1862" y="427"/>
                  <a:pt x="1129" y="1160"/>
                </a:cubicBezTo>
                <a:cubicBezTo>
                  <a:pt x="426" y="1893"/>
                  <a:pt x="0" y="2839"/>
                  <a:pt x="0" y="3880"/>
                </a:cubicBezTo>
                <a:cubicBezTo>
                  <a:pt x="0" y="5105"/>
                  <a:pt x="550" y="6234"/>
                  <a:pt x="1525" y="6996"/>
                </a:cubicBezTo>
                <a:lnTo>
                  <a:pt x="1525" y="8096"/>
                </a:lnTo>
                <a:cubicBezTo>
                  <a:pt x="1525" y="8954"/>
                  <a:pt x="1738" y="9841"/>
                  <a:pt x="2104" y="10603"/>
                </a:cubicBezTo>
                <a:cubicBezTo>
                  <a:pt x="2471" y="11366"/>
                  <a:pt x="3021" y="12070"/>
                  <a:pt x="3666" y="12619"/>
                </a:cubicBezTo>
                <a:lnTo>
                  <a:pt x="3791" y="12707"/>
                </a:lnTo>
                <a:lnTo>
                  <a:pt x="5404" y="12707"/>
                </a:lnTo>
                <a:lnTo>
                  <a:pt x="5404" y="9562"/>
                </a:lnTo>
                <a:cubicBezTo>
                  <a:pt x="5404" y="9042"/>
                  <a:pt x="5836" y="8616"/>
                  <a:pt x="6357" y="8616"/>
                </a:cubicBezTo>
                <a:cubicBezTo>
                  <a:pt x="6870" y="8616"/>
                  <a:pt x="7302" y="9042"/>
                  <a:pt x="7302" y="9562"/>
                </a:cubicBezTo>
                <a:lnTo>
                  <a:pt x="7302" y="12707"/>
                </a:lnTo>
                <a:lnTo>
                  <a:pt x="8923" y="12707"/>
                </a:lnTo>
                <a:lnTo>
                  <a:pt x="9040" y="12619"/>
                </a:lnTo>
                <a:cubicBezTo>
                  <a:pt x="9714" y="12070"/>
                  <a:pt x="10264" y="11366"/>
                  <a:pt x="10631" y="10603"/>
                </a:cubicBezTo>
                <a:cubicBezTo>
                  <a:pt x="10997" y="9841"/>
                  <a:pt x="11181" y="8954"/>
                  <a:pt x="11181" y="8096"/>
                </a:cubicBezTo>
                <a:lnTo>
                  <a:pt x="11181" y="6996"/>
                </a:lnTo>
                <a:cubicBezTo>
                  <a:pt x="12156" y="6234"/>
                  <a:pt x="12706" y="5105"/>
                  <a:pt x="12706" y="3880"/>
                </a:cubicBezTo>
                <a:cubicBezTo>
                  <a:pt x="12706" y="2839"/>
                  <a:pt x="12310" y="1893"/>
                  <a:pt x="11577" y="1160"/>
                </a:cubicBezTo>
                <a:cubicBezTo>
                  <a:pt x="10843" y="427"/>
                  <a:pt x="9898" y="2"/>
                  <a:pt x="8886" y="2"/>
                </a:cubicBezTo>
                <a:cubicBezTo>
                  <a:pt x="8844" y="1"/>
                  <a:pt x="8802" y="0"/>
                  <a:pt x="8760" y="0"/>
                </a:cubicBezTo>
                <a:cubicBezTo>
                  <a:pt x="7862" y="0"/>
                  <a:pt x="7022" y="299"/>
                  <a:pt x="6357" y="860"/>
                </a:cubicBezTo>
                <a:cubicBezTo>
                  <a:pt x="5684" y="299"/>
                  <a:pt x="4844" y="0"/>
                  <a:pt x="39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45"/>
          <p:cNvSpPr/>
          <p:nvPr/>
        </p:nvSpPr>
        <p:spPr>
          <a:xfrm>
            <a:off x="1611137" y="2363962"/>
            <a:ext cx="581100" cy="581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45"/>
          <p:cNvSpPr/>
          <p:nvPr/>
        </p:nvSpPr>
        <p:spPr>
          <a:xfrm>
            <a:off x="1742762" y="2529013"/>
            <a:ext cx="317850" cy="271825"/>
          </a:xfrm>
          <a:custGeom>
            <a:rect b="b" l="l" r="r" t="t"/>
            <a:pathLst>
              <a:path extrusionOk="0" h="10873" w="12714">
                <a:moveTo>
                  <a:pt x="10602" y="734"/>
                </a:moveTo>
                <a:cubicBezTo>
                  <a:pt x="11365" y="734"/>
                  <a:pt x="11980" y="1342"/>
                  <a:pt x="11980" y="2105"/>
                </a:cubicBezTo>
                <a:lnTo>
                  <a:pt x="11980" y="2838"/>
                </a:lnTo>
                <a:cubicBezTo>
                  <a:pt x="11797" y="2750"/>
                  <a:pt x="11584" y="2691"/>
                  <a:pt x="11365" y="2691"/>
                </a:cubicBezTo>
                <a:cubicBezTo>
                  <a:pt x="11035" y="2691"/>
                  <a:pt x="10756" y="2779"/>
                  <a:pt x="10543" y="2962"/>
                </a:cubicBezTo>
                <a:cubicBezTo>
                  <a:pt x="10301" y="2566"/>
                  <a:pt x="9869" y="2288"/>
                  <a:pt x="9348" y="2288"/>
                </a:cubicBezTo>
                <a:cubicBezTo>
                  <a:pt x="9077" y="2288"/>
                  <a:pt x="8799" y="2383"/>
                  <a:pt x="8557" y="2566"/>
                </a:cubicBezTo>
                <a:cubicBezTo>
                  <a:pt x="8344" y="2141"/>
                  <a:pt x="7882" y="1833"/>
                  <a:pt x="7369" y="1833"/>
                </a:cubicBezTo>
                <a:cubicBezTo>
                  <a:pt x="6966" y="1833"/>
                  <a:pt x="6636" y="2017"/>
                  <a:pt x="6357" y="2258"/>
                </a:cubicBezTo>
                <a:cubicBezTo>
                  <a:pt x="6115" y="2017"/>
                  <a:pt x="5778" y="1833"/>
                  <a:pt x="5382" y="1833"/>
                </a:cubicBezTo>
                <a:cubicBezTo>
                  <a:pt x="4862" y="1833"/>
                  <a:pt x="4400" y="2141"/>
                  <a:pt x="4187" y="2566"/>
                </a:cubicBezTo>
                <a:cubicBezTo>
                  <a:pt x="3945" y="2383"/>
                  <a:pt x="3667" y="2288"/>
                  <a:pt x="3395" y="2288"/>
                </a:cubicBezTo>
                <a:cubicBezTo>
                  <a:pt x="2875" y="2288"/>
                  <a:pt x="2450" y="2566"/>
                  <a:pt x="2200" y="2962"/>
                </a:cubicBezTo>
                <a:cubicBezTo>
                  <a:pt x="1988" y="2779"/>
                  <a:pt x="1716" y="2691"/>
                  <a:pt x="1379" y="2691"/>
                </a:cubicBezTo>
                <a:cubicBezTo>
                  <a:pt x="1167" y="2691"/>
                  <a:pt x="954" y="2750"/>
                  <a:pt x="771" y="2838"/>
                </a:cubicBezTo>
                <a:lnTo>
                  <a:pt x="771" y="2105"/>
                </a:lnTo>
                <a:cubicBezTo>
                  <a:pt x="771" y="1342"/>
                  <a:pt x="1379" y="734"/>
                  <a:pt x="2142" y="734"/>
                </a:cubicBezTo>
                <a:close/>
                <a:moveTo>
                  <a:pt x="1379" y="3424"/>
                </a:moveTo>
                <a:cubicBezTo>
                  <a:pt x="1746" y="3424"/>
                  <a:pt x="2017" y="3695"/>
                  <a:pt x="2017" y="4062"/>
                </a:cubicBezTo>
                <a:lnTo>
                  <a:pt x="2017" y="5074"/>
                </a:lnTo>
                <a:lnTo>
                  <a:pt x="771" y="5074"/>
                </a:lnTo>
                <a:lnTo>
                  <a:pt x="771" y="4062"/>
                </a:lnTo>
                <a:cubicBezTo>
                  <a:pt x="771" y="3695"/>
                  <a:pt x="1042" y="3424"/>
                  <a:pt x="1379" y="3424"/>
                </a:cubicBezTo>
                <a:close/>
                <a:moveTo>
                  <a:pt x="3395" y="3058"/>
                </a:moveTo>
                <a:cubicBezTo>
                  <a:pt x="3733" y="3058"/>
                  <a:pt x="4004" y="3329"/>
                  <a:pt x="4004" y="3666"/>
                </a:cubicBezTo>
                <a:lnTo>
                  <a:pt x="4004" y="5074"/>
                </a:lnTo>
                <a:lnTo>
                  <a:pt x="2750" y="5074"/>
                </a:lnTo>
                <a:lnTo>
                  <a:pt x="2750" y="3666"/>
                </a:lnTo>
                <a:cubicBezTo>
                  <a:pt x="2750" y="3329"/>
                  <a:pt x="3029" y="3058"/>
                  <a:pt x="3395" y="3058"/>
                </a:cubicBezTo>
                <a:close/>
                <a:moveTo>
                  <a:pt x="5382" y="2596"/>
                </a:moveTo>
                <a:cubicBezTo>
                  <a:pt x="5719" y="2596"/>
                  <a:pt x="5991" y="2874"/>
                  <a:pt x="5991" y="3204"/>
                </a:cubicBezTo>
                <a:lnTo>
                  <a:pt x="5991" y="5074"/>
                </a:lnTo>
                <a:lnTo>
                  <a:pt x="4737" y="5074"/>
                </a:lnTo>
                <a:lnTo>
                  <a:pt x="4737" y="3204"/>
                </a:lnTo>
                <a:cubicBezTo>
                  <a:pt x="4737" y="2874"/>
                  <a:pt x="5045" y="2596"/>
                  <a:pt x="5382" y="2596"/>
                </a:cubicBezTo>
                <a:close/>
                <a:moveTo>
                  <a:pt x="7369" y="2596"/>
                </a:moveTo>
                <a:cubicBezTo>
                  <a:pt x="7699" y="2596"/>
                  <a:pt x="8007" y="2874"/>
                  <a:pt x="8007" y="3204"/>
                </a:cubicBezTo>
                <a:lnTo>
                  <a:pt x="8007" y="5074"/>
                </a:lnTo>
                <a:lnTo>
                  <a:pt x="6753" y="5074"/>
                </a:lnTo>
                <a:lnTo>
                  <a:pt x="6753" y="3204"/>
                </a:lnTo>
                <a:cubicBezTo>
                  <a:pt x="6753" y="2874"/>
                  <a:pt x="7032" y="2596"/>
                  <a:pt x="7369" y="2596"/>
                </a:cubicBezTo>
                <a:close/>
                <a:moveTo>
                  <a:pt x="9348" y="3058"/>
                </a:moveTo>
                <a:cubicBezTo>
                  <a:pt x="9715" y="3058"/>
                  <a:pt x="9994" y="3329"/>
                  <a:pt x="9994" y="3666"/>
                </a:cubicBezTo>
                <a:lnTo>
                  <a:pt x="9994" y="5074"/>
                </a:lnTo>
                <a:lnTo>
                  <a:pt x="8740" y="5074"/>
                </a:lnTo>
                <a:lnTo>
                  <a:pt x="8740" y="3666"/>
                </a:lnTo>
                <a:cubicBezTo>
                  <a:pt x="8740" y="3329"/>
                  <a:pt x="9018" y="3058"/>
                  <a:pt x="9348" y="3058"/>
                </a:cubicBezTo>
                <a:close/>
                <a:moveTo>
                  <a:pt x="11365" y="3424"/>
                </a:moveTo>
                <a:cubicBezTo>
                  <a:pt x="11702" y="3424"/>
                  <a:pt x="11980" y="3695"/>
                  <a:pt x="11980" y="4062"/>
                </a:cubicBezTo>
                <a:lnTo>
                  <a:pt x="11980" y="5074"/>
                </a:lnTo>
                <a:lnTo>
                  <a:pt x="10727" y="5074"/>
                </a:lnTo>
                <a:lnTo>
                  <a:pt x="10727" y="4062"/>
                </a:lnTo>
                <a:cubicBezTo>
                  <a:pt x="10727" y="3695"/>
                  <a:pt x="10998" y="3424"/>
                  <a:pt x="11365" y="3424"/>
                </a:cubicBezTo>
                <a:close/>
                <a:moveTo>
                  <a:pt x="2017" y="5807"/>
                </a:moveTo>
                <a:lnTo>
                  <a:pt x="2017" y="6811"/>
                </a:lnTo>
                <a:cubicBezTo>
                  <a:pt x="2017" y="7149"/>
                  <a:pt x="1746" y="7420"/>
                  <a:pt x="1379" y="7420"/>
                </a:cubicBezTo>
                <a:cubicBezTo>
                  <a:pt x="1042" y="7420"/>
                  <a:pt x="771" y="7149"/>
                  <a:pt x="771" y="6811"/>
                </a:cubicBezTo>
                <a:lnTo>
                  <a:pt x="771" y="5807"/>
                </a:lnTo>
                <a:close/>
                <a:moveTo>
                  <a:pt x="11980" y="5807"/>
                </a:moveTo>
                <a:lnTo>
                  <a:pt x="11980" y="6811"/>
                </a:lnTo>
                <a:cubicBezTo>
                  <a:pt x="11980" y="7149"/>
                  <a:pt x="11702" y="7420"/>
                  <a:pt x="11365" y="7420"/>
                </a:cubicBezTo>
                <a:cubicBezTo>
                  <a:pt x="10998" y="7420"/>
                  <a:pt x="10727" y="7149"/>
                  <a:pt x="10727" y="6811"/>
                </a:cubicBezTo>
                <a:lnTo>
                  <a:pt x="10727" y="5807"/>
                </a:lnTo>
                <a:close/>
                <a:moveTo>
                  <a:pt x="4004" y="5807"/>
                </a:moveTo>
                <a:lnTo>
                  <a:pt x="4004" y="7178"/>
                </a:lnTo>
                <a:cubicBezTo>
                  <a:pt x="4004" y="7544"/>
                  <a:pt x="3733" y="7823"/>
                  <a:pt x="3395" y="7823"/>
                </a:cubicBezTo>
                <a:cubicBezTo>
                  <a:pt x="3029" y="7823"/>
                  <a:pt x="2750" y="7544"/>
                  <a:pt x="2750" y="7178"/>
                </a:cubicBezTo>
                <a:lnTo>
                  <a:pt x="2750" y="5807"/>
                </a:lnTo>
                <a:close/>
                <a:moveTo>
                  <a:pt x="9994" y="5807"/>
                </a:moveTo>
                <a:lnTo>
                  <a:pt x="9994" y="7178"/>
                </a:lnTo>
                <a:cubicBezTo>
                  <a:pt x="9994" y="7544"/>
                  <a:pt x="9715" y="7823"/>
                  <a:pt x="9348" y="7823"/>
                </a:cubicBezTo>
                <a:cubicBezTo>
                  <a:pt x="9018" y="7823"/>
                  <a:pt x="8740" y="7544"/>
                  <a:pt x="8740" y="7178"/>
                </a:cubicBezTo>
                <a:lnTo>
                  <a:pt x="8740" y="5807"/>
                </a:lnTo>
                <a:close/>
                <a:moveTo>
                  <a:pt x="5991" y="5807"/>
                </a:moveTo>
                <a:lnTo>
                  <a:pt x="5991" y="7640"/>
                </a:lnTo>
                <a:cubicBezTo>
                  <a:pt x="5991" y="8006"/>
                  <a:pt x="5719" y="8278"/>
                  <a:pt x="5382" y="8278"/>
                </a:cubicBezTo>
                <a:cubicBezTo>
                  <a:pt x="5045" y="8278"/>
                  <a:pt x="4737" y="8006"/>
                  <a:pt x="4737" y="7640"/>
                </a:cubicBezTo>
                <a:lnTo>
                  <a:pt x="4737" y="5807"/>
                </a:lnTo>
                <a:close/>
                <a:moveTo>
                  <a:pt x="8007" y="5807"/>
                </a:moveTo>
                <a:lnTo>
                  <a:pt x="8007" y="7640"/>
                </a:lnTo>
                <a:cubicBezTo>
                  <a:pt x="8007" y="8006"/>
                  <a:pt x="7699" y="8278"/>
                  <a:pt x="7369" y="8278"/>
                </a:cubicBezTo>
                <a:cubicBezTo>
                  <a:pt x="7032" y="8278"/>
                  <a:pt x="6753" y="8006"/>
                  <a:pt x="6753" y="7640"/>
                </a:cubicBezTo>
                <a:lnTo>
                  <a:pt x="6753" y="5807"/>
                </a:lnTo>
                <a:close/>
                <a:moveTo>
                  <a:pt x="10543" y="7911"/>
                </a:moveTo>
                <a:cubicBezTo>
                  <a:pt x="10756" y="8065"/>
                  <a:pt x="11035" y="8190"/>
                  <a:pt x="11365" y="8190"/>
                </a:cubicBezTo>
                <a:cubicBezTo>
                  <a:pt x="11584" y="8190"/>
                  <a:pt x="11797" y="8124"/>
                  <a:pt x="11980" y="8036"/>
                </a:cubicBezTo>
                <a:lnTo>
                  <a:pt x="11980" y="8769"/>
                </a:lnTo>
                <a:cubicBezTo>
                  <a:pt x="11980" y="9502"/>
                  <a:pt x="11365" y="10140"/>
                  <a:pt x="10602" y="10140"/>
                </a:cubicBezTo>
                <a:lnTo>
                  <a:pt x="2142" y="10140"/>
                </a:lnTo>
                <a:cubicBezTo>
                  <a:pt x="1379" y="10140"/>
                  <a:pt x="771" y="9502"/>
                  <a:pt x="771" y="8769"/>
                </a:cubicBezTo>
                <a:lnTo>
                  <a:pt x="771" y="8036"/>
                </a:lnTo>
                <a:cubicBezTo>
                  <a:pt x="954" y="8124"/>
                  <a:pt x="1167" y="8190"/>
                  <a:pt x="1379" y="8190"/>
                </a:cubicBezTo>
                <a:cubicBezTo>
                  <a:pt x="1716" y="8190"/>
                  <a:pt x="1988" y="8065"/>
                  <a:pt x="2200" y="7911"/>
                </a:cubicBezTo>
                <a:cubicBezTo>
                  <a:pt x="2450" y="8307"/>
                  <a:pt x="2875" y="8556"/>
                  <a:pt x="3395" y="8556"/>
                </a:cubicBezTo>
                <a:cubicBezTo>
                  <a:pt x="3667" y="8556"/>
                  <a:pt x="3945" y="8461"/>
                  <a:pt x="4187" y="8307"/>
                </a:cubicBezTo>
                <a:cubicBezTo>
                  <a:pt x="4400" y="8739"/>
                  <a:pt x="4862" y="9011"/>
                  <a:pt x="5382" y="9011"/>
                </a:cubicBezTo>
                <a:cubicBezTo>
                  <a:pt x="5778" y="9011"/>
                  <a:pt x="6115" y="8857"/>
                  <a:pt x="6357" y="8586"/>
                </a:cubicBezTo>
                <a:cubicBezTo>
                  <a:pt x="6636" y="8857"/>
                  <a:pt x="6966" y="9011"/>
                  <a:pt x="7369" y="9011"/>
                </a:cubicBezTo>
                <a:cubicBezTo>
                  <a:pt x="7882" y="9011"/>
                  <a:pt x="8344" y="8739"/>
                  <a:pt x="8557" y="8307"/>
                </a:cubicBezTo>
                <a:cubicBezTo>
                  <a:pt x="8799" y="8461"/>
                  <a:pt x="9077" y="8556"/>
                  <a:pt x="9348" y="8556"/>
                </a:cubicBezTo>
                <a:cubicBezTo>
                  <a:pt x="9869" y="8556"/>
                  <a:pt x="10301" y="8307"/>
                  <a:pt x="10543" y="7911"/>
                </a:cubicBezTo>
                <a:close/>
                <a:moveTo>
                  <a:pt x="2142" y="0"/>
                </a:moveTo>
                <a:cubicBezTo>
                  <a:pt x="983" y="0"/>
                  <a:pt x="1" y="946"/>
                  <a:pt x="1" y="2105"/>
                </a:cubicBezTo>
                <a:lnTo>
                  <a:pt x="1" y="8769"/>
                </a:lnTo>
                <a:cubicBezTo>
                  <a:pt x="1" y="9927"/>
                  <a:pt x="983" y="10873"/>
                  <a:pt x="2142" y="10873"/>
                </a:cubicBezTo>
                <a:lnTo>
                  <a:pt x="10602" y="10873"/>
                </a:lnTo>
                <a:cubicBezTo>
                  <a:pt x="11768" y="10873"/>
                  <a:pt x="12714" y="9927"/>
                  <a:pt x="12714" y="8769"/>
                </a:cubicBezTo>
                <a:lnTo>
                  <a:pt x="12714" y="2105"/>
                </a:lnTo>
                <a:cubicBezTo>
                  <a:pt x="12714" y="946"/>
                  <a:pt x="11768" y="0"/>
                  <a:pt x="10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45"/>
          <p:cNvSpPr/>
          <p:nvPr/>
        </p:nvSpPr>
        <p:spPr>
          <a:xfrm>
            <a:off x="1611137" y="1651512"/>
            <a:ext cx="581100" cy="581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45"/>
          <p:cNvSpPr/>
          <p:nvPr/>
        </p:nvSpPr>
        <p:spPr>
          <a:xfrm>
            <a:off x="1742862" y="1798075"/>
            <a:ext cx="317650" cy="287950"/>
          </a:xfrm>
          <a:custGeom>
            <a:rect b="b" l="l" r="r" t="t"/>
            <a:pathLst>
              <a:path extrusionOk="0" h="11518" w="12706">
                <a:moveTo>
                  <a:pt x="10726" y="763"/>
                </a:moveTo>
                <a:lnTo>
                  <a:pt x="9714" y="3087"/>
                </a:lnTo>
                <a:lnTo>
                  <a:pt x="11393" y="3087"/>
                </a:lnTo>
                <a:lnTo>
                  <a:pt x="9443" y="6474"/>
                </a:lnTo>
                <a:lnTo>
                  <a:pt x="9443" y="4428"/>
                </a:lnTo>
                <a:lnTo>
                  <a:pt x="7485" y="4428"/>
                </a:lnTo>
                <a:lnTo>
                  <a:pt x="8922" y="763"/>
                </a:lnTo>
                <a:close/>
                <a:moveTo>
                  <a:pt x="7456" y="1525"/>
                </a:moveTo>
                <a:cubicBezTo>
                  <a:pt x="7573" y="1562"/>
                  <a:pt x="7698" y="1562"/>
                  <a:pt x="7793" y="1562"/>
                </a:cubicBezTo>
                <a:lnTo>
                  <a:pt x="6386" y="5191"/>
                </a:lnTo>
                <a:lnTo>
                  <a:pt x="8710" y="5191"/>
                </a:lnTo>
                <a:lnTo>
                  <a:pt x="8710" y="7911"/>
                </a:lnTo>
                <a:cubicBezTo>
                  <a:pt x="8614" y="9010"/>
                  <a:pt x="8123" y="10052"/>
                  <a:pt x="7273" y="10785"/>
                </a:cubicBezTo>
                <a:lnTo>
                  <a:pt x="6840" y="10785"/>
                </a:lnTo>
                <a:lnTo>
                  <a:pt x="6840" y="8827"/>
                </a:lnTo>
                <a:cubicBezTo>
                  <a:pt x="6840" y="8035"/>
                  <a:pt x="6173" y="7361"/>
                  <a:pt x="5374" y="7361"/>
                </a:cubicBezTo>
                <a:cubicBezTo>
                  <a:pt x="4553" y="7361"/>
                  <a:pt x="3878" y="8035"/>
                  <a:pt x="3878" y="8827"/>
                </a:cubicBezTo>
                <a:lnTo>
                  <a:pt x="3878" y="10785"/>
                </a:lnTo>
                <a:lnTo>
                  <a:pt x="3453" y="10785"/>
                </a:lnTo>
                <a:cubicBezTo>
                  <a:pt x="2537" y="9993"/>
                  <a:pt x="2016" y="8857"/>
                  <a:pt x="2016" y="7640"/>
                </a:cubicBezTo>
                <a:lnTo>
                  <a:pt x="2016" y="6357"/>
                </a:lnTo>
                <a:lnTo>
                  <a:pt x="1862" y="6232"/>
                </a:lnTo>
                <a:cubicBezTo>
                  <a:pt x="1158" y="5741"/>
                  <a:pt x="733" y="4949"/>
                  <a:pt x="733" y="4091"/>
                </a:cubicBezTo>
                <a:cubicBezTo>
                  <a:pt x="762" y="2720"/>
                  <a:pt x="1892" y="1562"/>
                  <a:pt x="3270" y="1525"/>
                </a:cubicBezTo>
                <a:cubicBezTo>
                  <a:pt x="3974" y="1525"/>
                  <a:pt x="4611" y="1804"/>
                  <a:pt x="5103" y="2258"/>
                </a:cubicBezTo>
                <a:lnTo>
                  <a:pt x="5374" y="2537"/>
                </a:lnTo>
                <a:lnTo>
                  <a:pt x="5623" y="2258"/>
                </a:lnTo>
                <a:cubicBezTo>
                  <a:pt x="6107" y="1804"/>
                  <a:pt x="6752" y="1525"/>
                  <a:pt x="7427" y="1525"/>
                </a:cubicBezTo>
                <a:close/>
                <a:moveTo>
                  <a:pt x="8402" y="0"/>
                </a:moveTo>
                <a:lnTo>
                  <a:pt x="8065" y="858"/>
                </a:lnTo>
                <a:cubicBezTo>
                  <a:pt x="7881" y="829"/>
                  <a:pt x="7669" y="792"/>
                  <a:pt x="7456" y="792"/>
                </a:cubicBezTo>
                <a:cubicBezTo>
                  <a:pt x="6694" y="792"/>
                  <a:pt x="5960" y="1041"/>
                  <a:pt x="5374" y="1496"/>
                </a:cubicBezTo>
                <a:cubicBezTo>
                  <a:pt x="4765" y="1041"/>
                  <a:pt x="4032" y="792"/>
                  <a:pt x="3270" y="792"/>
                </a:cubicBezTo>
                <a:cubicBezTo>
                  <a:pt x="2383" y="792"/>
                  <a:pt x="1591" y="1159"/>
                  <a:pt x="946" y="1774"/>
                </a:cubicBezTo>
                <a:cubicBezTo>
                  <a:pt x="337" y="2412"/>
                  <a:pt x="0" y="3211"/>
                  <a:pt x="0" y="4091"/>
                </a:cubicBezTo>
                <a:cubicBezTo>
                  <a:pt x="0" y="5132"/>
                  <a:pt x="462" y="6078"/>
                  <a:pt x="1283" y="6723"/>
                </a:cubicBezTo>
                <a:lnTo>
                  <a:pt x="1283" y="7640"/>
                </a:lnTo>
                <a:cubicBezTo>
                  <a:pt x="1283" y="9106"/>
                  <a:pt x="1928" y="10506"/>
                  <a:pt x="3087" y="11459"/>
                </a:cubicBezTo>
                <a:lnTo>
                  <a:pt x="3175" y="11518"/>
                </a:lnTo>
                <a:lnTo>
                  <a:pt x="4641" y="11518"/>
                </a:lnTo>
                <a:lnTo>
                  <a:pt x="4641" y="8827"/>
                </a:lnTo>
                <a:cubicBezTo>
                  <a:pt x="4641" y="8431"/>
                  <a:pt x="4949" y="8094"/>
                  <a:pt x="5374" y="8094"/>
                </a:cubicBezTo>
                <a:cubicBezTo>
                  <a:pt x="5777" y="8094"/>
                  <a:pt x="6078" y="8431"/>
                  <a:pt x="6078" y="8827"/>
                </a:cubicBezTo>
                <a:lnTo>
                  <a:pt x="6078" y="11518"/>
                </a:lnTo>
                <a:lnTo>
                  <a:pt x="7544" y="11518"/>
                </a:lnTo>
                <a:lnTo>
                  <a:pt x="7639" y="11459"/>
                </a:lnTo>
                <a:cubicBezTo>
                  <a:pt x="8710" y="10572"/>
                  <a:pt x="9348" y="9318"/>
                  <a:pt x="9443" y="7977"/>
                </a:cubicBezTo>
                <a:lnTo>
                  <a:pt x="12705" y="2324"/>
                </a:lnTo>
                <a:lnTo>
                  <a:pt x="10843" y="2324"/>
                </a:lnTo>
                <a:lnTo>
                  <a:pt x="118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9" name="Google Shape;2329;p45"/>
          <p:cNvGrpSpPr/>
          <p:nvPr/>
        </p:nvGrpSpPr>
        <p:grpSpPr>
          <a:xfrm>
            <a:off x="990622" y="1499456"/>
            <a:ext cx="287314" cy="379145"/>
            <a:chOff x="3216099" y="239444"/>
            <a:chExt cx="173751" cy="229285"/>
          </a:xfrm>
        </p:grpSpPr>
        <p:sp>
          <p:nvSpPr>
            <p:cNvPr id="2330" name="Google Shape;2330;p45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5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2" name="Google Shape;2332;p45"/>
          <p:cNvGrpSpPr/>
          <p:nvPr/>
        </p:nvGrpSpPr>
        <p:grpSpPr>
          <a:xfrm>
            <a:off x="2279875" y="3988188"/>
            <a:ext cx="271652" cy="377428"/>
            <a:chOff x="6473622" y="258634"/>
            <a:chExt cx="164279" cy="228246"/>
          </a:xfrm>
        </p:grpSpPr>
        <p:sp>
          <p:nvSpPr>
            <p:cNvPr id="2333" name="Google Shape;2333;p45"/>
            <p:cNvSpPr/>
            <p:nvPr/>
          </p:nvSpPr>
          <p:spPr>
            <a:xfrm>
              <a:off x="6473622" y="258634"/>
              <a:ext cx="131300" cy="155849"/>
            </a:xfrm>
            <a:custGeom>
              <a:rect b="b" l="l" r="r" t="t"/>
              <a:pathLst>
                <a:path extrusionOk="0" h="3752" w="3161">
                  <a:moveTo>
                    <a:pt x="1571" y="1"/>
                  </a:moveTo>
                  <a:cubicBezTo>
                    <a:pt x="1442" y="1541"/>
                    <a:pt x="1312" y="1695"/>
                    <a:pt x="0" y="1879"/>
                  </a:cubicBezTo>
                  <a:cubicBezTo>
                    <a:pt x="1312" y="2058"/>
                    <a:pt x="1442" y="2187"/>
                    <a:pt x="1571" y="3752"/>
                  </a:cubicBezTo>
                  <a:cubicBezTo>
                    <a:pt x="1725" y="2187"/>
                    <a:pt x="1848" y="2058"/>
                    <a:pt x="3160" y="1879"/>
                  </a:cubicBezTo>
                  <a:cubicBezTo>
                    <a:pt x="1848" y="1695"/>
                    <a:pt x="1725" y="154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5"/>
            <p:cNvSpPr/>
            <p:nvPr/>
          </p:nvSpPr>
          <p:spPr>
            <a:xfrm>
              <a:off x="6580288" y="402684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7" y="1"/>
                  </a:moveTo>
                  <a:cubicBezTo>
                    <a:pt x="617" y="844"/>
                    <a:pt x="568" y="924"/>
                    <a:pt x="1" y="1029"/>
                  </a:cubicBezTo>
                  <a:cubicBezTo>
                    <a:pt x="568" y="1128"/>
                    <a:pt x="617" y="1208"/>
                    <a:pt x="697" y="2027"/>
                  </a:cubicBezTo>
                  <a:cubicBezTo>
                    <a:pt x="746" y="1208"/>
                    <a:pt x="795" y="1128"/>
                    <a:pt x="1387" y="1029"/>
                  </a:cubicBezTo>
                  <a:cubicBezTo>
                    <a:pt x="795" y="924"/>
                    <a:pt x="746" y="844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5" name="Google Shape;2335;p45"/>
          <p:cNvGrpSpPr/>
          <p:nvPr/>
        </p:nvGrpSpPr>
        <p:grpSpPr>
          <a:xfrm>
            <a:off x="2842057" y="953176"/>
            <a:ext cx="407031" cy="431553"/>
            <a:chOff x="5639106" y="643680"/>
            <a:chExt cx="246148" cy="260978"/>
          </a:xfrm>
        </p:grpSpPr>
        <p:sp>
          <p:nvSpPr>
            <p:cNvPr id="2336" name="Google Shape;2336;p45"/>
            <p:cNvSpPr/>
            <p:nvPr/>
          </p:nvSpPr>
          <p:spPr>
            <a:xfrm>
              <a:off x="5639106" y="643680"/>
              <a:ext cx="169390" cy="201374"/>
            </a:xfrm>
            <a:custGeom>
              <a:rect b="b" l="l" r="r" t="t"/>
              <a:pathLst>
                <a:path extrusionOk="0" h="4848" w="4078">
                  <a:moveTo>
                    <a:pt x="2051" y="0"/>
                  </a:moveTo>
                  <a:cubicBezTo>
                    <a:pt x="1848" y="2002"/>
                    <a:pt x="1694" y="2205"/>
                    <a:pt x="0" y="2409"/>
                  </a:cubicBezTo>
                  <a:cubicBezTo>
                    <a:pt x="1694" y="2643"/>
                    <a:pt x="1848" y="2846"/>
                    <a:pt x="2051" y="4848"/>
                  </a:cubicBezTo>
                  <a:cubicBezTo>
                    <a:pt x="2230" y="2846"/>
                    <a:pt x="2384" y="2643"/>
                    <a:pt x="4078" y="2409"/>
                  </a:cubicBezTo>
                  <a:cubicBezTo>
                    <a:pt x="2384" y="2205"/>
                    <a:pt x="2230" y="2002"/>
                    <a:pt x="2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5810736" y="795913"/>
              <a:ext cx="74518" cy="108745"/>
            </a:xfrm>
            <a:custGeom>
              <a:rect b="b" l="l" r="r" t="t"/>
              <a:pathLst>
                <a:path extrusionOk="0" h="2618" w="1794">
                  <a:moveTo>
                    <a:pt x="900" y="0"/>
                  </a:moveTo>
                  <a:cubicBezTo>
                    <a:pt x="820" y="1078"/>
                    <a:pt x="746" y="1183"/>
                    <a:pt x="1" y="1312"/>
                  </a:cubicBezTo>
                  <a:cubicBezTo>
                    <a:pt x="746" y="1441"/>
                    <a:pt x="820" y="1540"/>
                    <a:pt x="900" y="2618"/>
                  </a:cubicBezTo>
                  <a:cubicBezTo>
                    <a:pt x="974" y="1540"/>
                    <a:pt x="1054" y="1441"/>
                    <a:pt x="1793" y="1312"/>
                  </a:cubicBezTo>
                  <a:cubicBezTo>
                    <a:pt x="1054" y="1183"/>
                    <a:pt x="974" y="1078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8" name="Google Shape;2338;p45"/>
          <p:cNvSpPr/>
          <p:nvPr/>
        </p:nvSpPr>
        <p:spPr>
          <a:xfrm>
            <a:off x="3517784" y="3723450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9" name="Google Shape;2339;p45"/>
          <p:cNvGrpSpPr/>
          <p:nvPr/>
        </p:nvGrpSpPr>
        <p:grpSpPr>
          <a:xfrm>
            <a:off x="2405763" y="1839853"/>
            <a:ext cx="1294327" cy="1629292"/>
            <a:chOff x="5966038" y="786328"/>
            <a:chExt cx="1294327" cy="1629292"/>
          </a:xfrm>
        </p:grpSpPr>
        <p:sp>
          <p:nvSpPr>
            <p:cNvPr id="2340" name="Google Shape;2340;p45"/>
            <p:cNvSpPr/>
            <p:nvPr/>
          </p:nvSpPr>
          <p:spPr>
            <a:xfrm>
              <a:off x="5966038" y="786328"/>
              <a:ext cx="1294327" cy="1629292"/>
            </a:xfrm>
            <a:custGeom>
              <a:rect b="b" l="l" r="r" t="t"/>
              <a:pathLst>
                <a:path extrusionOk="0" h="8532" w="6778">
                  <a:moveTo>
                    <a:pt x="1773" y="1"/>
                  </a:moveTo>
                  <a:cubicBezTo>
                    <a:pt x="1554" y="1"/>
                    <a:pt x="1348" y="68"/>
                    <a:pt x="1175" y="207"/>
                  </a:cubicBezTo>
                  <a:cubicBezTo>
                    <a:pt x="848" y="475"/>
                    <a:pt x="679" y="827"/>
                    <a:pt x="352" y="1694"/>
                  </a:cubicBezTo>
                  <a:cubicBezTo>
                    <a:pt x="0" y="2542"/>
                    <a:pt x="372" y="3325"/>
                    <a:pt x="580" y="3801"/>
                  </a:cubicBezTo>
                  <a:cubicBezTo>
                    <a:pt x="764" y="4257"/>
                    <a:pt x="744" y="4877"/>
                    <a:pt x="724" y="5452"/>
                  </a:cubicBezTo>
                  <a:cubicBezTo>
                    <a:pt x="704" y="6032"/>
                    <a:pt x="1051" y="8491"/>
                    <a:pt x="2043" y="8531"/>
                  </a:cubicBezTo>
                  <a:cubicBezTo>
                    <a:pt x="2051" y="8531"/>
                    <a:pt x="2060" y="8531"/>
                    <a:pt x="2068" y="8531"/>
                  </a:cubicBezTo>
                  <a:cubicBezTo>
                    <a:pt x="3010" y="8531"/>
                    <a:pt x="2748" y="6066"/>
                    <a:pt x="2890" y="5412"/>
                  </a:cubicBezTo>
                  <a:cubicBezTo>
                    <a:pt x="2945" y="5152"/>
                    <a:pt x="3117" y="4934"/>
                    <a:pt x="3395" y="4934"/>
                  </a:cubicBezTo>
                  <a:cubicBezTo>
                    <a:pt x="3445" y="4934"/>
                    <a:pt x="3498" y="4941"/>
                    <a:pt x="3555" y="4956"/>
                  </a:cubicBezTo>
                  <a:cubicBezTo>
                    <a:pt x="3614" y="4956"/>
                    <a:pt x="3654" y="5001"/>
                    <a:pt x="3698" y="5041"/>
                  </a:cubicBezTo>
                  <a:cubicBezTo>
                    <a:pt x="3822" y="5125"/>
                    <a:pt x="3882" y="5289"/>
                    <a:pt x="3902" y="5412"/>
                  </a:cubicBezTo>
                  <a:cubicBezTo>
                    <a:pt x="4049" y="6066"/>
                    <a:pt x="3763" y="8531"/>
                    <a:pt x="4724" y="8531"/>
                  </a:cubicBezTo>
                  <a:cubicBezTo>
                    <a:pt x="4732" y="8531"/>
                    <a:pt x="4741" y="8531"/>
                    <a:pt x="4750" y="8531"/>
                  </a:cubicBezTo>
                  <a:cubicBezTo>
                    <a:pt x="5721" y="8491"/>
                    <a:pt x="6073" y="6032"/>
                    <a:pt x="6053" y="5452"/>
                  </a:cubicBezTo>
                  <a:cubicBezTo>
                    <a:pt x="6053" y="4877"/>
                    <a:pt x="6034" y="4257"/>
                    <a:pt x="6217" y="3801"/>
                  </a:cubicBezTo>
                  <a:cubicBezTo>
                    <a:pt x="6405" y="3325"/>
                    <a:pt x="6777" y="2542"/>
                    <a:pt x="6445" y="1694"/>
                  </a:cubicBezTo>
                  <a:cubicBezTo>
                    <a:pt x="6113" y="827"/>
                    <a:pt x="5949" y="475"/>
                    <a:pt x="5617" y="207"/>
                  </a:cubicBezTo>
                  <a:cubicBezTo>
                    <a:pt x="5447" y="68"/>
                    <a:pt x="5242" y="1"/>
                    <a:pt x="5020" y="1"/>
                  </a:cubicBezTo>
                  <a:cubicBezTo>
                    <a:pt x="4816" y="1"/>
                    <a:pt x="4597" y="58"/>
                    <a:pt x="4378" y="167"/>
                  </a:cubicBezTo>
                  <a:cubicBezTo>
                    <a:pt x="4110" y="311"/>
                    <a:pt x="3754" y="383"/>
                    <a:pt x="3395" y="383"/>
                  </a:cubicBezTo>
                  <a:cubicBezTo>
                    <a:pt x="3037" y="383"/>
                    <a:pt x="2675" y="311"/>
                    <a:pt x="2395" y="167"/>
                  </a:cubicBezTo>
                  <a:cubicBezTo>
                    <a:pt x="2188" y="58"/>
                    <a:pt x="1975" y="1"/>
                    <a:pt x="17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5"/>
            <p:cNvSpPr/>
            <p:nvPr/>
          </p:nvSpPr>
          <p:spPr>
            <a:xfrm>
              <a:off x="6053114" y="938713"/>
              <a:ext cx="386312" cy="474351"/>
            </a:xfrm>
            <a:custGeom>
              <a:rect b="b" l="l" r="r" t="t"/>
              <a:pathLst>
                <a:path extrusionOk="0" h="2484" w="2023">
                  <a:moveTo>
                    <a:pt x="864" y="1"/>
                  </a:moveTo>
                  <a:cubicBezTo>
                    <a:pt x="840" y="1"/>
                    <a:pt x="820" y="4"/>
                    <a:pt x="803" y="9"/>
                  </a:cubicBezTo>
                  <a:cubicBezTo>
                    <a:pt x="679" y="48"/>
                    <a:pt x="496" y="257"/>
                    <a:pt x="248" y="1040"/>
                  </a:cubicBezTo>
                  <a:cubicBezTo>
                    <a:pt x="0" y="1848"/>
                    <a:pt x="79" y="2136"/>
                    <a:pt x="79" y="2136"/>
                  </a:cubicBezTo>
                  <a:cubicBezTo>
                    <a:pt x="119" y="2353"/>
                    <a:pt x="182" y="2484"/>
                    <a:pt x="341" y="2484"/>
                  </a:cubicBezTo>
                  <a:cubicBezTo>
                    <a:pt x="439" y="2484"/>
                    <a:pt x="574" y="2434"/>
                    <a:pt x="764" y="2324"/>
                  </a:cubicBezTo>
                  <a:cubicBezTo>
                    <a:pt x="1259" y="2051"/>
                    <a:pt x="2023" y="857"/>
                    <a:pt x="1651" y="465"/>
                  </a:cubicBezTo>
                  <a:cubicBezTo>
                    <a:pt x="1329" y="121"/>
                    <a:pt x="1021" y="1"/>
                    <a:pt x="86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37"/>
          <p:cNvSpPr txBox="1"/>
          <p:nvPr>
            <p:ph type="title"/>
          </p:nvPr>
        </p:nvSpPr>
        <p:spPr>
          <a:xfrm>
            <a:off x="95600" y="233075"/>
            <a:ext cx="77040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for the next two quarters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8" name="Google Shape;2158;p37"/>
          <p:cNvSpPr txBox="1"/>
          <p:nvPr/>
        </p:nvSpPr>
        <p:spPr>
          <a:xfrm>
            <a:off x="720037" y="4147800"/>
            <a:ext cx="35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more info:</a:t>
            </a:r>
            <a:br>
              <a:rPr b="1"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SLIDESGO | BLOG | FAQs</a:t>
            </a:r>
            <a:endParaRPr b="1"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159" name="Google Shape;2159;p37"/>
          <p:cNvGrpSpPr/>
          <p:nvPr/>
        </p:nvGrpSpPr>
        <p:grpSpPr>
          <a:xfrm>
            <a:off x="8090275" y="916288"/>
            <a:ext cx="271652" cy="377428"/>
            <a:chOff x="6473622" y="258634"/>
            <a:chExt cx="164279" cy="228246"/>
          </a:xfrm>
        </p:grpSpPr>
        <p:sp>
          <p:nvSpPr>
            <p:cNvPr id="2160" name="Google Shape;2160;p37"/>
            <p:cNvSpPr/>
            <p:nvPr/>
          </p:nvSpPr>
          <p:spPr>
            <a:xfrm>
              <a:off x="6473622" y="258634"/>
              <a:ext cx="131300" cy="155849"/>
            </a:xfrm>
            <a:custGeom>
              <a:rect b="b" l="l" r="r" t="t"/>
              <a:pathLst>
                <a:path extrusionOk="0" h="3752" w="3161">
                  <a:moveTo>
                    <a:pt x="1571" y="1"/>
                  </a:moveTo>
                  <a:cubicBezTo>
                    <a:pt x="1442" y="1541"/>
                    <a:pt x="1312" y="1695"/>
                    <a:pt x="0" y="1879"/>
                  </a:cubicBezTo>
                  <a:cubicBezTo>
                    <a:pt x="1312" y="2058"/>
                    <a:pt x="1442" y="2187"/>
                    <a:pt x="1571" y="3752"/>
                  </a:cubicBezTo>
                  <a:cubicBezTo>
                    <a:pt x="1725" y="2187"/>
                    <a:pt x="1848" y="2058"/>
                    <a:pt x="3160" y="1879"/>
                  </a:cubicBezTo>
                  <a:cubicBezTo>
                    <a:pt x="1848" y="1695"/>
                    <a:pt x="1725" y="154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6580288" y="402684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7" y="1"/>
                  </a:moveTo>
                  <a:cubicBezTo>
                    <a:pt x="617" y="844"/>
                    <a:pt x="568" y="924"/>
                    <a:pt x="1" y="1029"/>
                  </a:cubicBezTo>
                  <a:cubicBezTo>
                    <a:pt x="568" y="1128"/>
                    <a:pt x="617" y="1208"/>
                    <a:pt x="697" y="2027"/>
                  </a:cubicBezTo>
                  <a:cubicBezTo>
                    <a:pt x="746" y="1208"/>
                    <a:pt x="795" y="1128"/>
                    <a:pt x="1387" y="1029"/>
                  </a:cubicBezTo>
                  <a:cubicBezTo>
                    <a:pt x="795" y="924"/>
                    <a:pt x="746" y="844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162" name="Google Shape;2162;p37"/>
          <p:cNvGraphicFramePr/>
          <p:nvPr/>
        </p:nvGraphicFramePr>
        <p:xfrm>
          <a:off x="317000" y="17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{0932705F-FF8E-4EBE-BF84-B736396BAD09}</a:tableStyleId>
              </a:tblPr>
              <a:tblGrid>
                <a:gridCol w="703275"/>
                <a:gridCol w="703275"/>
                <a:gridCol w="703275"/>
                <a:gridCol w="703275"/>
                <a:gridCol w="703275"/>
                <a:gridCol w="703275"/>
                <a:gridCol w="703275"/>
                <a:gridCol w="703275"/>
              </a:tblGrid>
              <a:tr h="21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1C44"/>
                          </a:solidFill>
                        </a:rPr>
                        <a:t>Period</a:t>
                      </a:r>
                      <a:endParaRPr b="1"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12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17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18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Visits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452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476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476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480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480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480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480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</a:tr>
              <a:tr h="21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ACV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€235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€235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€235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€235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€235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€235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€235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</a:tr>
              <a:tr h="21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1C44"/>
                          </a:solidFill>
                        </a:rPr>
                        <a:t>Expenses</a:t>
                      </a:r>
                      <a:endParaRPr b="1"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€102,927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€101,028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€99,028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€99,338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€99,524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€99,524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€99,524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</a:tr>
              <a:tr h="21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Marketing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€0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€2,000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</a:tr>
              <a:tr h="21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Operational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€28,000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€28,000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€28,000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€28,000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€28,000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€28,000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€28,000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</a:tr>
              <a:tr h="21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Personnel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€37,900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€34,300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€34,300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€34,300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€34,300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€34,300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€34,300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</a:tr>
              <a:tr h="21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Service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€37,027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€36,728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€36,728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€37,038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€37,224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€37,224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€37,224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</a:tr>
              <a:tr h="2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</a:tr>
              <a:tr h="21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1C44"/>
                          </a:solidFill>
                        </a:rPr>
                        <a:t>Income</a:t>
                      </a:r>
                      <a:endParaRPr b="1"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€106,309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€111,296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€111,296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€112,236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€112,236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€112,236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€112,236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</a:tr>
              <a:tr h="2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</a:tr>
              <a:tr h="21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1C44"/>
                          </a:solidFill>
                        </a:rPr>
                        <a:t>Profit</a:t>
                      </a:r>
                      <a:endParaRPr b="1"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€3,382</a:t>
                      </a:r>
                      <a:endParaRPr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€10,268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€12,268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€12,898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€12,712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€12,712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€12,712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</a:tr>
              <a:tr h="217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1C44"/>
                          </a:solidFill>
                        </a:rPr>
                        <a:t>Total</a:t>
                      </a:r>
                      <a:endParaRPr b="1" sz="1000">
                        <a:solidFill>
                          <a:srgbClr val="001C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</a:rPr>
                        <a:t>-€70,558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-€60,290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-€48,021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-€35,123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-€22,411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-€9,699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1C4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€3,013</a:t>
                      </a:r>
                      <a:endParaRPr sz="1000">
                        <a:solidFill>
                          <a:srgbClr val="001C44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CFF"/>
                    </a:solidFill>
                  </a:tcPr>
                </a:tc>
              </a:tr>
            </a:tbl>
          </a:graphicData>
        </a:graphic>
      </p:graphicFrame>
      <p:pic>
        <p:nvPicPr>
          <p:cNvPr id="2163" name="Google Shape;2163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325" y="1761741"/>
            <a:ext cx="2896001" cy="178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38"/>
          <p:cNvSpPr txBox="1"/>
          <p:nvPr>
            <p:ph type="title"/>
          </p:nvPr>
        </p:nvSpPr>
        <p:spPr>
          <a:xfrm>
            <a:off x="256350" y="332500"/>
            <a:ext cx="8759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by the following indicators:</a:t>
            </a:r>
            <a:endParaRPr/>
          </a:p>
        </p:txBody>
      </p:sp>
      <p:sp>
        <p:nvSpPr>
          <p:cNvPr id="2169" name="Google Shape;2169;p38"/>
          <p:cNvSpPr txBox="1"/>
          <p:nvPr>
            <p:ph idx="2" type="title"/>
          </p:nvPr>
        </p:nvSpPr>
        <p:spPr>
          <a:xfrm>
            <a:off x="2783884" y="1399475"/>
            <a:ext cx="886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0" name="Google Shape;2170;p38"/>
          <p:cNvSpPr txBox="1"/>
          <p:nvPr>
            <p:ph idx="5" type="subTitle"/>
          </p:nvPr>
        </p:nvSpPr>
        <p:spPr>
          <a:xfrm>
            <a:off x="2154913" y="4037099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171" name="Google Shape;2171;p38"/>
          <p:cNvSpPr txBox="1"/>
          <p:nvPr>
            <p:ph idx="6" type="title"/>
          </p:nvPr>
        </p:nvSpPr>
        <p:spPr>
          <a:xfrm>
            <a:off x="2783874" y="3081877"/>
            <a:ext cx="886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72" name="Google Shape;2172;p38"/>
          <p:cNvSpPr txBox="1"/>
          <p:nvPr>
            <p:ph idx="7" type="subTitle"/>
          </p:nvPr>
        </p:nvSpPr>
        <p:spPr>
          <a:xfrm>
            <a:off x="4844775" y="4037101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173" name="Google Shape;2173;p38"/>
          <p:cNvSpPr txBox="1"/>
          <p:nvPr>
            <p:ph idx="8" type="title"/>
          </p:nvPr>
        </p:nvSpPr>
        <p:spPr>
          <a:xfrm>
            <a:off x="5473725" y="3081899"/>
            <a:ext cx="886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4" name="Google Shape;2174;p38"/>
          <p:cNvSpPr txBox="1"/>
          <p:nvPr>
            <p:ph idx="3" type="subTitle"/>
          </p:nvPr>
        </p:nvSpPr>
        <p:spPr>
          <a:xfrm>
            <a:off x="4844798" y="2354674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175" name="Google Shape;2175;p38"/>
          <p:cNvSpPr txBox="1"/>
          <p:nvPr>
            <p:ph idx="4" type="title"/>
          </p:nvPr>
        </p:nvSpPr>
        <p:spPr>
          <a:xfrm>
            <a:off x="5473725" y="1399425"/>
            <a:ext cx="886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6" name="Google Shape;2176;p38"/>
          <p:cNvSpPr txBox="1"/>
          <p:nvPr>
            <p:ph idx="1" type="subTitle"/>
          </p:nvPr>
        </p:nvSpPr>
        <p:spPr>
          <a:xfrm>
            <a:off x="2154913" y="2354665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177" name="Google Shape;2177;p38"/>
          <p:cNvSpPr txBox="1"/>
          <p:nvPr>
            <p:ph idx="9" type="subTitle"/>
          </p:nvPr>
        </p:nvSpPr>
        <p:spPr>
          <a:xfrm>
            <a:off x="990400" y="1991375"/>
            <a:ext cx="3308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return</a:t>
            </a:r>
            <a:endParaRPr/>
          </a:p>
        </p:txBody>
      </p:sp>
      <p:sp>
        <p:nvSpPr>
          <p:cNvPr id="2178" name="Google Shape;2178;p38"/>
          <p:cNvSpPr txBox="1"/>
          <p:nvPr>
            <p:ph idx="13" type="subTitle"/>
          </p:nvPr>
        </p:nvSpPr>
        <p:spPr>
          <a:xfrm>
            <a:off x="4844748" y="1991375"/>
            <a:ext cx="35139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reviews</a:t>
            </a:r>
            <a:endParaRPr/>
          </a:p>
        </p:txBody>
      </p:sp>
      <p:sp>
        <p:nvSpPr>
          <p:cNvPr id="2179" name="Google Shape;2179;p38"/>
          <p:cNvSpPr txBox="1"/>
          <p:nvPr>
            <p:ph idx="14" type="subTitle"/>
          </p:nvPr>
        </p:nvSpPr>
        <p:spPr>
          <a:xfrm>
            <a:off x="341200" y="3673800"/>
            <a:ext cx="39579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on doctors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0" name="Google Shape;2180;p38"/>
          <p:cNvSpPr txBox="1"/>
          <p:nvPr>
            <p:ph idx="15" type="subTitle"/>
          </p:nvPr>
        </p:nvSpPr>
        <p:spPr>
          <a:xfrm>
            <a:off x="4844873" y="3673800"/>
            <a:ext cx="41712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our client</a:t>
            </a:r>
            <a:endParaRPr/>
          </a:p>
        </p:txBody>
      </p:sp>
      <p:grpSp>
        <p:nvGrpSpPr>
          <p:cNvPr id="2181" name="Google Shape;2181;p38"/>
          <p:cNvGrpSpPr/>
          <p:nvPr/>
        </p:nvGrpSpPr>
        <p:grpSpPr>
          <a:xfrm>
            <a:off x="8164522" y="672293"/>
            <a:ext cx="287314" cy="379145"/>
            <a:chOff x="3216099" y="239444"/>
            <a:chExt cx="173751" cy="229285"/>
          </a:xfrm>
        </p:grpSpPr>
        <p:sp>
          <p:nvSpPr>
            <p:cNvPr id="2182" name="Google Shape;2182;p38"/>
            <p:cNvSpPr/>
            <p:nvPr/>
          </p:nvSpPr>
          <p:spPr>
            <a:xfrm>
              <a:off x="3258799" y="239444"/>
              <a:ext cx="131051" cy="155849"/>
            </a:xfrm>
            <a:custGeom>
              <a:rect b="b" l="l" r="r" t="t"/>
              <a:pathLst>
                <a:path extrusionOk="0" h="3752" w="3155">
                  <a:moveTo>
                    <a:pt x="1565" y="1"/>
                  </a:moveTo>
                  <a:cubicBezTo>
                    <a:pt x="1436" y="1572"/>
                    <a:pt x="1307" y="1695"/>
                    <a:pt x="1" y="1880"/>
                  </a:cubicBezTo>
                  <a:cubicBezTo>
                    <a:pt x="1307" y="2058"/>
                    <a:pt x="1436" y="2212"/>
                    <a:pt x="1565" y="3752"/>
                  </a:cubicBezTo>
                  <a:cubicBezTo>
                    <a:pt x="1719" y="2212"/>
                    <a:pt x="1849" y="2058"/>
                    <a:pt x="3154" y="1880"/>
                  </a:cubicBezTo>
                  <a:cubicBezTo>
                    <a:pt x="1849" y="1695"/>
                    <a:pt x="1719" y="1572"/>
                    <a:pt x="1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3216099" y="384532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6" y="0"/>
                  </a:moveTo>
                  <a:cubicBezTo>
                    <a:pt x="641" y="850"/>
                    <a:pt x="567" y="924"/>
                    <a:pt x="0" y="1004"/>
                  </a:cubicBezTo>
                  <a:cubicBezTo>
                    <a:pt x="567" y="1103"/>
                    <a:pt x="641" y="1183"/>
                    <a:pt x="696" y="2027"/>
                  </a:cubicBezTo>
                  <a:cubicBezTo>
                    <a:pt x="770" y="1183"/>
                    <a:pt x="820" y="1103"/>
                    <a:pt x="1386" y="1004"/>
                  </a:cubicBezTo>
                  <a:cubicBezTo>
                    <a:pt x="820" y="924"/>
                    <a:pt x="770" y="85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38"/>
          <p:cNvGrpSpPr/>
          <p:nvPr/>
        </p:nvGrpSpPr>
        <p:grpSpPr>
          <a:xfrm>
            <a:off x="666650" y="1592776"/>
            <a:ext cx="271652" cy="377428"/>
            <a:chOff x="6473622" y="258634"/>
            <a:chExt cx="164279" cy="228246"/>
          </a:xfrm>
        </p:grpSpPr>
        <p:sp>
          <p:nvSpPr>
            <p:cNvPr id="2185" name="Google Shape;2185;p38"/>
            <p:cNvSpPr/>
            <p:nvPr/>
          </p:nvSpPr>
          <p:spPr>
            <a:xfrm>
              <a:off x="6473622" y="258634"/>
              <a:ext cx="131300" cy="155849"/>
            </a:xfrm>
            <a:custGeom>
              <a:rect b="b" l="l" r="r" t="t"/>
              <a:pathLst>
                <a:path extrusionOk="0" h="3752" w="3161">
                  <a:moveTo>
                    <a:pt x="1571" y="1"/>
                  </a:moveTo>
                  <a:cubicBezTo>
                    <a:pt x="1442" y="1541"/>
                    <a:pt x="1312" y="1695"/>
                    <a:pt x="0" y="1879"/>
                  </a:cubicBezTo>
                  <a:cubicBezTo>
                    <a:pt x="1312" y="2058"/>
                    <a:pt x="1442" y="2187"/>
                    <a:pt x="1571" y="3752"/>
                  </a:cubicBezTo>
                  <a:cubicBezTo>
                    <a:pt x="1725" y="2187"/>
                    <a:pt x="1848" y="2058"/>
                    <a:pt x="3160" y="1879"/>
                  </a:cubicBezTo>
                  <a:cubicBezTo>
                    <a:pt x="1848" y="1695"/>
                    <a:pt x="1725" y="154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6580288" y="402684"/>
              <a:ext cx="57613" cy="84197"/>
            </a:xfrm>
            <a:custGeom>
              <a:rect b="b" l="l" r="r" t="t"/>
              <a:pathLst>
                <a:path extrusionOk="0" h="2027" w="1387">
                  <a:moveTo>
                    <a:pt x="697" y="1"/>
                  </a:moveTo>
                  <a:cubicBezTo>
                    <a:pt x="617" y="844"/>
                    <a:pt x="568" y="924"/>
                    <a:pt x="1" y="1029"/>
                  </a:cubicBezTo>
                  <a:cubicBezTo>
                    <a:pt x="568" y="1128"/>
                    <a:pt x="617" y="1208"/>
                    <a:pt x="697" y="2027"/>
                  </a:cubicBezTo>
                  <a:cubicBezTo>
                    <a:pt x="746" y="1208"/>
                    <a:pt x="795" y="1128"/>
                    <a:pt x="1387" y="1029"/>
                  </a:cubicBezTo>
                  <a:cubicBezTo>
                    <a:pt x="795" y="924"/>
                    <a:pt x="746" y="844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7" name="Google Shape;2187;p38"/>
          <p:cNvSpPr/>
          <p:nvPr/>
        </p:nvSpPr>
        <p:spPr>
          <a:xfrm>
            <a:off x="8001647" y="583925"/>
            <a:ext cx="123569" cy="181541"/>
          </a:xfrm>
          <a:custGeom>
            <a:rect b="b" l="l" r="r" t="t"/>
            <a:pathLst>
              <a:path extrusionOk="0" h="2643" w="1799">
                <a:moveTo>
                  <a:pt x="900" y="0"/>
                </a:moveTo>
                <a:cubicBezTo>
                  <a:pt x="826" y="1102"/>
                  <a:pt x="746" y="1207"/>
                  <a:pt x="0" y="1337"/>
                </a:cubicBezTo>
                <a:cubicBezTo>
                  <a:pt x="746" y="1435"/>
                  <a:pt x="826" y="1540"/>
                  <a:pt x="900" y="2642"/>
                </a:cubicBezTo>
                <a:cubicBezTo>
                  <a:pt x="1004" y="1540"/>
                  <a:pt x="1054" y="1435"/>
                  <a:pt x="1799" y="1337"/>
                </a:cubicBezTo>
                <a:cubicBezTo>
                  <a:pt x="1054" y="1207"/>
                  <a:pt x="1004" y="1102"/>
                  <a:pt x="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8" name="Google Shape;2188;p38"/>
          <p:cNvGrpSpPr/>
          <p:nvPr/>
        </p:nvGrpSpPr>
        <p:grpSpPr>
          <a:xfrm>
            <a:off x="990407" y="4015978"/>
            <a:ext cx="490036" cy="584576"/>
            <a:chOff x="5709757" y="241978"/>
            <a:chExt cx="490036" cy="584576"/>
          </a:xfrm>
        </p:grpSpPr>
        <p:grpSp>
          <p:nvGrpSpPr>
            <p:cNvPr id="2189" name="Google Shape;2189;p38"/>
            <p:cNvGrpSpPr/>
            <p:nvPr/>
          </p:nvGrpSpPr>
          <p:grpSpPr>
            <a:xfrm>
              <a:off x="5709757" y="395001"/>
              <a:ext cx="407031" cy="431553"/>
              <a:chOff x="5639106" y="643680"/>
              <a:chExt cx="246148" cy="260978"/>
            </a:xfrm>
          </p:grpSpPr>
          <p:sp>
            <p:nvSpPr>
              <p:cNvPr id="2190" name="Google Shape;2190;p38"/>
              <p:cNvSpPr/>
              <p:nvPr/>
            </p:nvSpPr>
            <p:spPr>
              <a:xfrm>
                <a:off x="5639106" y="643680"/>
                <a:ext cx="169390" cy="201374"/>
              </a:xfrm>
              <a:custGeom>
                <a:rect b="b" l="l" r="r" t="t"/>
                <a:pathLst>
                  <a:path extrusionOk="0" h="4848" w="4078">
                    <a:moveTo>
                      <a:pt x="2051" y="0"/>
                    </a:moveTo>
                    <a:cubicBezTo>
                      <a:pt x="1848" y="2002"/>
                      <a:pt x="1694" y="2205"/>
                      <a:pt x="0" y="2409"/>
                    </a:cubicBezTo>
                    <a:cubicBezTo>
                      <a:pt x="1694" y="2643"/>
                      <a:pt x="1848" y="2846"/>
                      <a:pt x="2051" y="4848"/>
                    </a:cubicBezTo>
                    <a:cubicBezTo>
                      <a:pt x="2230" y="2846"/>
                      <a:pt x="2384" y="2643"/>
                      <a:pt x="4078" y="2409"/>
                    </a:cubicBezTo>
                    <a:cubicBezTo>
                      <a:pt x="2384" y="2205"/>
                      <a:pt x="2230" y="2002"/>
                      <a:pt x="2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38"/>
              <p:cNvSpPr/>
              <p:nvPr/>
            </p:nvSpPr>
            <p:spPr>
              <a:xfrm>
                <a:off x="5810736" y="795913"/>
                <a:ext cx="74518" cy="108745"/>
              </a:xfrm>
              <a:custGeom>
                <a:rect b="b" l="l" r="r" t="t"/>
                <a:pathLst>
                  <a:path extrusionOk="0" h="2618" w="1794">
                    <a:moveTo>
                      <a:pt x="900" y="0"/>
                    </a:moveTo>
                    <a:cubicBezTo>
                      <a:pt x="820" y="1078"/>
                      <a:pt x="746" y="1183"/>
                      <a:pt x="1" y="1312"/>
                    </a:cubicBezTo>
                    <a:cubicBezTo>
                      <a:pt x="746" y="1441"/>
                      <a:pt x="820" y="1540"/>
                      <a:pt x="900" y="2618"/>
                    </a:cubicBezTo>
                    <a:cubicBezTo>
                      <a:pt x="974" y="1540"/>
                      <a:pt x="1054" y="1441"/>
                      <a:pt x="1793" y="1312"/>
                    </a:cubicBezTo>
                    <a:cubicBezTo>
                      <a:pt x="1054" y="1183"/>
                      <a:pt x="974" y="1078"/>
                      <a:pt x="9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2" name="Google Shape;2192;p38"/>
            <p:cNvSpPr/>
            <p:nvPr/>
          </p:nvSpPr>
          <p:spPr>
            <a:xfrm>
              <a:off x="6076156" y="241978"/>
              <a:ext cx="123638" cy="182022"/>
            </a:xfrm>
            <a:custGeom>
              <a:rect b="b" l="l" r="r" t="t"/>
              <a:pathLst>
                <a:path extrusionOk="0" h="2650" w="1800">
                  <a:moveTo>
                    <a:pt x="900" y="1"/>
                  </a:moveTo>
                  <a:cubicBezTo>
                    <a:pt x="826" y="1109"/>
                    <a:pt x="746" y="1208"/>
                    <a:pt x="1" y="1337"/>
                  </a:cubicBezTo>
                  <a:cubicBezTo>
                    <a:pt x="746" y="1442"/>
                    <a:pt x="826" y="1540"/>
                    <a:pt x="900" y="2649"/>
                  </a:cubicBezTo>
                  <a:cubicBezTo>
                    <a:pt x="1005" y="1540"/>
                    <a:pt x="1054" y="1442"/>
                    <a:pt x="1799" y="1337"/>
                  </a:cubicBezTo>
                  <a:cubicBezTo>
                    <a:pt x="1054" y="1208"/>
                    <a:pt x="1005" y="1109"/>
                    <a:pt x="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39"/>
          <p:cNvSpPr txBox="1"/>
          <p:nvPr>
            <p:ph type="title"/>
          </p:nvPr>
        </p:nvSpPr>
        <p:spPr>
          <a:xfrm>
            <a:off x="362400" y="215825"/>
            <a:ext cx="80616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Analyzing customer returns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8" name="Google Shape;2198;p39"/>
          <p:cNvSpPr txBox="1"/>
          <p:nvPr/>
        </p:nvSpPr>
        <p:spPr>
          <a:xfrm>
            <a:off x="5954000" y="1602600"/>
            <a:ext cx="2012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Output: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9" name="Google Shape;2199;p39"/>
          <p:cNvSpPr txBox="1"/>
          <p:nvPr/>
        </p:nvSpPr>
        <p:spPr>
          <a:xfrm>
            <a:off x="5954000" y="1957550"/>
            <a:ext cx="20121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The number of new customers is growing</a:t>
            </a:r>
            <a:endParaRPr sz="1200">
              <a:solidFill>
                <a:srgbClr val="001C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The number of repeat customer visits is declining</a:t>
            </a:r>
            <a:endParaRPr sz="1200">
              <a:solidFill>
                <a:srgbClr val="001C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C44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00" name="Google Shape;2200;p39"/>
          <p:cNvSpPr txBox="1"/>
          <p:nvPr/>
        </p:nvSpPr>
        <p:spPr>
          <a:xfrm>
            <a:off x="5904650" y="3312350"/>
            <a:ext cx="20616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Solution: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1" name="Google Shape;2201;p39"/>
          <p:cNvSpPr txBox="1"/>
          <p:nvPr/>
        </p:nvSpPr>
        <p:spPr>
          <a:xfrm>
            <a:off x="5954000" y="3789957"/>
            <a:ext cx="20121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Investigate the reasons for the decline in customer returns and implement a customer retention strategy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2" name="Google Shape;2202;p39"/>
          <p:cNvSpPr/>
          <p:nvPr/>
        </p:nvSpPr>
        <p:spPr>
          <a:xfrm>
            <a:off x="8162399" y="1809100"/>
            <a:ext cx="261600" cy="26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39"/>
          <p:cNvSpPr/>
          <p:nvPr/>
        </p:nvSpPr>
        <p:spPr>
          <a:xfrm>
            <a:off x="8162399" y="3107037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4" name="Google Shape;2204;p39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00" y="1170000"/>
            <a:ext cx="4934796" cy="305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5" name="Google Shape;2205;p39" title="Chart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075" y="1244525"/>
            <a:ext cx="5525926" cy="34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0"/>
          <p:cNvSpPr txBox="1"/>
          <p:nvPr>
            <p:ph type="title"/>
          </p:nvPr>
        </p:nvSpPr>
        <p:spPr>
          <a:xfrm>
            <a:off x="362450" y="237050"/>
            <a:ext cx="80616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clinic's working days</a:t>
            </a:r>
            <a:endParaRPr/>
          </a:p>
        </p:txBody>
      </p:sp>
      <p:sp>
        <p:nvSpPr>
          <p:cNvPr id="2211" name="Google Shape;2211;p40"/>
          <p:cNvSpPr txBox="1"/>
          <p:nvPr/>
        </p:nvSpPr>
        <p:spPr>
          <a:xfrm>
            <a:off x="5954000" y="1602600"/>
            <a:ext cx="2012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Output: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2" name="Google Shape;2212;p40"/>
          <p:cNvSpPr txBox="1"/>
          <p:nvPr/>
        </p:nvSpPr>
        <p:spPr>
          <a:xfrm>
            <a:off x="5954000" y="1957550"/>
            <a:ext cx="20121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The schedule shows that Wednesday, Thursday, and Friday have insufficient bookings</a:t>
            </a:r>
            <a:endParaRPr sz="1200">
              <a:solidFill>
                <a:srgbClr val="001C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C44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13" name="Google Shape;2213;p40"/>
          <p:cNvSpPr txBox="1"/>
          <p:nvPr/>
        </p:nvSpPr>
        <p:spPr>
          <a:xfrm>
            <a:off x="5904650" y="3256850"/>
            <a:ext cx="206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Solution: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4" name="Google Shape;2214;p40"/>
          <p:cNvSpPr txBox="1"/>
          <p:nvPr/>
        </p:nvSpPr>
        <p:spPr>
          <a:xfrm>
            <a:off x="5954000" y="3686457"/>
            <a:ext cx="20121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We offer a 10% discount for the first 2 hours on Wednesday, Thursday, and Friday. Filling in the appointments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5" name="Google Shape;2215;p40"/>
          <p:cNvSpPr/>
          <p:nvPr/>
        </p:nvSpPr>
        <p:spPr>
          <a:xfrm>
            <a:off x="7966249" y="2743262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6" name="Google Shape;2216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00" y="1374088"/>
            <a:ext cx="5599849" cy="34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41"/>
          <p:cNvSpPr txBox="1"/>
          <p:nvPr>
            <p:ph type="title"/>
          </p:nvPr>
        </p:nvSpPr>
        <p:spPr>
          <a:xfrm>
            <a:off x="160900" y="194625"/>
            <a:ext cx="88659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Analyzing customer reviews over the past 12 months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2" name="Google Shape;2222;p41"/>
          <p:cNvSpPr txBox="1"/>
          <p:nvPr>
            <p:ph idx="1" type="subTitle"/>
          </p:nvPr>
        </p:nvSpPr>
        <p:spPr>
          <a:xfrm>
            <a:off x="5081775" y="3774850"/>
            <a:ext cx="33177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C44"/>
              </a:buClr>
              <a:buSzPts val="1200"/>
              <a:buFont typeface="Lora"/>
              <a:buChar char="●"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Diving deeper into data analysis to understand the reasons for negative feedback</a:t>
            </a:r>
            <a:endParaRPr/>
          </a:p>
        </p:txBody>
      </p:sp>
      <p:sp>
        <p:nvSpPr>
          <p:cNvPr id="2223" name="Google Shape;2223;p41"/>
          <p:cNvSpPr/>
          <p:nvPr/>
        </p:nvSpPr>
        <p:spPr>
          <a:xfrm>
            <a:off x="1412716" y="1483757"/>
            <a:ext cx="1013100" cy="1013100"/>
          </a:xfrm>
          <a:prstGeom prst="donut">
            <a:avLst>
              <a:gd fmla="val 768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24" name="Google Shape;2224;p41"/>
          <p:cNvSpPr/>
          <p:nvPr/>
        </p:nvSpPr>
        <p:spPr>
          <a:xfrm rot="5400000">
            <a:off x="1362016" y="1433075"/>
            <a:ext cx="1114500" cy="1114500"/>
          </a:xfrm>
          <a:prstGeom prst="blockArc">
            <a:avLst>
              <a:gd fmla="val 10800000" name="adj1"/>
              <a:gd fmla="val 35712" name="adj2"/>
              <a:gd fmla="val 17609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25" name="Google Shape;2225;p41"/>
          <p:cNvSpPr/>
          <p:nvPr/>
        </p:nvSpPr>
        <p:spPr>
          <a:xfrm>
            <a:off x="6724609" y="1483782"/>
            <a:ext cx="1013100" cy="1013100"/>
          </a:xfrm>
          <a:prstGeom prst="donut">
            <a:avLst>
              <a:gd fmla="val 768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6" name="Google Shape;2226;p41"/>
          <p:cNvSpPr/>
          <p:nvPr/>
        </p:nvSpPr>
        <p:spPr>
          <a:xfrm rot="5400000">
            <a:off x="6673909" y="1433100"/>
            <a:ext cx="1114500" cy="1114500"/>
          </a:xfrm>
          <a:prstGeom prst="blockArc">
            <a:avLst>
              <a:gd fmla="val 10800000" name="adj1"/>
              <a:gd fmla="val 17839676" name="adj2"/>
              <a:gd fmla="val 16447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7" name="Google Shape;2227;p41"/>
          <p:cNvSpPr/>
          <p:nvPr/>
        </p:nvSpPr>
        <p:spPr>
          <a:xfrm>
            <a:off x="4068669" y="1483782"/>
            <a:ext cx="1013100" cy="1013100"/>
          </a:xfrm>
          <a:prstGeom prst="donut">
            <a:avLst>
              <a:gd fmla="val 768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8" name="Google Shape;2228;p41"/>
          <p:cNvSpPr/>
          <p:nvPr/>
        </p:nvSpPr>
        <p:spPr>
          <a:xfrm rot="5400000">
            <a:off x="4017969" y="1433100"/>
            <a:ext cx="1114500" cy="1114500"/>
          </a:xfrm>
          <a:prstGeom prst="blockArc">
            <a:avLst>
              <a:gd fmla="val 10800000" name="adj1"/>
              <a:gd fmla="val 14931375" name="adj2"/>
              <a:gd fmla="val 17532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9" name="Google Shape;2229;p41"/>
          <p:cNvSpPr txBox="1"/>
          <p:nvPr>
            <p:ph idx="4" type="subTitle"/>
          </p:nvPr>
        </p:nvSpPr>
        <p:spPr>
          <a:xfrm>
            <a:off x="958100" y="3344975"/>
            <a:ext cx="2363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</a:t>
            </a:r>
            <a:endParaRPr/>
          </a:p>
        </p:txBody>
      </p:sp>
      <p:sp>
        <p:nvSpPr>
          <p:cNvPr id="2230" name="Google Shape;2230;p41"/>
          <p:cNvSpPr txBox="1"/>
          <p:nvPr>
            <p:ph idx="7" type="title"/>
          </p:nvPr>
        </p:nvSpPr>
        <p:spPr>
          <a:xfrm>
            <a:off x="1465216" y="2772450"/>
            <a:ext cx="9081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50%</a:t>
            </a:r>
            <a:endParaRPr/>
          </a:p>
        </p:txBody>
      </p:sp>
      <p:pic>
        <p:nvPicPr>
          <p:cNvPr id="2231" name="Google Shape;2231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" y="1226175"/>
            <a:ext cx="3005174" cy="21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2" name="Google Shape;2232;p4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950" y="1288000"/>
            <a:ext cx="2693826" cy="196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3" name="Google Shape;2233;p4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4575" y="1226175"/>
            <a:ext cx="2693825" cy="19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4" name="Google Shape;2234;p41"/>
          <p:cNvSpPr txBox="1"/>
          <p:nvPr>
            <p:ph idx="4" type="subTitle"/>
          </p:nvPr>
        </p:nvSpPr>
        <p:spPr>
          <a:xfrm>
            <a:off x="5132475" y="3250050"/>
            <a:ext cx="1922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</a:t>
            </a:r>
            <a:endParaRPr/>
          </a:p>
        </p:txBody>
      </p:sp>
      <p:sp>
        <p:nvSpPr>
          <p:cNvPr id="2235" name="Google Shape;2235;p41"/>
          <p:cNvSpPr txBox="1"/>
          <p:nvPr>
            <p:ph idx="1" type="subTitle"/>
          </p:nvPr>
        </p:nvSpPr>
        <p:spPr>
          <a:xfrm>
            <a:off x="1267850" y="3807950"/>
            <a:ext cx="33177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C44"/>
              </a:buClr>
              <a:buSzPts val="1200"/>
              <a:buFont typeface="Lora"/>
              <a:buChar char="●"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We see that the quality of service remains at the same, but not high level </a:t>
            </a:r>
            <a:endParaRPr sz="1200">
              <a:solidFill>
                <a:srgbClr val="001C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C44"/>
              </a:buClr>
              <a:buSzPts val="1200"/>
              <a:buFont typeface="Lora"/>
              <a:buChar char="●"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The number of dissatisfied customers is growing due to price and soft skills</a:t>
            </a:r>
            <a:endParaRPr sz="1200">
              <a:solidFill>
                <a:srgbClr val="001C44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42"/>
          <p:cNvSpPr txBox="1"/>
          <p:nvPr>
            <p:ph type="title"/>
          </p:nvPr>
        </p:nvSpPr>
        <p:spPr>
          <a:xfrm>
            <a:off x="362450" y="300675"/>
            <a:ext cx="80616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working days of the clinic</a:t>
            </a:r>
            <a:endParaRPr/>
          </a:p>
        </p:txBody>
      </p:sp>
      <p:sp>
        <p:nvSpPr>
          <p:cNvPr id="2241" name="Google Shape;2241;p42"/>
          <p:cNvSpPr txBox="1"/>
          <p:nvPr/>
        </p:nvSpPr>
        <p:spPr>
          <a:xfrm>
            <a:off x="5954000" y="1602600"/>
            <a:ext cx="2012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Output: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2" name="Google Shape;2242;p42"/>
          <p:cNvSpPr txBox="1"/>
          <p:nvPr/>
        </p:nvSpPr>
        <p:spPr>
          <a:xfrm>
            <a:off x="5954000" y="1957550"/>
            <a:ext cx="20121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The material costs of Petr Aibolitov and Kseniya Kolesnikova are much lower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3" name="Google Shape;2243;p42"/>
          <p:cNvSpPr txBox="1"/>
          <p:nvPr/>
        </p:nvSpPr>
        <p:spPr>
          <a:xfrm>
            <a:off x="5904650" y="3256850"/>
            <a:ext cx="206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Solution: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4" name="Google Shape;2244;p42"/>
          <p:cNvSpPr txBox="1"/>
          <p:nvPr/>
        </p:nvSpPr>
        <p:spPr>
          <a:xfrm>
            <a:off x="6099850" y="3686450"/>
            <a:ext cx="18663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We spend 33% of the price on materials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5" name="Google Shape;2245;p42"/>
          <p:cNvSpPr/>
          <p:nvPr/>
        </p:nvSpPr>
        <p:spPr>
          <a:xfrm>
            <a:off x="7966249" y="2743262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6" name="Google Shape;2246;p4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0" y="1303925"/>
            <a:ext cx="5457625" cy="35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43"/>
          <p:cNvSpPr txBox="1"/>
          <p:nvPr>
            <p:ph type="title"/>
          </p:nvPr>
        </p:nvSpPr>
        <p:spPr>
          <a:xfrm>
            <a:off x="362450" y="184025"/>
            <a:ext cx="806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our client</a:t>
            </a:r>
            <a:endParaRPr/>
          </a:p>
        </p:txBody>
      </p:sp>
      <p:sp>
        <p:nvSpPr>
          <p:cNvPr id="2252" name="Google Shape;2252;p43"/>
          <p:cNvSpPr txBox="1"/>
          <p:nvPr/>
        </p:nvSpPr>
        <p:spPr>
          <a:xfrm>
            <a:off x="259050" y="4017100"/>
            <a:ext cx="1450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Output: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3" name="Google Shape;2253;p43"/>
          <p:cNvSpPr txBox="1"/>
          <p:nvPr/>
        </p:nvSpPr>
        <p:spPr>
          <a:xfrm>
            <a:off x="609000" y="4386125"/>
            <a:ext cx="252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No data on clients under 20 years old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4" name="Google Shape;2254;p43"/>
          <p:cNvSpPr txBox="1"/>
          <p:nvPr/>
        </p:nvSpPr>
        <p:spPr>
          <a:xfrm>
            <a:off x="4769925" y="3994225"/>
            <a:ext cx="206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Output: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5" name="Google Shape;2255;p43"/>
          <p:cNvSpPr txBox="1"/>
          <p:nvPr/>
        </p:nvSpPr>
        <p:spPr>
          <a:xfrm>
            <a:off x="5378800" y="4386125"/>
            <a:ext cx="3499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We see that the average checks of clients are the same, which means that each age group is equally interesting to us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6" name="Google Shape;2256;p43"/>
          <p:cNvSpPr/>
          <p:nvPr/>
        </p:nvSpPr>
        <p:spPr>
          <a:xfrm>
            <a:off x="7966249" y="2743262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7" name="Google Shape;2257;p4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000"/>
            <a:ext cx="4038525" cy="26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8" name="Google Shape;2258;p4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675" y="1224400"/>
            <a:ext cx="4356770" cy="26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44"/>
          <p:cNvSpPr txBox="1"/>
          <p:nvPr>
            <p:ph type="title"/>
          </p:nvPr>
        </p:nvSpPr>
        <p:spPr>
          <a:xfrm>
            <a:off x="603350" y="141600"/>
            <a:ext cx="77040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Studying Feedback on Doctors 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264" name="Google Shape;2264;p44"/>
          <p:cNvSpPr txBox="1"/>
          <p:nvPr>
            <p:ph idx="1" type="subTitle"/>
          </p:nvPr>
        </p:nvSpPr>
        <p:spPr>
          <a:xfrm>
            <a:off x="5813500" y="3397375"/>
            <a:ext cx="3330600" cy="17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C44"/>
              </a:buClr>
              <a:buSzPts val="1200"/>
              <a:buFont typeface="Lora"/>
              <a:buChar char="●"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Doctor Vladimir Mikhailov lacks sufficient qualifications and Soft Skills</a:t>
            </a:r>
            <a:endParaRPr sz="1200">
              <a:solidFill>
                <a:srgbClr val="001C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C44"/>
              </a:buClr>
              <a:buSzPts val="1200"/>
              <a:buFont typeface="Lora"/>
              <a:buChar char="●"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Soft Skills are very low for all doctors except for Zoya Ushakova</a:t>
            </a:r>
            <a:endParaRPr sz="1200">
              <a:solidFill>
                <a:srgbClr val="001C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C44"/>
              </a:buClr>
              <a:buSzPts val="1200"/>
              <a:buFont typeface="Lora"/>
              <a:buChar char="●"/>
            </a:pPr>
            <a:r>
              <a:rPr lang="en" sz="1200">
                <a:solidFill>
                  <a:srgbClr val="001C44"/>
                </a:solidFill>
                <a:latin typeface="Lora"/>
                <a:ea typeface="Lora"/>
                <a:cs typeface="Lora"/>
                <a:sym typeface="Lora"/>
              </a:rPr>
              <a:t>Zoya Ushakova works well, but the quality of work is quite low</a:t>
            </a:r>
            <a:endParaRPr sz="1200">
              <a:solidFill>
                <a:srgbClr val="001C44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65" name="Google Shape;2265;p44"/>
          <p:cNvSpPr txBox="1"/>
          <p:nvPr>
            <p:ph idx="4" type="subTitle"/>
          </p:nvPr>
        </p:nvSpPr>
        <p:spPr>
          <a:xfrm>
            <a:off x="958100" y="3344975"/>
            <a:ext cx="1922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</a:t>
            </a:r>
            <a:endParaRPr/>
          </a:p>
        </p:txBody>
      </p:sp>
      <p:sp>
        <p:nvSpPr>
          <p:cNvPr id="2266" name="Google Shape;2266;p44"/>
          <p:cNvSpPr txBox="1"/>
          <p:nvPr>
            <p:ph idx="4" type="subTitle"/>
          </p:nvPr>
        </p:nvSpPr>
        <p:spPr>
          <a:xfrm>
            <a:off x="5939425" y="2867375"/>
            <a:ext cx="2396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</a:t>
            </a:r>
            <a:endParaRPr/>
          </a:p>
        </p:txBody>
      </p:sp>
      <p:pic>
        <p:nvPicPr>
          <p:cNvPr id="2267" name="Google Shape;2267;p4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0" y="915600"/>
            <a:ext cx="5599523" cy="40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8" name="Google Shape;2268;p4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436" y="763200"/>
            <a:ext cx="3078728" cy="190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nefits of Orthodontics Conference by Slidesgo">
  <a:themeElements>
    <a:clrScheme name="Simple Light">
      <a:dk1>
        <a:srgbClr val="001C44"/>
      </a:dk1>
      <a:lt1>
        <a:srgbClr val="F8F9FF"/>
      </a:lt1>
      <a:dk2>
        <a:srgbClr val="14376F"/>
      </a:dk2>
      <a:lt2>
        <a:srgbClr val="3291E1"/>
      </a:lt2>
      <a:accent1>
        <a:srgbClr val="87D6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1C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