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1" r:id="rId2"/>
    <p:sldId id="294" r:id="rId3"/>
    <p:sldId id="261" r:id="rId4"/>
    <p:sldId id="28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2669EDF-2C35-4E0D-B30C-3DE53C2FC83D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DEC8B08-B4CC-4490-BAD5-B23BEF29EA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Institute of Navigation(ION) </a:t>
            </a:r>
            <a:br>
              <a:rPr lang="en-US" dirty="0"/>
            </a:br>
            <a:r>
              <a:rPr lang="en-US" sz="2700" dirty="0"/>
              <a:t>NATCAR Competition Proposal </a:t>
            </a:r>
          </a:p>
        </p:txBody>
      </p:sp>
      <p:pic>
        <p:nvPicPr>
          <p:cNvPr id="5" name="Picture 5" descr="C:\Users\Michael\Downloads\Chris Natcar.jp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9142"/>
          <a:stretch>
            <a:fillRect/>
          </a:stretch>
        </p:blipFill>
        <p:spPr bwMode="auto">
          <a:xfrm>
            <a:off x="1042987" y="1798616"/>
            <a:ext cx="7515225" cy="4543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Past Competition Results</a:t>
            </a:r>
            <a:br>
              <a:rPr lang="en-US" dirty="0"/>
            </a:br>
            <a:r>
              <a:rPr lang="en-US" sz="2200" dirty="0"/>
              <a:t>Competition Days </a:t>
            </a:r>
            <a:r>
              <a:rPr lang="en-US" sz="2200"/>
              <a:t>are 5/13/2017 and 5/21/2017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2016 </a:t>
            </a:r>
            <a:r>
              <a:rPr lang="en-US" dirty="0" err="1"/>
              <a:t>Natcar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UCSD </a:t>
            </a:r>
            <a:r>
              <a:rPr lang="en-US" dirty="0" err="1"/>
              <a:t>GrandPrIEEE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UC Davis Undergrad Division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UC Davis Alumni Division</a:t>
            </a:r>
          </a:p>
          <a:p>
            <a:r>
              <a:rPr lang="en-US" dirty="0"/>
              <a:t>2015 </a:t>
            </a:r>
            <a:r>
              <a:rPr lang="en-US" dirty="0" err="1"/>
              <a:t>Natcar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UCSD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UC Davis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UC Davis Graduate Division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 Fullerton 2</a:t>
            </a:r>
            <a:r>
              <a:rPr lang="en-US" baseline="30000" dirty="0"/>
              <a:t>nd</a:t>
            </a:r>
            <a:r>
              <a:rPr lang="en-US" dirty="0"/>
              <a:t> Annual</a:t>
            </a:r>
          </a:p>
          <a:p>
            <a:r>
              <a:rPr lang="en-US" dirty="0"/>
              <a:t>2014 </a:t>
            </a:r>
            <a:r>
              <a:rPr lang="en-US" dirty="0" err="1"/>
              <a:t>Natcar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UCSD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UC Davis Graduate Division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CSUF</a:t>
            </a:r>
          </a:p>
          <a:p>
            <a:r>
              <a:rPr lang="en-US" dirty="0"/>
              <a:t>2013 </a:t>
            </a:r>
            <a:r>
              <a:rPr lang="en-US" dirty="0" err="1"/>
              <a:t>Natcar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UCSD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UC Davis Graduate Division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Attending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55286"/>
              </p:ext>
            </p:extLst>
          </p:nvPr>
        </p:nvGraphicFramePr>
        <p:xfrm>
          <a:off x="533400" y="1905000"/>
          <a:ext cx="7848600" cy="3809999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2791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20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Quantity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Cost/</a:t>
                      </a:r>
                      <a:r>
                        <a:rPr lang="en-US" sz="1600" dirty="0" err="1">
                          <a:effectLst/>
                        </a:rPr>
                        <a:t>Qty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Itemized Total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 San Diego Hotel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$180.00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$360.00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0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 Davis Hotel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$135.00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$270.00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 San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Diego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15 Gallons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$3.00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$45.00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4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Gas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UC Davis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Gallons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$3.00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$225.00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433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Grand Total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$900.00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772400" cy="9144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16311</TotalTime>
  <Words>116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Wingdings 2</vt:lpstr>
      <vt:lpstr>Wingdings 3</vt:lpstr>
      <vt:lpstr>Metro</vt:lpstr>
      <vt:lpstr>Institute of Navigation(ION)  NATCAR Competition Proposal </vt:lpstr>
      <vt:lpstr>Past Competition Results Competition Days are 5/13/2017 and 5/21/2017</vt:lpstr>
      <vt:lpstr>Cost of Attending </vt:lpstr>
      <vt:lpstr>Thank you!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CSUF Natcar Session 1:  Introduction</dc:title>
  <dc:creator>Michael Yeh</dc:creator>
  <cp:lastModifiedBy>Benjamin</cp:lastModifiedBy>
  <cp:revision>20</cp:revision>
  <dcterms:created xsi:type="dcterms:W3CDTF">2015-09-19T18:41:45Z</dcterms:created>
  <dcterms:modified xsi:type="dcterms:W3CDTF">2016-09-09T02:42:46Z</dcterms:modified>
</cp:coreProperties>
</file>