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Lst>
  <p:notesMasterIdLst>
    <p:notesMasterId r:id="rId6"/>
  </p:notesMasterIdLst>
  <p:sldIdLst>
    <p:sldId id="256" r:id="rId5"/>
    <p:sldId id="260" r:id="rId7"/>
    <p:sldId id="262" r:id="rId8"/>
    <p:sldId id="263" r:id="rId9"/>
    <p:sldId id="264" r:id="rId10"/>
    <p:sldId id="265" r:id="rId11"/>
    <p:sldId id="269" r:id="rId12"/>
    <p:sldId id="266"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754C250-CE78-40C6-BF8F-CEF18631CF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09FA5-F7FB-4E51-ACB3-106DA6074FB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4670E7-71E3-4CB5-A77E-31E891BDCA7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CA4341-F6FF-475E-A543-0194832CB00B}" type="slidenum">
              <a:rPr lang="en-US" altLang="zh-CN"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bwMode="auto">
          <a:xfrm>
            <a:off x="0" y="5041557"/>
            <a:ext cx="12192000" cy="1816443"/>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 name="标题 1"/>
          <p:cNvSpPr>
            <a:spLocks noGrp="1"/>
          </p:cNvSpPr>
          <p:nvPr>
            <p:ph type="ctrTitle" hasCustomPrompt="1"/>
          </p:nvPr>
        </p:nvSpPr>
        <p:spPr>
          <a:xfrm>
            <a:off x="3188376" y="5172149"/>
            <a:ext cx="5754289" cy="1089529"/>
          </a:xfrm>
        </p:spPr>
        <p:txBody>
          <a:bodyPr lIns="90000" tIns="46800" rIns="90000" bIns="46800" anchor="b">
            <a:normAutofit/>
          </a:bodyPr>
          <a:lstStyle>
            <a:lvl1pPr algn="dist">
              <a:defRPr sz="5400" b="1">
                <a:solidFill>
                  <a:schemeClr val="bg1"/>
                </a:solidFill>
              </a:defRPr>
            </a:lvl1pPr>
          </a:lstStyle>
          <a:p>
            <a:r>
              <a:rPr lang="zh-CN" altLang="en-US" dirty="0" smtClean="0"/>
              <a:t>单击此处编辑标题</a:t>
            </a:r>
            <a:endParaRPr lang="zh-CN" altLang="en-US" dirty="0"/>
          </a:p>
        </p:txBody>
      </p:sp>
      <p:sp>
        <p:nvSpPr>
          <p:cNvPr id="4" name="日期占位符 3"/>
          <p:cNvSpPr>
            <a:spLocks noGrp="1" noChangeArrowheads="1"/>
          </p:cNvSpPr>
          <p:nvPr>
            <p:ph type="dt" sz="half" idx="10"/>
          </p:nvPr>
        </p:nvSpPr>
        <p:spPr/>
        <p:txBody>
          <a:bodyPr lIns="90000" tIns="46800" rIns="90000" bIns="46800"/>
          <a:lstStyle>
            <a:lvl1pPr>
              <a:defRPr/>
            </a:lvl1pPr>
          </a:lstStyle>
          <a:p>
            <a:pPr>
              <a:defRPr/>
            </a:pPr>
            <a:fld id="{BB5054DB-BF26-47F3-84C2-82A987F77867}" type="datetimeFigureOut">
              <a:rPr lang="zh-CN" altLang="en-US"/>
            </a:fld>
            <a:endParaRPr lang="zh-CN" altLang="en-US"/>
          </a:p>
        </p:txBody>
      </p:sp>
      <p:sp>
        <p:nvSpPr>
          <p:cNvPr id="5" name="页脚占位符 4"/>
          <p:cNvSpPr>
            <a:spLocks noGrp="1" noChangeArrowheads="1"/>
          </p:cNvSpPr>
          <p:nvPr>
            <p:ph type="ftr" sz="quarter" idx="11"/>
          </p:nvPr>
        </p:nvSpPr>
        <p:spPr/>
        <p:txBody>
          <a:bodyPr lIns="90000" tIns="46800" rIns="90000" bIns="46800"/>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lIns="90000" tIns="46800" rIns="90000" bIns="46800"/>
          <a:lstStyle>
            <a:lvl1pPr>
              <a:defRPr/>
            </a:lvl1pPr>
          </a:lstStyle>
          <a:p>
            <a:pPr>
              <a:defRPr/>
            </a:pPr>
            <a:fld id="{4F4D8A5D-BDE3-4FF2-9B57-3894A4701E6A}"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6E63838-70EB-4FDE-BE5E-AF31A2A50C1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1E199B1-A192-4DDF-9497-7077F39E74D3}"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菱形 2"/>
          <p:cNvSpPr>
            <a:spLocks noChangeArrowheads="1"/>
          </p:cNvSpPr>
          <p:nvPr/>
        </p:nvSpPr>
        <p:spPr bwMode="auto">
          <a:xfrm>
            <a:off x="1833563" y="2414588"/>
            <a:ext cx="2800350" cy="2801937"/>
          </a:xfrm>
          <a:prstGeom prst="diamond">
            <a:avLst/>
          </a:prstGeom>
          <a:solidFill>
            <a:schemeClr val="accent5"/>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连接符 4"/>
          <p:cNvCxnSpPr>
            <a:cxnSpLocks noChangeShapeType="1"/>
          </p:cNvCxnSpPr>
          <p:nvPr/>
        </p:nvCxnSpPr>
        <p:spPr bwMode="auto">
          <a:xfrm>
            <a:off x="2828925" y="1625600"/>
            <a:ext cx="1355725" cy="1357313"/>
          </a:xfrm>
          <a:prstGeom prst="line">
            <a:avLst/>
          </a:prstGeom>
          <a:noFill/>
          <a:ln w="6350">
            <a:solidFill>
              <a:schemeClr val="accent4">
                <a:lumMod val="50000"/>
                <a:lumOff val="50000"/>
              </a:schemeClr>
            </a:solidFill>
            <a:round/>
          </a:ln>
          <a:extLst>
            <a:ext uri="{909E8E84-426E-40DD-AFC4-6F175D3DCCD1}">
              <a14:hiddenFill xmlns:a14="http://schemas.microsoft.com/office/drawing/2010/main">
                <a:noFill/>
              </a14:hiddenFill>
            </a:ext>
          </a:extLst>
        </p:spPr>
      </p:cxnSp>
      <p:cxnSp>
        <p:nvCxnSpPr>
          <p:cNvPr id="9" name="直接连接符 5"/>
          <p:cNvCxnSpPr>
            <a:cxnSpLocks noChangeShapeType="1"/>
          </p:cNvCxnSpPr>
          <p:nvPr/>
        </p:nvCxnSpPr>
        <p:spPr bwMode="auto">
          <a:xfrm flipH="1">
            <a:off x="1639888" y="2030413"/>
            <a:ext cx="1581150" cy="1581150"/>
          </a:xfrm>
          <a:prstGeom prst="line">
            <a:avLst/>
          </a:prstGeom>
          <a:noFill/>
          <a:ln w="6350">
            <a:solidFill>
              <a:schemeClr val="accent4">
                <a:lumMod val="50000"/>
                <a:lumOff val="50000"/>
              </a:schemeClr>
            </a:solidFill>
            <a:round/>
          </a:ln>
          <a:extLst>
            <a:ext uri="{909E8E84-426E-40DD-AFC4-6F175D3DCCD1}">
              <a14:hiddenFill xmlns:a14="http://schemas.microsoft.com/office/drawing/2010/main">
                <a:noFill/>
              </a14:hiddenFill>
            </a:ext>
          </a:extLst>
        </p:spPr>
      </p:cxnSp>
      <p:cxnSp>
        <p:nvCxnSpPr>
          <p:cNvPr id="10" name="直接连接符 6"/>
          <p:cNvCxnSpPr>
            <a:cxnSpLocks noChangeShapeType="1"/>
          </p:cNvCxnSpPr>
          <p:nvPr/>
        </p:nvCxnSpPr>
        <p:spPr bwMode="auto">
          <a:xfrm flipV="1">
            <a:off x="2436813" y="3349625"/>
            <a:ext cx="2654300" cy="2655888"/>
          </a:xfrm>
          <a:prstGeom prst="line">
            <a:avLst/>
          </a:prstGeom>
          <a:noFill/>
          <a:ln w="6350">
            <a:solidFill>
              <a:schemeClr val="accent4">
                <a:lumMod val="50000"/>
                <a:lumOff val="50000"/>
              </a:schemeClr>
            </a:solidFill>
            <a:round/>
          </a:ln>
          <a:extLst>
            <a:ext uri="{909E8E84-426E-40DD-AFC4-6F175D3DCCD1}">
              <a14:hiddenFill xmlns:a14="http://schemas.microsoft.com/office/drawing/2010/main">
                <a:noFill/>
              </a14:hiddenFill>
            </a:ext>
          </a:extLst>
        </p:spPr>
      </p:cxnSp>
      <p:sp>
        <p:nvSpPr>
          <p:cNvPr id="11" name="平行四边形 7"/>
          <p:cNvSpPr>
            <a:spLocks noChangeArrowheads="1"/>
          </p:cNvSpPr>
          <p:nvPr/>
        </p:nvSpPr>
        <p:spPr bwMode="auto">
          <a:xfrm>
            <a:off x="3233738" y="4379913"/>
            <a:ext cx="7459662" cy="503237"/>
          </a:xfrm>
          <a:prstGeom prst="parallelogram">
            <a:avLst>
              <a:gd name="adj" fmla="val 96077"/>
            </a:avLst>
          </a:prstGeom>
          <a:solidFill>
            <a:schemeClr val="accent4">
              <a:lumMod val="65000"/>
              <a:lumOff val="3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b="0" cap="none" spc="0">
              <a:ln w="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3714750" y="4323991"/>
            <a:ext cx="6546850" cy="609398"/>
          </a:xfrm>
        </p:spPr>
        <p:txBody>
          <a:bodyPr anchor="ctr">
            <a:normAutofit/>
          </a:bodyPr>
          <a:lstStyle>
            <a:lvl1pPr algn="dist">
              <a:defRPr sz="2800" b="0" cap="all">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noChangeArrowheads="1"/>
          </p:cNvSpPr>
          <p:nvPr>
            <p:ph type="dt" sz="half" idx="10"/>
          </p:nvPr>
        </p:nvSpPr>
        <p:spPr/>
        <p:txBody>
          <a:bodyPr/>
          <a:lstStyle>
            <a:lvl1pPr>
              <a:defRPr/>
            </a:lvl1pPr>
          </a:lstStyle>
          <a:p>
            <a:pPr>
              <a:defRPr/>
            </a:pPr>
            <a:fld id="{F0036133-505A-49A3-BBB2-AECCB2D027DA}"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D06A631-47A4-4D31-9EE7-82FB371CEEE7}" type="slidenum">
              <a:rPr lang="zh-CN" altLang="en-US"/>
            </a:fld>
            <a:endParaRPr lang="zh-CN" altLang="en-US"/>
          </a:p>
        </p:txBody>
      </p:sp>
      <p:sp>
        <p:nvSpPr>
          <p:cNvPr id="16" name="文本占位符 15"/>
          <p:cNvSpPr>
            <a:spLocks noGrp="1"/>
          </p:cNvSpPr>
          <p:nvPr>
            <p:ph type="body" sz="quarter" idx="13"/>
          </p:nvPr>
        </p:nvSpPr>
        <p:spPr>
          <a:xfrm>
            <a:off x="7088188" y="2414588"/>
            <a:ext cx="3173412" cy="1766033"/>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noChangeArrowheads="1"/>
          </p:cNvSpPr>
          <p:nvPr>
            <p:ph type="dt" sz="half" idx="10"/>
          </p:nvPr>
        </p:nvSpPr>
        <p:spPr/>
        <p:txBody>
          <a:bodyPr/>
          <a:lstStyle>
            <a:lvl1pPr>
              <a:defRPr/>
            </a:lvl1pPr>
          </a:lstStyle>
          <a:p>
            <a:pPr>
              <a:defRPr/>
            </a:pPr>
            <a:fld id="{FC3927AD-DAC4-4726-8009-12045F87B59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BB8DE80-E5AF-4728-A9AD-869D2A578B4A}"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477965"/>
            <a:ext cx="5386388" cy="63976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2838" y="1477965"/>
            <a:ext cx="5389562" cy="63976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noChangeArrowheads="1"/>
          </p:cNvSpPr>
          <p:nvPr>
            <p:ph type="dt" sz="half" idx="10"/>
          </p:nvPr>
        </p:nvSpPr>
        <p:spPr/>
        <p:txBody>
          <a:bodyPr/>
          <a:lstStyle>
            <a:lvl1pPr>
              <a:defRPr/>
            </a:lvl1pPr>
          </a:lstStyle>
          <a:p>
            <a:pPr>
              <a:defRPr/>
            </a:pPr>
            <a:fld id="{1BD7BC0E-0324-47A2-8716-FBB179875A17}"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CD52BCB7-0583-456A-9CF4-413575CFCAF8}"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a:off x="0" y="5041557"/>
            <a:ext cx="12192000" cy="1816443"/>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 name="标题 1"/>
          <p:cNvSpPr>
            <a:spLocks noGrp="1"/>
          </p:cNvSpPr>
          <p:nvPr>
            <p:ph type="title" hasCustomPrompt="1"/>
          </p:nvPr>
        </p:nvSpPr>
        <p:spPr>
          <a:xfrm>
            <a:off x="3188376" y="5172149"/>
            <a:ext cx="5754289" cy="1089529"/>
          </a:xfrm>
        </p:spPr>
        <p:txBody>
          <a:bodyPr anchor="b">
            <a:normAutofit/>
          </a:bodyPr>
          <a:lstStyle>
            <a:lvl1pPr algn="dist">
              <a:defRPr sz="5400" b="1">
                <a:solidFill>
                  <a:schemeClr val="bg1"/>
                </a:solidFill>
              </a:defRPr>
            </a:lvl1pPr>
          </a:lstStyle>
          <a:p>
            <a:r>
              <a:rPr lang="zh-CN" altLang="en-US" dirty="0" smtClean="0"/>
              <a:t>编辑标题</a:t>
            </a:r>
            <a:endParaRPr lang="zh-CN" altLang="en-US" dirty="0"/>
          </a:p>
        </p:txBody>
      </p:sp>
      <p:sp>
        <p:nvSpPr>
          <p:cNvPr id="3" name="日期占位符 3"/>
          <p:cNvSpPr>
            <a:spLocks noGrp="1" noChangeArrowheads="1"/>
          </p:cNvSpPr>
          <p:nvPr>
            <p:ph type="dt" sz="half" idx="10"/>
          </p:nvPr>
        </p:nvSpPr>
        <p:spPr>
          <a:xfrm>
            <a:off x="838200" y="184150"/>
            <a:ext cx="2743200" cy="365125"/>
          </a:xfrm>
        </p:spPr>
        <p:txBody>
          <a:bodyPr/>
          <a:lstStyle>
            <a:lvl1pPr>
              <a:defRPr/>
            </a:lvl1pPr>
          </a:lstStyle>
          <a:p>
            <a:pPr>
              <a:defRPr/>
            </a:pPr>
            <a:fld id="{F0C79378-552C-4BD1-A34B-FEBB1105F1E8}" type="datetimeFigureOut">
              <a:rPr lang="zh-CN" altLang="en-US"/>
            </a:fld>
            <a:endParaRPr lang="zh-CN" altLang="en-US"/>
          </a:p>
        </p:txBody>
      </p:sp>
      <p:sp>
        <p:nvSpPr>
          <p:cNvPr id="4" name="页脚占位符 4"/>
          <p:cNvSpPr>
            <a:spLocks noGrp="1" noChangeArrowheads="1"/>
          </p:cNvSpPr>
          <p:nvPr>
            <p:ph type="ftr" sz="quarter" idx="11"/>
          </p:nvPr>
        </p:nvSpPr>
        <p:spPr>
          <a:xfrm>
            <a:off x="4038600" y="184150"/>
            <a:ext cx="4114800" cy="365125"/>
          </a:xfrm>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xfrm>
            <a:off x="8610600" y="184150"/>
            <a:ext cx="2743200" cy="365125"/>
          </a:xfrm>
        </p:spPr>
        <p:txBody>
          <a:bodyPr/>
          <a:lstStyle>
            <a:lvl1pPr>
              <a:defRPr/>
            </a:lvl1pPr>
          </a:lstStyle>
          <a:p>
            <a:pPr>
              <a:defRPr/>
            </a:pPr>
            <a:fld id="{788FA572-512D-42D6-952E-AB023F1EB21D}" type="slidenum">
              <a:rPr lang="zh-CN" altLang="en-US"/>
            </a:fld>
            <a:endParaRPr lang="zh-CN" altLang="en-US"/>
          </a:p>
        </p:txBody>
      </p:sp>
      <p:sp>
        <p:nvSpPr>
          <p:cNvPr id="11" name="文本占位符 10"/>
          <p:cNvSpPr>
            <a:spLocks noGrp="1"/>
          </p:cNvSpPr>
          <p:nvPr>
            <p:ph type="body" sz="quarter" idx="13" hasCustomPrompt="1"/>
          </p:nvPr>
        </p:nvSpPr>
        <p:spPr>
          <a:xfrm>
            <a:off x="3887788" y="6273800"/>
            <a:ext cx="2171700" cy="461665"/>
          </a:xfrm>
        </p:spPr>
        <p:txBody>
          <a:bodyPr>
            <a:normAutofit/>
          </a:bodyPr>
          <a:lstStyle>
            <a:lvl1pPr marL="0" indent="0" algn="r">
              <a:buNone/>
              <a:defRPr sz="2000" b="1">
                <a:solidFill>
                  <a:schemeClr val="bg1"/>
                </a:solidFill>
              </a:defRPr>
            </a:lvl1pPr>
          </a:lstStyle>
          <a:p>
            <a:pPr lvl="0"/>
            <a:r>
              <a:rPr lang="zh-CN" altLang="en-US" dirty="0" smtClean="0"/>
              <a:t>编辑文本</a:t>
            </a:r>
            <a:endParaRPr lang="zh-CN" altLang="en-US" dirty="0"/>
          </a:p>
        </p:txBody>
      </p:sp>
      <p:sp>
        <p:nvSpPr>
          <p:cNvPr id="13" name="文本占位符 12"/>
          <p:cNvSpPr>
            <a:spLocks noGrp="1"/>
          </p:cNvSpPr>
          <p:nvPr>
            <p:ph type="body" sz="quarter" idx="14" hasCustomPrompt="1"/>
          </p:nvPr>
        </p:nvSpPr>
        <p:spPr>
          <a:xfrm>
            <a:off x="6072188" y="6274595"/>
            <a:ext cx="2210594" cy="474662"/>
          </a:xfrm>
        </p:spPr>
        <p:txBody>
          <a:bodyPr>
            <a:normAutofit/>
          </a:bodyPr>
          <a:lstStyle>
            <a:lvl1pPr marL="0" indent="0">
              <a:buNone/>
              <a:defRPr sz="2000" b="1">
                <a:solidFill>
                  <a:schemeClr val="bg1"/>
                </a:solidFill>
              </a:defRPr>
            </a:lvl1pPr>
          </a:lstStyle>
          <a:p>
            <a:pPr lvl="0"/>
            <a:r>
              <a:rPr lang="zh-CN" altLang="en-US" dirty="0" smtClean="0"/>
              <a:t>编辑文本</a:t>
            </a:r>
            <a:endParaRPr lang="zh-CN" altLang="en-US" dirty="0"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523CBCA-0311-42CC-927B-2478BB14ACBB}"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A8151423-A8E8-4FF4-BE7D-E52838590AC0}"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3764" y="365125"/>
            <a:ext cx="830036" cy="5811838"/>
          </a:xfrm>
        </p:spPr>
        <p:txBody>
          <a:bodyPr vert="eaVert">
            <a:normAutofit/>
          </a:bodyPr>
          <a:lstStyle>
            <a:lvl1pPr>
              <a:defRPr sz="360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199" y="365125"/>
            <a:ext cx="9579429"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5253663-3234-4A49-84F7-62A33B7C3F4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AFC3923-AF79-49DE-9278-7E4F2FAB6D94}"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10" name="直接连接符 9"/>
          <p:cNvCxnSpPr/>
          <p:nvPr/>
        </p:nvCxnSpPr>
        <p:spPr>
          <a:xfrm>
            <a:off x="695550" y="4365078"/>
            <a:ext cx="511242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479532" y="4396293"/>
            <a:ext cx="5395779" cy="904863"/>
          </a:xfrm>
        </p:spPr>
        <p:txBody>
          <a:bodyPr wrap="square" anchor="t" anchorCtr="0">
            <a:normAutofit/>
          </a:bodyPr>
          <a:lstStyle>
            <a:lvl1pPr algn="r">
              <a:defRPr sz="4400" b="1"/>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479532" y="3140976"/>
            <a:ext cx="5395779" cy="1200329"/>
          </a:xfrm>
        </p:spPr>
        <p:txBody>
          <a:bodyPr wrap="square" anchor="b" anchorCtr="0">
            <a:normAutofit/>
          </a:bodyPr>
          <a:lstStyle>
            <a:lvl1pPr marL="0" indent="0" algn="r">
              <a:buNone/>
              <a:defRPr sz="6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4" name="日期占位符 3"/>
          <p:cNvSpPr>
            <a:spLocks noGrp="1"/>
          </p:cNvSpPr>
          <p:nvPr>
            <p:ph type="dt" sz="half" idx="10"/>
          </p:nvPr>
        </p:nvSpPr>
        <p:spPr/>
        <p:txBody>
          <a:bodyPr/>
          <a:lstStyle/>
          <a:p>
            <a:fld id="{608B285D-0A31-4D85-AA43-71EEED718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8F1463-BF54-4776-92C5-3E0A026AA90C}"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608B285D-0A31-4D85-AA43-71EEED718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8F1463-BF54-4776-92C5-3E0A026AA90C}"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gradFill>
          <a:gsLst>
            <a:gs pos="0">
              <a:schemeClr val="tx2"/>
            </a:gs>
            <a:gs pos="9700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16200000">
            <a:off x="6963343" y="-17843"/>
            <a:ext cx="5210820" cy="5246500"/>
          </a:xfrm>
          <a:prstGeom prst="rect">
            <a:avLst/>
          </a:prstGeom>
        </p:spPr>
      </p:pic>
      <p:sp>
        <p:nvSpPr>
          <p:cNvPr id="2" name="标题 1"/>
          <p:cNvSpPr>
            <a:spLocks noGrp="1"/>
          </p:cNvSpPr>
          <p:nvPr>
            <p:ph type="title" hasCustomPrompt="1"/>
          </p:nvPr>
        </p:nvSpPr>
        <p:spPr>
          <a:xfrm>
            <a:off x="479532" y="4394433"/>
            <a:ext cx="6056216" cy="978729"/>
          </a:xfrm>
        </p:spPr>
        <p:txBody>
          <a:bodyPr anchor="b">
            <a:normAutofit/>
          </a:bodyPr>
          <a:lstStyle>
            <a:lvl1pPr algn="r">
              <a:defRPr sz="4800"/>
            </a:lvl1pPr>
          </a:lstStyle>
          <a:p>
            <a:r>
              <a:rPr lang="zh-CN" altLang="en-US" dirty="0"/>
              <a:t>单击此处编辑标题</a:t>
            </a:r>
            <a:endParaRPr lang="zh-CN" altLang="en-US" dirty="0"/>
          </a:p>
        </p:txBody>
      </p:sp>
      <p:sp>
        <p:nvSpPr>
          <p:cNvPr id="3" name="文本占位符 2"/>
          <p:cNvSpPr>
            <a:spLocks noGrp="1"/>
          </p:cNvSpPr>
          <p:nvPr>
            <p:ph type="body" idx="1" hasCustomPrompt="1"/>
          </p:nvPr>
        </p:nvSpPr>
        <p:spPr>
          <a:xfrm>
            <a:off x="479532" y="2442967"/>
            <a:ext cx="6056216" cy="1865126"/>
          </a:xfrm>
        </p:spPr>
        <p:txBody>
          <a:bodyPr anchor="b" anchorCtr="0">
            <a:normAutofit/>
          </a:bodyPr>
          <a:lstStyle>
            <a:lvl1pPr marL="0" indent="0" algn="r">
              <a:buNone/>
              <a:defRPr sz="88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endParaRPr lang="zh-CN" altLang="en-US" dirty="0"/>
          </a:p>
        </p:txBody>
      </p:sp>
      <p:sp>
        <p:nvSpPr>
          <p:cNvPr id="4" name="日期占位符 3"/>
          <p:cNvSpPr>
            <a:spLocks noGrp="1"/>
          </p:cNvSpPr>
          <p:nvPr>
            <p:ph type="dt" sz="half" idx="10"/>
          </p:nvPr>
        </p:nvSpPr>
        <p:spPr/>
        <p:txBody>
          <a:bodyPr/>
          <a:lstStyle/>
          <a:p>
            <a:fld id="{608B285D-0A31-4D85-AA43-71EEED718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8F1463-BF54-4776-92C5-3E0A026AA90C}"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608B285D-0A31-4D85-AA43-71EEED718D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8F1463-BF54-4776-92C5-3E0A026AA90C}"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0328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608B285D-0A31-4D85-AA43-71EEED718D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8F1463-BF54-4776-92C5-3E0A026AA90C}"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7526" y="3774010"/>
            <a:ext cx="5544462" cy="1311128"/>
          </a:xfrm>
        </p:spPr>
        <p:txBody>
          <a:bodyPr wrap="square" anchor="b" anchorCtr="0">
            <a:normAutofit/>
          </a:bodyPr>
          <a:lstStyle>
            <a:lvl1pPr algn="r">
              <a:defRPr sz="66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608B285D-0A31-4D85-AA43-71EEED718D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8F1463-BF54-4776-92C5-3E0A026AA90C}"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8B285D-0A31-4D85-AA43-71EEED718D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8F1463-BF54-4776-92C5-3E0A026AA90C}"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72348" y="365125"/>
            <a:ext cx="1081452"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290136"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608B285D-0A31-4D85-AA43-71EEED718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8F1463-BF54-4776-92C5-3E0A026AA90C}"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3.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custDataLst>
              <p:tags r:id="rId11"/>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dirty="0" smtClean="0"/>
              <a:t>单击此处编辑母版标题样式</a:t>
            </a:r>
            <a:endParaRPr lang="zh-CN" dirty="0" smtClean="0"/>
          </a:p>
        </p:txBody>
      </p:sp>
      <p:sp>
        <p:nvSpPr>
          <p:cNvPr id="1027" name="文本占位符 2"/>
          <p:cNvSpPr>
            <a:spLocks noGrp="1" noChangeArrowheads="1"/>
          </p:cNvSpPr>
          <p:nvPr>
            <p:ph type="body" idx="1"/>
            <p:custDataLst>
              <p:tags r:id="rId12"/>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t>单击此处编辑母版文本样式</a:t>
            </a:r>
            <a:endParaRPr lang="zh-CN" dirty="0" smtClean="0"/>
          </a:p>
          <a:p>
            <a:pPr lvl="1"/>
            <a:r>
              <a:rPr lang="zh-CN" dirty="0" smtClean="0"/>
              <a:t>第二级</a:t>
            </a:r>
            <a:endParaRPr lang="zh-CN" dirty="0" smtClean="0"/>
          </a:p>
          <a:p>
            <a:pPr lvl="2"/>
            <a:r>
              <a:rPr lang="zh-CN" dirty="0" smtClean="0"/>
              <a:t>第三级</a:t>
            </a:r>
            <a:endParaRPr lang="zh-CN" dirty="0" smtClean="0"/>
          </a:p>
          <a:p>
            <a:pPr lvl="3"/>
            <a:r>
              <a:rPr lang="zh-CN" dirty="0" smtClean="0"/>
              <a:t>第四级</a:t>
            </a:r>
            <a:endParaRPr lang="zh-CN" dirty="0" smtClean="0"/>
          </a:p>
          <a:p>
            <a:pPr lvl="4"/>
            <a:r>
              <a:rPr lang="zh-CN" dirty="0" smtClean="0"/>
              <a:t>第五级</a:t>
            </a:r>
            <a:endParaRPr lang="zh-CN" dirty="0"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normAutofit/>
          </a:bodyPr>
          <a:lstStyle>
            <a:lvl1pPr eaLnBrk="1" hangingPunct="1">
              <a:lnSpc>
                <a:spcPct val="120000"/>
              </a:lnSpc>
              <a:buFont typeface="Arial" panose="020B0604020202020204" pitchFamily="34" charset="0"/>
              <a:buNone/>
              <a:defRPr sz="1200">
                <a:solidFill>
                  <a:srgbClr val="898989"/>
                </a:solidFill>
                <a:latin typeface="+mn-ea"/>
                <a:ea typeface="+mn-ea"/>
              </a:defRPr>
            </a:lvl1pPr>
          </a:lstStyle>
          <a:p>
            <a:pPr>
              <a:defRPr/>
            </a:pPr>
            <a:fld id="{D2BF360E-E2A5-4CC9-8BF7-C835EF8C3BEA}" type="datetimeFigureOut">
              <a:rPr lang="zh-CN" altLang="en-US" smtClean="0"/>
            </a:fld>
            <a:endParaRPr lang="zh-CN" altLang="en-US" dirty="0"/>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normAutofit/>
          </a:bodyPr>
          <a:lstStyle>
            <a:lvl1pPr algn="ctr" eaLnBrk="1" hangingPunct="1">
              <a:lnSpc>
                <a:spcPct val="120000"/>
              </a:lnSpc>
              <a:buFont typeface="Arial" panose="020B0604020202020204" pitchFamily="34" charset="0"/>
              <a:buNone/>
              <a:defRPr sz="1200">
                <a:solidFill>
                  <a:srgbClr val="898989"/>
                </a:solidFill>
                <a:latin typeface="+mn-ea"/>
                <a:ea typeface="+mn-ea"/>
              </a:defRPr>
            </a:lvl1pPr>
          </a:lstStyle>
          <a:p>
            <a:pPr>
              <a:defRPr/>
            </a:pPr>
            <a:endParaRPr lang="zh-CN" altLang="en-US" dirty="0"/>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normAutofit/>
          </a:bodyPr>
          <a:lstStyle>
            <a:lvl1pPr algn="r" eaLnBrk="1" hangingPunct="1">
              <a:lnSpc>
                <a:spcPct val="120000"/>
              </a:lnSpc>
              <a:buFont typeface="Arial" panose="020B0604020202020204" pitchFamily="34" charset="0"/>
              <a:buNone/>
              <a:defRPr sz="1200">
                <a:solidFill>
                  <a:srgbClr val="898989"/>
                </a:solidFill>
                <a:latin typeface="+mn-ea"/>
                <a:ea typeface="+mn-ea"/>
              </a:defRPr>
            </a:lvl1pPr>
          </a:lstStyle>
          <a:p>
            <a:pPr>
              <a:defRPr/>
            </a:pPr>
            <a:fld id="{6AE70F18-97DF-45EE-9429-D3459EF29E2E}" type="slidenum">
              <a:rPr lang="zh-CN" altLang="en-US" smtClean="0"/>
            </a:fld>
            <a:endParaRPr lang="zh-CN" altLang="en-US"/>
          </a:p>
        </p:txBody>
      </p:sp>
      <p:sp>
        <p:nvSpPr>
          <p:cNvPr id="2" name="KSO_TEMPLATE" hidden="1"/>
          <p:cNvSpPr/>
          <p:nvPr>
            <p:custDataLst>
              <p:tags r:id="rId13"/>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lnSpc>
          <a:spcPct val="120000"/>
        </a:lnSpc>
        <a:spcBef>
          <a:spcPct val="0"/>
        </a:spcBef>
        <a:spcAft>
          <a:spcPct val="0"/>
        </a:spcAft>
        <a:defRPr sz="40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120000"/>
        </a:lnSpc>
        <a:spcBef>
          <a:spcPts val="1000"/>
        </a:spcBef>
        <a:spcAft>
          <a:spcPct val="0"/>
        </a:spcAft>
        <a:buFont typeface="Arial" panose="020B0604020202020204" pitchFamily="34" charset="0"/>
        <a:buChar char="•"/>
        <a:defRPr sz="24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Font typeface="Arial" panose="020B0604020202020204" pitchFamily="34" charset="0"/>
        <a:buChar char="•"/>
        <a:defRPr sz="2000">
          <a:solidFill>
            <a:schemeClr val="tx1"/>
          </a:solidFill>
          <a:latin typeface="+mn-lt"/>
          <a:ea typeface="+mn-ea"/>
        </a:defRPr>
      </a:lvl2pPr>
      <a:lvl3pPr marL="1143000" indent="-228600" algn="l" rtl="0" eaLnBrk="0" fontAlgn="base" hangingPunct="0">
        <a:lnSpc>
          <a:spcPct val="120000"/>
        </a:lnSpc>
        <a:spcBef>
          <a:spcPts val="500"/>
        </a:spcBef>
        <a:spcAft>
          <a:spcPct val="0"/>
        </a:spcAft>
        <a:buFont typeface="Arial" panose="020B0604020202020204" pitchFamily="34" charset="0"/>
        <a:buChar char="•"/>
        <a:defRPr sz="1800">
          <a:solidFill>
            <a:schemeClr val="tx1"/>
          </a:solidFill>
          <a:latin typeface="+mn-lt"/>
          <a:ea typeface="+mn-ea"/>
        </a:defRPr>
      </a:lvl3pPr>
      <a:lvl4pPr marL="1600200" indent="-228600" algn="l" rtl="0" eaLnBrk="0" fontAlgn="base" hangingPunct="0">
        <a:lnSpc>
          <a:spcPct val="120000"/>
        </a:lnSpc>
        <a:spcBef>
          <a:spcPts val="500"/>
        </a:spcBef>
        <a:spcAft>
          <a:spcPct val="0"/>
        </a:spcAft>
        <a:buFont typeface="Arial" panose="020B0604020202020204" pitchFamily="34" charset="0"/>
        <a:buChar char="•"/>
        <a:defRPr sz="1800">
          <a:solidFill>
            <a:schemeClr val="tx1"/>
          </a:solidFill>
          <a:latin typeface="+mn-lt"/>
          <a:ea typeface="+mn-ea"/>
        </a:defRPr>
      </a:lvl4pPr>
      <a:lvl5pPr marL="2057400" indent="-228600" algn="l" rtl="0" eaLnBrk="0" fontAlgn="base" hangingPunct="0">
        <a:lnSpc>
          <a:spcPct val="120000"/>
        </a:lnSpc>
        <a:spcBef>
          <a:spcPts val="500"/>
        </a:spcBef>
        <a:spcAft>
          <a:spcPct val="0"/>
        </a:spcAft>
        <a:buFont typeface="Arial" panose="020B0604020202020204" pitchFamily="34" charset="0"/>
        <a:buChar char="•"/>
        <a:defRPr sz="18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chemeClr val="tx2"/>
            </a:gs>
            <a:gs pos="9700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608B285D-0A31-4D85-AA43-71EEED718DD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198F1463-BF54-4776-92C5-3E0A026AA90C}"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hemeOverride" Target="../theme/themeOverride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8.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9" Type="http://schemas.openxmlformats.org/officeDocument/2006/relationships/notesSlide" Target="../notesSlides/notesSlide3.xml"/><Relationship Id="rId18" Type="http://schemas.openxmlformats.org/officeDocument/2006/relationships/slideLayout" Target="../slideLayouts/slideLayout28.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1.xml"/><Relationship Id="rId2" Type="http://schemas.openxmlformats.org/officeDocument/2006/relationships/tags" Target="../tags/tag43.xml"/><Relationship Id="rId1" Type="http://schemas.openxmlformats.org/officeDocument/2006/relationships/tags" Target="../tags/tag4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6.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45.xml"/><Relationship Id="rId10" Type="http://schemas.openxmlformats.org/officeDocument/2006/relationships/notesSlide" Target="../notesSlides/notesSlide7.xml"/><Relationship Id="rId1" Type="http://schemas.openxmlformats.org/officeDocument/2006/relationships/tags" Target="../tags/tag44.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8.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7.xml"/><Relationship Id="rId3" Type="http://schemas.openxmlformats.org/officeDocument/2006/relationships/themeOverride" Target="../theme/themeOverride2.xml"/><Relationship Id="rId2" Type="http://schemas.openxmlformats.org/officeDocument/2006/relationships/tags" Target="../tags/tag52.xml"/><Relationship Id="rId1"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076157" y="6269166"/>
            <a:ext cx="2211387" cy="40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defPPr>
              <a:defRPr lang="zh-CN"/>
            </a:defPPr>
            <a:lvl1pPr eaLnBrk="1" hangingPunct="1">
              <a:lnSpc>
                <a:spcPct val="100000"/>
              </a:lnSpc>
              <a:buFont typeface="Arial" panose="020B0604020202020204" pitchFamily="34" charset="0"/>
              <a:buNone/>
              <a:defRPr sz="2000" b="1">
                <a:solidFill>
                  <a:schemeClr val="bg1"/>
                </a:solidFill>
                <a:latin typeface="+mn-ea"/>
                <a:ea typeface="+mn-ea"/>
              </a:defRPr>
            </a:lvl1pPr>
            <a:lvl2pPr marL="742950" indent="-28575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sz="2000"/>
            </a:lvl4pPr>
            <a:lvl5pPr marL="2057400" indent="-228600">
              <a:lnSpc>
                <a:spcPct val="90000"/>
              </a:lnSpc>
              <a:spcBef>
                <a:spcPts val="500"/>
              </a:spcBef>
              <a:buFont typeface="Arial" panose="020B0604020202020204" pitchFamily="34" charset="0"/>
              <a:buChar char="•"/>
              <a:defRPr sz="2000"/>
            </a:lvl5pPr>
            <a:lvl6pPr marL="2514600" indent="-228600" eaLnBrk="0" fontAlgn="base" hangingPunct="0">
              <a:lnSpc>
                <a:spcPct val="90000"/>
              </a:lnSpc>
              <a:spcBef>
                <a:spcPts val="500"/>
              </a:spcBef>
              <a:spcAft>
                <a:spcPct val="0"/>
              </a:spcAft>
              <a:buFont typeface="Arial" panose="020B0604020202020204" pitchFamily="34" charset="0"/>
              <a:buChar char="•"/>
              <a:defRPr sz="2000"/>
            </a:lvl6pPr>
            <a:lvl7pPr marL="2971800" indent="-228600" eaLnBrk="0" fontAlgn="base" hangingPunct="0">
              <a:lnSpc>
                <a:spcPct val="90000"/>
              </a:lnSpc>
              <a:spcBef>
                <a:spcPts val="500"/>
              </a:spcBef>
              <a:spcAft>
                <a:spcPct val="0"/>
              </a:spcAft>
              <a:buFont typeface="Arial" panose="020B0604020202020204" pitchFamily="34" charset="0"/>
              <a:buChar char="•"/>
              <a:defRPr sz="2000"/>
            </a:lvl7pPr>
            <a:lvl8pPr marL="3429000" indent="-228600" eaLnBrk="0" fontAlgn="base" hangingPunct="0">
              <a:lnSpc>
                <a:spcPct val="90000"/>
              </a:lnSpc>
              <a:spcBef>
                <a:spcPts val="500"/>
              </a:spcBef>
              <a:spcAft>
                <a:spcPct val="0"/>
              </a:spcAft>
              <a:buFont typeface="Arial" panose="020B0604020202020204" pitchFamily="34" charset="0"/>
              <a:buChar char="•"/>
              <a:defRPr sz="2000"/>
            </a:lvl8pPr>
            <a:lvl9pPr marL="3886200" indent="-228600" eaLnBrk="0" fontAlgn="base" hangingPunct="0">
              <a:lnSpc>
                <a:spcPct val="90000"/>
              </a:lnSpc>
              <a:spcBef>
                <a:spcPts val="500"/>
              </a:spcBef>
              <a:spcAft>
                <a:spcPct val="0"/>
              </a:spcAft>
              <a:buFont typeface="Arial" panose="020B0604020202020204" pitchFamily="34" charset="0"/>
              <a:buChar char="•"/>
              <a:defRPr sz="2000"/>
            </a:lvl9pPr>
          </a:lstStyle>
          <a:p>
            <a:r>
              <a:rPr lang="zh-CN" altLang="en-US" smtClean="0">
                <a:latin typeface="+mn-lt"/>
              </a:rPr>
              <a:t>日期：2018年</a:t>
            </a:r>
            <a:endParaRPr lang="zh-CN" altLang="en-US" smtClean="0">
              <a:latin typeface="+mn-lt"/>
            </a:endParaRPr>
          </a:p>
        </p:txBody>
      </p:sp>
      <p:sp>
        <p:nvSpPr>
          <p:cNvPr id="6" name="文本框 5"/>
          <p:cNvSpPr txBox="1"/>
          <p:nvPr>
            <p:custDataLst>
              <p:tags r:id="rId2"/>
            </p:custDataLst>
          </p:nvPr>
        </p:nvSpPr>
        <p:spPr>
          <a:xfrm>
            <a:off x="3190757" y="5169768"/>
            <a:ext cx="5754289"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normAutofit/>
          </a:bodyPr>
          <a:lstStyle>
            <a:lvl1pPr algn="dist">
              <a:lnSpc>
                <a:spcPct val="120000"/>
              </a:lnSpc>
              <a:defRPr sz="5400" b="1">
                <a:solidFill>
                  <a:schemeClr val="bg1"/>
                </a:solidFill>
                <a:latin typeface="+mj-lt"/>
                <a:ea typeface="微软雅黑" panose="020B0503020204020204" pitchFamily="34" charset="-122"/>
                <a:cs typeface="+mj-cs"/>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r>
              <a:rPr lang="zh-CN" altLang="en-US" smtClean="0">
                <a:ea typeface="+mj-ea"/>
              </a:rPr>
              <a:t>天气预测项目</a:t>
            </a:r>
            <a:endParaRPr lang="zh-CN" altLang="en-US" smtClean="0">
              <a:ea typeface="+mj-ea"/>
            </a:endParaRPr>
          </a:p>
        </p:txBody>
      </p:sp>
      <p:sp>
        <p:nvSpPr>
          <p:cNvPr id="7" name="文本框 6"/>
          <p:cNvSpPr txBox="1"/>
          <p:nvPr>
            <p:custDataLst>
              <p:tags r:id="rId3"/>
            </p:custDataLst>
          </p:nvPr>
        </p:nvSpPr>
        <p:spPr>
          <a:xfrm>
            <a:off x="3904457" y="6270882"/>
            <a:ext cx="216058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defPPr>
              <a:defRPr lang="zh-CN"/>
            </a:defPPr>
            <a:lvl1pPr algn="r" eaLnBrk="1" hangingPunct="1">
              <a:lnSpc>
                <a:spcPct val="100000"/>
              </a:lnSpc>
              <a:buFont typeface="Arial" panose="020B0604020202020204" pitchFamily="34" charset="0"/>
              <a:buNone/>
              <a:defRPr sz="2000" b="1">
                <a:solidFill>
                  <a:schemeClr val="bg1"/>
                </a:solidFill>
                <a:latin typeface="+mn-ea"/>
                <a:ea typeface="+mn-ea"/>
              </a:defRPr>
            </a:lvl1pPr>
            <a:lvl2pPr marL="742950" indent="-28575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sz="2000"/>
            </a:lvl4pPr>
            <a:lvl5pPr marL="2057400" indent="-228600">
              <a:lnSpc>
                <a:spcPct val="90000"/>
              </a:lnSpc>
              <a:spcBef>
                <a:spcPts val="500"/>
              </a:spcBef>
              <a:buFont typeface="Arial" panose="020B0604020202020204" pitchFamily="34" charset="0"/>
              <a:buChar char="•"/>
              <a:defRPr sz="2000"/>
            </a:lvl5pPr>
            <a:lvl6pPr marL="2514600" indent="-228600" eaLnBrk="0" fontAlgn="base" hangingPunct="0">
              <a:lnSpc>
                <a:spcPct val="90000"/>
              </a:lnSpc>
              <a:spcBef>
                <a:spcPts val="500"/>
              </a:spcBef>
              <a:spcAft>
                <a:spcPct val="0"/>
              </a:spcAft>
              <a:buFont typeface="Arial" panose="020B0604020202020204" pitchFamily="34" charset="0"/>
              <a:buChar char="•"/>
              <a:defRPr sz="2000"/>
            </a:lvl6pPr>
            <a:lvl7pPr marL="2971800" indent="-228600" eaLnBrk="0" fontAlgn="base" hangingPunct="0">
              <a:lnSpc>
                <a:spcPct val="90000"/>
              </a:lnSpc>
              <a:spcBef>
                <a:spcPts val="500"/>
              </a:spcBef>
              <a:spcAft>
                <a:spcPct val="0"/>
              </a:spcAft>
              <a:buFont typeface="Arial" panose="020B0604020202020204" pitchFamily="34" charset="0"/>
              <a:buChar char="•"/>
              <a:defRPr sz="2000"/>
            </a:lvl7pPr>
            <a:lvl8pPr marL="3429000" indent="-228600" eaLnBrk="0" fontAlgn="base" hangingPunct="0">
              <a:lnSpc>
                <a:spcPct val="90000"/>
              </a:lnSpc>
              <a:spcBef>
                <a:spcPts val="500"/>
              </a:spcBef>
              <a:spcAft>
                <a:spcPct val="0"/>
              </a:spcAft>
              <a:buFont typeface="Arial" panose="020B0604020202020204" pitchFamily="34" charset="0"/>
              <a:buChar char="•"/>
              <a:defRPr sz="2000"/>
            </a:lvl8pPr>
            <a:lvl9pPr marL="3886200" indent="-228600" eaLnBrk="0" fontAlgn="base" hangingPunct="0">
              <a:lnSpc>
                <a:spcPct val="90000"/>
              </a:lnSpc>
              <a:spcBef>
                <a:spcPts val="500"/>
              </a:spcBef>
              <a:spcAft>
                <a:spcPct val="0"/>
              </a:spcAft>
              <a:buFont typeface="Arial" panose="020B0604020202020204" pitchFamily="34" charset="0"/>
              <a:buChar char="•"/>
              <a:defRPr sz="2000"/>
            </a:lvl9pPr>
          </a:lstStyle>
          <a:p>
            <a:r>
              <a:rPr lang="zh-CN" altLang="en-US" smtClean="0">
                <a:latin typeface="+mn-lt"/>
              </a:rPr>
              <a:t>汇报人：姜良杰</a:t>
            </a:r>
            <a:endParaRPr lang="zh-CN" altLang="en-US" smtClean="0">
              <a:latin typeface="+mn-lt"/>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custDataLst>
              <p:tags r:id="rId1"/>
            </p:custDataLst>
          </p:nvPr>
        </p:nvSpPr>
        <p:spPr>
          <a:xfrm>
            <a:off x="4533901" y="4752975"/>
            <a:ext cx="3609486" cy="552450"/>
          </a:xfrm>
          <a:custGeom>
            <a:avLst/>
            <a:gdLst>
              <a:gd name="connsiteX0" fmla="*/ 281176 w 3609486"/>
              <a:gd name="connsiteY0" fmla="*/ 0 h 552450"/>
              <a:gd name="connsiteX1" fmla="*/ 3609486 w 3609486"/>
              <a:gd name="connsiteY1" fmla="*/ 0 h 552450"/>
              <a:gd name="connsiteX2" fmla="*/ 3326729 w 3609486"/>
              <a:gd name="connsiteY2" fmla="*/ 552450 h 552450"/>
              <a:gd name="connsiteX3" fmla="*/ 0 w 3609486"/>
              <a:gd name="connsiteY3" fmla="*/ 552450 h 552450"/>
              <a:gd name="connsiteX4" fmla="*/ 0 w 3609486"/>
              <a:gd name="connsiteY4" fmla="*/ 549363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486" h="552450">
                <a:moveTo>
                  <a:pt x="281176" y="0"/>
                </a:moveTo>
                <a:lnTo>
                  <a:pt x="3609486" y="0"/>
                </a:lnTo>
                <a:lnTo>
                  <a:pt x="3326729" y="552450"/>
                </a:lnTo>
                <a:lnTo>
                  <a:pt x="0" y="552450"/>
                </a:lnTo>
                <a:lnTo>
                  <a:pt x="0" y="549363"/>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en-US" altLang="zh-CN">
                <a:solidFill>
                  <a:schemeClr val="bg1"/>
                </a:solidFill>
                <a:latin typeface="+mn-lt"/>
                <a:ea typeface="+mn-ea"/>
                <a:sym typeface="Arial" panose="020B0604020202020204" pitchFamily="34" charset="0"/>
              </a:rPr>
              <a:t>4.</a:t>
            </a:r>
            <a:r>
              <a:rPr lang="zh-CN" altLang="en-US">
                <a:solidFill>
                  <a:schemeClr val="bg1"/>
                </a:solidFill>
                <a:latin typeface="+mn-lt"/>
                <a:ea typeface="+mn-ea"/>
                <a:sym typeface="Arial" panose="020B0604020202020204" pitchFamily="34" charset="0"/>
              </a:rPr>
              <a:t>需要完善的地方</a:t>
            </a:r>
            <a:endParaRPr lang="zh-CN" altLang="en-US">
              <a:solidFill>
                <a:schemeClr val="bg1"/>
              </a:solidFill>
              <a:latin typeface="+mn-lt"/>
              <a:ea typeface="+mn-ea"/>
              <a:sym typeface="Arial" panose="020B0604020202020204" pitchFamily="34" charset="0"/>
            </a:endParaRPr>
          </a:p>
        </p:txBody>
      </p:sp>
      <p:sp>
        <p:nvSpPr>
          <p:cNvPr id="26" name="任意多边形 25"/>
          <p:cNvSpPr/>
          <p:nvPr>
            <p:custDataLst>
              <p:tags r:id="rId2"/>
            </p:custDataLst>
          </p:nvPr>
        </p:nvSpPr>
        <p:spPr>
          <a:xfrm>
            <a:off x="4888204" y="4057650"/>
            <a:ext cx="3611066" cy="552450"/>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en-US" altLang="zh-CN">
                <a:solidFill>
                  <a:schemeClr val="bg1"/>
                </a:solidFill>
                <a:latin typeface="+mn-lt"/>
                <a:ea typeface="+mn-ea"/>
                <a:sym typeface="Arial" panose="020B0604020202020204" pitchFamily="34" charset="0"/>
              </a:rPr>
              <a:t>3.</a:t>
            </a:r>
            <a:r>
              <a:rPr lang="zh-CN" altLang="en-US">
                <a:solidFill>
                  <a:schemeClr val="bg1"/>
                </a:solidFill>
                <a:latin typeface="+mn-lt"/>
                <a:ea typeface="+mn-ea"/>
                <a:sym typeface="Arial" panose="020B0604020202020204" pitchFamily="34" charset="0"/>
              </a:rPr>
              <a:t>运用到的知识</a:t>
            </a:r>
            <a:endParaRPr lang="zh-CN" altLang="en-US">
              <a:solidFill>
                <a:schemeClr val="bg1"/>
              </a:solidFill>
              <a:latin typeface="+mn-lt"/>
              <a:ea typeface="+mn-ea"/>
              <a:sym typeface="Arial" panose="020B0604020202020204" pitchFamily="34" charset="0"/>
            </a:endParaRPr>
          </a:p>
        </p:txBody>
      </p:sp>
      <p:sp>
        <p:nvSpPr>
          <p:cNvPr id="25" name="任意多边形 24"/>
          <p:cNvSpPr/>
          <p:nvPr>
            <p:custDataLst>
              <p:tags r:id="rId3"/>
            </p:custDataLst>
          </p:nvPr>
        </p:nvSpPr>
        <p:spPr>
          <a:xfrm>
            <a:off x="5229733" y="3390372"/>
            <a:ext cx="3611067" cy="552450"/>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en-US" altLang="zh-CN">
                <a:solidFill>
                  <a:schemeClr val="bg1"/>
                </a:solidFill>
                <a:latin typeface="+mn-lt"/>
                <a:ea typeface="+mn-ea"/>
                <a:sym typeface="Arial" panose="020B0604020202020204" pitchFamily="34" charset="0"/>
              </a:rPr>
              <a:t>2.</a:t>
            </a:r>
            <a:r>
              <a:rPr lang="zh-CN" altLang="en-US">
                <a:solidFill>
                  <a:schemeClr val="bg1"/>
                </a:solidFill>
                <a:latin typeface="+mn-lt"/>
                <a:ea typeface="+mn-ea"/>
                <a:sym typeface="Arial" panose="020B0604020202020204" pitchFamily="34" charset="0"/>
              </a:rPr>
              <a:t>程序源代码</a:t>
            </a:r>
            <a:endParaRPr lang="zh-CN" altLang="en-US">
              <a:solidFill>
                <a:schemeClr val="bg1"/>
              </a:solidFill>
              <a:latin typeface="+mn-lt"/>
              <a:ea typeface="+mn-ea"/>
              <a:sym typeface="Arial" panose="020B0604020202020204" pitchFamily="34" charset="0"/>
            </a:endParaRPr>
          </a:p>
        </p:txBody>
      </p:sp>
      <p:sp>
        <p:nvSpPr>
          <p:cNvPr id="24" name="任意多边形 23"/>
          <p:cNvSpPr/>
          <p:nvPr>
            <p:custDataLst>
              <p:tags r:id="rId4"/>
            </p:custDataLst>
          </p:nvPr>
        </p:nvSpPr>
        <p:spPr>
          <a:xfrm>
            <a:off x="5571262" y="2723094"/>
            <a:ext cx="3611067" cy="552450"/>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en-US" altLang="zh-CN">
                <a:solidFill>
                  <a:schemeClr val="bg1"/>
                </a:solidFill>
                <a:latin typeface="+mn-lt"/>
                <a:ea typeface="+mn-ea"/>
                <a:sym typeface="Arial" panose="020B0604020202020204" pitchFamily="34" charset="0"/>
              </a:rPr>
              <a:t>1.</a:t>
            </a:r>
            <a:r>
              <a:rPr lang="zh-CN" altLang="en-US">
                <a:solidFill>
                  <a:schemeClr val="bg1"/>
                </a:solidFill>
                <a:latin typeface="+mn-lt"/>
                <a:ea typeface="+mn-ea"/>
                <a:sym typeface="Arial" panose="020B0604020202020204" pitchFamily="34" charset="0"/>
              </a:rPr>
              <a:t>程序功能介绍</a:t>
            </a:r>
            <a:endParaRPr lang="zh-CN" altLang="en-US">
              <a:solidFill>
                <a:schemeClr val="bg1"/>
              </a:solidFill>
              <a:latin typeface="+mn-lt"/>
              <a:ea typeface="+mn-ea"/>
              <a:sym typeface="Arial" panose="020B0604020202020204" pitchFamily="34" charset="0"/>
            </a:endParaRPr>
          </a:p>
        </p:txBody>
      </p:sp>
      <p:sp>
        <p:nvSpPr>
          <p:cNvPr id="7" name="任意多边形 6"/>
          <p:cNvSpPr/>
          <p:nvPr>
            <p:custDataLst>
              <p:tags r:id="rId5"/>
            </p:custDataLst>
          </p:nvPr>
        </p:nvSpPr>
        <p:spPr>
          <a:xfrm rot="19973734">
            <a:off x="2471793" y="-292357"/>
            <a:ext cx="716138" cy="6095642"/>
          </a:xfrm>
          <a:custGeom>
            <a:avLst/>
            <a:gdLst>
              <a:gd name="connsiteX0" fmla="*/ 451047 w 716138"/>
              <a:gd name="connsiteY0" fmla="*/ 0 h 6095642"/>
              <a:gd name="connsiteX1" fmla="*/ 716138 w 716138"/>
              <a:gd name="connsiteY1" fmla="*/ 135680 h 6095642"/>
              <a:gd name="connsiteX2" fmla="*/ 716138 w 716138"/>
              <a:gd name="connsiteY2" fmla="*/ 6095642 h 6095642"/>
              <a:gd name="connsiteX3" fmla="*/ 0 w 716138"/>
              <a:gd name="connsiteY3" fmla="*/ 5729106 h 6095642"/>
              <a:gd name="connsiteX4" fmla="*/ 0 w 716138"/>
              <a:gd name="connsiteY4" fmla="*/ 881256 h 609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138" h="6095642">
                <a:moveTo>
                  <a:pt x="451047" y="0"/>
                </a:moveTo>
                <a:lnTo>
                  <a:pt x="716138" y="135680"/>
                </a:lnTo>
                <a:lnTo>
                  <a:pt x="716138" y="6095642"/>
                </a:lnTo>
                <a:lnTo>
                  <a:pt x="0" y="5729106"/>
                </a:lnTo>
                <a:lnTo>
                  <a:pt x="0" y="881256"/>
                </a:lnTo>
                <a:close/>
              </a:path>
            </a:pathLst>
          </a:custGeom>
          <a:solidFill>
            <a:schemeClr val="accent1"/>
          </a:solidFill>
        </p:spPr>
        <p:txBody>
          <a:bodyPr rot="0" spcFirstLastPara="0" vertOverflow="overflow" horzOverflow="overflow" vert="eaVert" wrap="square" lIns="90000" tIns="108000" rIns="90000" bIns="252000" numCol="1" spcCol="0" rtlCol="0" fromWordArt="0" anchor="ctr" anchorCtr="1" forceAA="0" compatLnSpc="1">
            <a:noAutofit/>
          </a:bodyPr>
          <a:lstStyle/>
          <a:p>
            <a:pPr algn="ctr"/>
            <a:r>
              <a:rPr lang="en-US" altLang="zh-CN" sz="4000" kern="0">
                <a:solidFill>
                  <a:schemeClr val="bg1"/>
                </a:solidFill>
                <a:latin typeface="+mj-lt"/>
                <a:ea typeface="+mj-ea"/>
                <a:cs typeface="+mj-cs"/>
                <a:sym typeface="Arial" panose="020B0604020202020204" pitchFamily="34" charset="0"/>
              </a:rPr>
              <a:t>CONTENT</a:t>
            </a:r>
            <a:endParaRPr lang="en-US" altLang="zh-CN" sz="4000" kern="0">
              <a:solidFill>
                <a:schemeClr val="bg1"/>
              </a:solidFill>
              <a:latin typeface="+mj-lt"/>
              <a:ea typeface="+mj-ea"/>
              <a:cs typeface="+mj-cs"/>
              <a:sym typeface="Arial" panose="020B0604020202020204" pitchFamily="34" charset="0"/>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a:off x="1166495" y="2094230"/>
            <a:ext cx="3213735" cy="4337050"/>
            <a:chOff x="3536156" y="3226940"/>
            <a:chExt cx="2786792" cy="2307085"/>
          </a:xfrm>
        </p:grpSpPr>
        <p:sp>
          <p:nvSpPr>
            <p:cNvPr id="13" name="等腰三角形 12"/>
            <p:cNvSpPr/>
            <p:nvPr>
              <p:custDataLst>
                <p:tags r:id="rId2"/>
              </p:custDataLst>
            </p:nvPr>
          </p:nvSpPr>
          <p:spPr>
            <a:xfrm rot="5400000">
              <a:off x="4012366" y="5345868"/>
              <a:ext cx="223915" cy="152399"/>
            </a:xfrm>
            <a:prstGeom prst="triangle">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endParaRPr>
            </a:p>
          </p:txBody>
        </p:sp>
        <p:sp>
          <p:nvSpPr>
            <p:cNvPr id="11" name="矩形 10"/>
            <p:cNvSpPr/>
            <p:nvPr>
              <p:custDataLst>
                <p:tags r:id="rId3"/>
              </p:custDataLst>
            </p:nvPr>
          </p:nvSpPr>
          <p:spPr>
            <a:xfrm>
              <a:off x="3895796" y="3226940"/>
              <a:ext cx="2427152" cy="2202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normAutofit/>
            </a:bodyPr>
            <a:lstStyle/>
            <a:p>
              <a:pPr algn="ctr">
                <a:lnSpc>
                  <a:spcPct val="150000"/>
                </a:lnSpc>
              </a:pPr>
              <a:r>
                <a:rPr lang="zh-CN" altLang="en-US" dirty="0">
                  <a:solidFill>
                    <a:schemeClr val="bg1"/>
                  </a:solidFill>
                </a:rPr>
                <a:t>第一次使用出现欢迎第一次使用（以后使用不会出现）默认北京为默认城市，用户可以选择默认城市或者其他城市进行天气查询</a:t>
              </a:r>
              <a:endParaRPr lang="zh-CN" altLang="en-US" dirty="0">
                <a:solidFill>
                  <a:schemeClr val="bg1"/>
                </a:solidFill>
              </a:endParaRPr>
            </a:p>
          </p:txBody>
        </p:sp>
        <p:sp>
          <p:nvSpPr>
            <p:cNvPr id="12" name="等腰三角形 11"/>
            <p:cNvSpPr/>
            <p:nvPr>
              <p:custDataLst>
                <p:tags r:id="rId4"/>
              </p:custDataLst>
            </p:nvPr>
          </p:nvSpPr>
          <p:spPr>
            <a:xfrm rot="5400000">
              <a:off x="3859967" y="4873349"/>
              <a:ext cx="223915" cy="152399"/>
            </a:xfrm>
            <a:prstGeom prst="triangle">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endParaRPr>
            </a:p>
          </p:txBody>
        </p:sp>
        <p:sp>
          <p:nvSpPr>
            <p:cNvPr id="10" name="任意多边形 9"/>
            <p:cNvSpPr/>
            <p:nvPr>
              <p:custDataLst>
                <p:tags r:id="rId5"/>
              </p:custDataLst>
            </p:nvPr>
          </p:nvSpPr>
          <p:spPr>
            <a:xfrm>
              <a:off x="3536156" y="4948313"/>
              <a:ext cx="511969" cy="585712"/>
            </a:xfrm>
            <a:custGeom>
              <a:avLst/>
              <a:gdLst>
                <a:gd name="connsiteX0" fmla="*/ 511969 w 511969"/>
                <a:gd name="connsiteY0" fmla="*/ 0 h 585712"/>
                <a:gd name="connsiteX1" fmla="*/ 511969 w 511969"/>
                <a:gd name="connsiteY1" fmla="*/ 585712 h 585712"/>
                <a:gd name="connsiteX2" fmla="*/ 0 w 511969"/>
                <a:gd name="connsiteY2" fmla="*/ 585712 h 585712"/>
                <a:gd name="connsiteX3" fmla="*/ 0 w 511969"/>
                <a:gd name="connsiteY3" fmla="*/ 130024 h 585712"/>
              </a:gdLst>
              <a:ahLst/>
              <a:cxnLst>
                <a:cxn ang="0">
                  <a:pos x="connsiteX0" y="connsiteY0"/>
                </a:cxn>
                <a:cxn ang="0">
                  <a:pos x="connsiteX1" y="connsiteY1"/>
                </a:cxn>
                <a:cxn ang="0">
                  <a:pos x="connsiteX2" y="connsiteY2"/>
                </a:cxn>
                <a:cxn ang="0">
                  <a:pos x="connsiteX3" y="connsiteY3"/>
                </a:cxn>
              </a:cxnLst>
              <a:rect l="l" t="t" r="r" b="b"/>
              <a:pathLst>
                <a:path w="511969" h="585712">
                  <a:moveTo>
                    <a:pt x="511969" y="0"/>
                  </a:moveTo>
                  <a:lnTo>
                    <a:pt x="511969" y="585712"/>
                  </a:lnTo>
                  <a:lnTo>
                    <a:pt x="0" y="585712"/>
                  </a:lnTo>
                  <a:lnTo>
                    <a:pt x="0" y="130024"/>
                  </a:lnTo>
                  <a:close/>
                </a:path>
              </a:pathLst>
            </a:cu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08000" rtlCol="0" anchor="ctr">
              <a:normAutofit/>
            </a:bodyPr>
            <a:lstStyle/>
            <a:p>
              <a:pPr algn="ctr"/>
              <a:r>
                <a:rPr lang="en-US" altLang="zh-CN" sz="2000" dirty="0">
                  <a:solidFill>
                    <a:schemeClr val="bg1"/>
                  </a:solidFill>
                </a:rPr>
                <a:t>A</a:t>
              </a:r>
              <a:endParaRPr lang="zh-CN" altLang="en-US" sz="2000" dirty="0">
                <a:solidFill>
                  <a:schemeClr val="bg1"/>
                </a:solidFill>
              </a:endParaRPr>
            </a:p>
          </p:txBody>
        </p:sp>
      </p:grpSp>
      <p:grpSp>
        <p:nvGrpSpPr>
          <p:cNvPr id="40" name="组合 39"/>
          <p:cNvGrpSpPr/>
          <p:nvPr>
            <p:custDataLst>
              <p:tags r:id="rId6"/>
            </p:custDataLst>
          </p:nvPr>
        </p:nvGrpSpPr>
        <p:grpSpPr>
          <a:xfrm>
            <a:off x="4652645" y="2094230"/>
            <a:ext cx="3213735" cy="4140200"/>
            <a:chOff x="3536156" y="4305300"/>
            <a:chExt cx="2550319" cy="1228725"/>
          </a:xfrm>
        </p:grpSpPr>
        <p:sp>
          <p:nvSpPr>
            <p:cNvPr id="41" name="等腰三角形 40"/>
            <p:cNvSpPr/>
            <p:nvPr>
              <p:custDataLst>
                <p:tags r:id="rId7"/>
              </p:custDataLst>
            </p:nvPr>
          </p:nvSpPr>
          <p:spPr>
            <a:xfrm rot="5400000">
              <a:off x="4012366" y="5345868"/>
              <a:ext cx="223915" cy="152399"/>
            </a:xfrm>
            <a:prstGeom prst="triangle">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endParaRPr>
            </a:p>
          </p:txBody>
        </p:sp>
        <p:sp>
          <p:nvSpPr>
            <p:cNvPr id="42" name="矩形 41"/>
            <p:cNvSpPr/>
            <p:nvPr>
              <p:custDataLst>
                <p:tags r:id="rId8"/>
              </p:custDataLst>
            </p:nvPr>
          </p:nvSpPr>
          <p:spPr>
            <a:xfrm>
              <a:off x="3895725" y="4305300"/>
              <a:ext cx="2190750" cy="1123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normAutofit/>
            </a:bodyPr>
            <a:lstStyle/>
            <a:p>
              <a:pPr algn="ctr">
                <a:lnSpc>
                  <a:spcPct val="150000"/>
                </a:lnSpc>
              </a:pPr>
              <a:r>
                <a:rPr lang="zh-CN" altLang="en-US" dirty="0">
                  <a:solidFill>
                    <a:schemeClr val="bg1"/>
                  </a:solidFill>
                </a:rPr>
                <a:t>如果用户选择其他城市查询完天气后会让用户选择是否用当前城市替换默认城市，若用户选择</a:t>
              </a:r>
              <a:r>
                <a:rPr lang="en-US" altLang="zh-CN" dirty="0">
                  <a:solidFill>
                    <a:schemeClr val="bg1"/>
                  </a:solidFill>
                </a:rPr>
                <a:t>“</a:t>
              </a:r>
              <a:r>
                <a:rPr lang="zh-CN" altLang="en-US" dirty="0">
                  <a:solidFill>
                    <a:schemeClr val="bg1"/>
                  </a:solidFill>
                </a:rPr>
                <a:t>是</a:t>
              </a:r>
              <a:r>
                <a:rPr lang="en-US" altLang="zh-CN" dirty="0">
                  <a:solidFill>
                    <a:schemeClr val="bg1"/>
                  </a:solidFill>
                </a:rPr>
                <a:t>”</a:t>
              </a:r>
              <a:r>
                <a:rPr lang="zh-CN" altLang="en-US" dirty="0">
                  <a:solidFill>
                    <a:schemeClr val="bg1"/>
                  </a:solidFill>
                </a:rPr>
                <a:t>则以后的查询时的默认城市将会变为用户上次保存的城市</a:t>
              </a:r>
              <a:endParaRPr lang="zh-CN" altLang="en-US" dirty="0">
                <a:solidFill>
                  <a:schemeClr val="bg1"/>
                </a:solidFill>
              </a:endParaRPr>
            </a:p>
          </p:txBody>
        </p:sp>
        <p:sp>
          <p:nvSpPr>
            <p:cNvPr id="43" name="等腰三角形 42"/>
            <p:cNvSpPr/>
            <p:nvPr>
              <p:custDataLst>
                <p:tags r:id="rId9"/>
              </p:custDataLst>
            </p:nvPr>
          </p:nvSpPr>
          <p:spPr>
            <a:xfrm rot="5400000">
              <a:off x="3859967" y="4873349"/>
              <a:ext cx="223915" cy="152399"/>
            </a:xfrm>
            <a:prstGeom prst="triangle">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endParaRPr>
            </a:p>
          </p:txBody>
        </p:sp>
        <p:sp>
          <p:nvSpPr>
            <p:cNvPr id="44" name="任意多边形 43"/>
            <p:cNvSpPr/>
            <p:nvPr>
              <p:custDataLst>
                <p:tags r:id="rId10"/>
              </p:custDataLst>
            </p:nvPr>
          </p:nvSpPr>
          <p:spPr>
            <a:xfrm>
              <a:off x="3536156" y="4948313"/>
              <a:ext cx="511969" cy="585712"/>
            </a:xfrm>
            <a:custGeom>
              <a:avLst/>
              <a:gdLst>
                <a:gd name="connsiteX0" fmla="*/ 511969 w 511969"/>
                <a:gd name="connsiteY0" fmla="*/ 0 h 585712"/>
                <a:gd name="connsiteX1" fmla="*/ 511969 w 511969"/>
                <a:gd name="connsiteY1" fmla="*/ 585712 h 585712"/>
                <a:gd name="connsiteX2" fmla="*/ 0 w 511969"/>
                <a:gd name="connsiteY2" fmla="*/ 585712 h 585712"/>
                <a:gd name="connsiteX3" fmla="*/ 0 w 511969"/>
                <a:gd name="connsiteY3" fmla="*/ 130024 h 585712"/>
              </a:gdLst>
              <a:ahLst/>
              <a:cxnLst>
                <a:cxn ang="0">
                  <a:pos x="connsiteX0" y="connsiteY0"/>
                </a:cxn>
                <a:cxn ang="0">
                  <a:pos x="connsiteX1" y="connsiteY1"/>
                </a:cxn>
                <a:cxn ang="0">
                  <a:pos x="connsiteX2" y="connsiteY2"/>
                </a:cxn>
                <a:cxn ang="0">
                  <a:pos x="connsiteX3" y="connsiteY3"/>
                </a:cxn>
              </a:cxnLst>
              <a:rect l="l" t="t" r="r" b="b"/>
              <a:pathLst>
                <a:path w="511969" h="585712">
                  <a:moveTo>
                    <a:pt x="511969" y="0"/>
                  </a:moveTo>
                  <a:lnTo>
                    <a:pt x="511969" y="585712"/>
                  </a:lnTo>
                  <a:lnTo>
                    <a:pt x="0" y="585712"/>
                  </a:lnTo>
                  <a:lnTo>
                    <a:pt x="0" y="130024"/>
                  </a:lnTo>
                  <a:close/>
                </a:path>
              </a:pathLst>
            </a:cu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08000" rtlCol="0" anchor="ctr">
              <a:normAutofit/>
            </a:bodyPr>
            <a:lstStyle/>
            <a:p>
              <a:pPr algn="ctr"/>
              <a:r>
                <a:rPr lang="en-US" altLang="zh-CN" sz="2000" dirty="0">
                  <a:solidFill>
                    <a:schemeClr val="bg1"/>
                  </a:solidFill>
                </a:rPr>
                <a:t>B</a:t>
              </a:r>
              <a:endParaRPr lang="zh-CN" altLang="en-US" sz="2000" dirty="0">
                <a:solidFill>
                  <a:schemeClr val="bg1"/>
                </a:solidFill>
              </a:endParaRPr>
            </a:p>
          </p:txBody>
        </p:sp>
      </p:grpSp>
      <p:grpSp>
        <p:nvGrpSpPr>
          <p:cNvPr id="45" name="组合 44"/>
          <p:cNvGrpSpPr/>
          <p:nvPr>
            <p:custDataLst>
              <p:tags r:id="rId11"/>
            </p:custDataLst>
          </p:nvPr>
        </p:nvGrpSpPr>
        <p:grpSpPr>
          <a:xfrm>
            <a:off x="8138795" y="2526665"/>
            <a:ext cx="3020695" cy="3016250"/>
            <a:chOff x="3536156" y="4305300"/>
            <a:chExt cx="2550319" cy="1228725"/>
          </a:xfrm>
        </p:grpSpPr>
        <p:sp>
          <p:nvSpPr>
            <p:cNvPr id="46" name="等腰三角形 45"/>
            <p:cNvSpPr/>
            <p:nvPr>
              <p:custDataLst>
                <p:tags r:id="rId12"/>
              </p:custDataLst>
            </p:nvPr>
          </p:nvSpPr>
          <p:spPr>
            <a:xfrm rot="5400000">
              <a:off x="4012366" y="5345868"/>
              <a:ext cx="223915" cy="152399"/>
            </a:xfrm>
            <a:prstGeom prst="triangle">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endParaRPr>
            </a:p>
          </p:txBody>
        </p:sp>
        <p:sp>
          <p:nvSpPr>
            <p:cNvPr id="47" name="矩形 46"/>
            <p:cNvSpPr/>
            <p:nvPr>
              <p:custDataLst>
                <p:tags r:id="rId13"/>
              </p:custDataLst>
            </p:nvPr>
          </p:nvSpPr>
          <p:spPr>
            <a:xfrm>
              <a:off x="3895725" y="4305300"/>
              <a:ext cx="2190750" cy="1123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normAutofit/>
            </a:bodyPr>
            <a:lstStyle/>
            <a:p>
              <a:pPr algn="ctr">
                <a:lnSpc>
                  <a:spcPct val="150000"/>
                </a:lnSpc>
              </a:pPr>
              <a:r>
                <a:rPr lang="zh-CN" altLang="en-US" dirty="0">
                  <a:solidFill>
                    <a:schemeClr val="bg1"/>
                  </a:solidFill>
                </a:rPr>
                <a:t>最后会返回到查询入口，用户可以按任意键退出系统</a:t>
              </a:r>
              <a:endParaRPr lang="zh-CN" altLang="en-US" dirty="0">
                <a:solidFill>
                  <a:schemeClr val="bg1"/>
                </a:solidFill>
              </a:endParaRPr>
            </a:p>
          </p:txBody>
        </p:sp>
        <p:sp>
          <p:nvSpPr>
            <p:cNvPr id="48" name="等腰三角形 47"/>
            <p:cNvSpPr/>
            <p:nvPr>
              <p:custDataLst>
                <p:tags r:id="rId14"/>
              </p:custDataLst>
            </p:nvPr>
          </p:nvSpPr>
          <p:spPr>
            <a:xfrm rot="5400000">
              <a:off x="3859967" y="4873349"/>
              <a:ext cx="223915" cy="152399"/>
            </a:xfrm>
            <a:prstGeom prst="triangle">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endParaRPr>
            </a:p>
          </p:txBody>
        </p:sp>
        <p:sp>
          <p:nvSpPr>
            <p:cNvPr id="49" name="任意多边形 48"/>
            <p:cNvSpPr/>
            <p:nvPr>
              <p:custDataLst>
                <p:tags r:id="rId15"/>
              </p:custDataLst>
            </p:nvPr>
          </p:nvSpPr>
          <p:spPr>
            <a:xfrm>
              <a:off x="3536156" y="4948313"/>
              <a:ext cx="511969" cy="585712"/>
            </a:xfrm>
            <a:custGeom>
              <a:avLst/>
              <a:gdLst>
                <a:gd name="connsiteX0" fmla="*/ 511969 w 511969"/>
                <a:gd name="connsiteY0" fmla="*/ 0 h 585712"/>
                <a:gd name="connsiteX1" fmla="*/ 511969 w 511969"/>
                <a:gd name="connsiteY1" fmla="*/ 585712 h 585712"/>
                <a:gd name="connsiteX2" fmla="*/ 0 w 511969"/>
                <a:gd name="connsiteY2" fmla="*/ 585712 h 585712"/>
                <a:gd name="connsiteX3" fmla="*/ 0 w 511969"/>
                <a:gd name="connsiteY3" fmla="*/ 130024 h 585712"/>
              </a:gdLst>
              <a:ahLst/>
              <a:cxnLst>
                <a:cxn ang="0">
                  <a:pos x="connsiteX0" y="connsiteY0"/>
                </a:cxn>
                <a:cxn ang="0">
                  <a:pos x="connsiteX1" y="connsiteY1"/>
                </a:cxn>
                <a:cxn ang="0">
                  <a:pos x="connsiteX2" y="connsiteY2"/>
                </a:cxn>
                <a:cxn ang="0">
                  <a:pos x="connsiteX3" y="connsiteY3"/>
                </a:cxn>
              </a:cxnLst>
              <a:rect l="l" t="t" r="r" b="b"/>
              <a:pathLst>
                <a:path w="511969" h="585712">
                  <a:moveTo>
                    <a:pt x="511969" y="0"/>
                  </a:moveTo>
                  <a:lnTo>
                    <a:pt x="511969" y="585712"/>
                  </a:lnTo>
                  <a:lnTo>
                    <a:pt x="0" y="585712"/>
                  </a:lnTo>
                  <a:lnTo>
                    <a:pt x="0" y="130024"/>
                  </a:lnTo>
                  <a:close/>
                </a:path>
              </a:pathLst>
            </a:cu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08000" rtlCol="0" anchor="ctr">
              <a:normAutofit/>
            </a:bodyPr>
            <a:lstStyle/>
            <a:p>
              <a:pPr algn="ctr"/>
              <a:r>
                <a:rPr lang="en-US" altLang="zh-CN" sz="2000" dirty="0">
                  <a:solidFill>
                    <a:schemeClr val="bg1"/>
                  </a:solidFill>
                </a:rPr>
                <a:t>C</a:t>
              </a:r>
              <a:endParaRPr lang="zh-CN" altLang="en-US" sz="2000" dirty="0">
                <a:solidFill>
                  <a:schemeClr val="bg1"/>
                </a:solidFill>
              </a:endParaRPr>
            </a:p>
          </p:txBody>
        </p:sp>
      </p:grpSp>
      <p:sp>
        <p:nvSpPr>
          <p:cNvPr id="18" name="文本框 50"/>
          <p:cNvSpPr txBox="1"/>
          <p:nvPr>
            <p:custDataLst>
              <p:tags r:id="rId16"/>
            </p:custDataLst>
          </p:nvPr>
        </p:nvSpPr>
        <p:spPr>
          <a:xfrm>
            <a:off x="1055580" y="670222"/>
            <a:ext cx="7344614" cy="1015663"/>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4000" dirty="0"/>
              <a:t>获取某个城市</a:t>
            </a:r>
            <a:r>
              <a:rPr lang="en-US" altLang="zh-CN" sz="4000" dirty="0"/>
              <a:t>5</a:t>
            </a:r>
            <a:r>
              <a:rPr lang="zh-CN" altLang="en-US" sz="4000" dirty="0"/>
              <a:t>天内的天气</a:t>
            </a:r>
            <a:endParaRPr lang="zh-CN" altLang="en-US" sz="4000" dirty="0"/>
          </a:p>
        </p:txBody>
      </p:sp>
    </p:spTree>
    <p:custDataLst>
      <p:tags r:id="rId1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625475"/>
            <a:ext cx="11321415" cy="78041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dirty="0">
                <a:solidFill>
                  <a:schemeClr val="tx1"/>
                </a:solidFill>
              </a:rPr>
              <a:t>程序源代码</a:t>
            </a:r>
            <a:endParaRPr lang="zh-CN" altLang="en-US" dirty="0">
              <a:solidFill>
                <a:schemeClr val="tx1"/>
              </a:solidFill>
            </a:endParaRPr>
          </a:p>
        </p:txBody>
      </p:sp>
      <p:sp>
        <p:nvSpPr>
          <p:cNvPr id="3" name="文本框 2"/>
          <p:cNvSpPr txBox="1"/>
          <p:nvPr>
            <p:custDataLst>
              <p:tags r:id="rId2"/>
            </p:custDataLst>
          </p:nvPr>
        </p:nvSpPr>
        <p:spPr>
          <a:xfrm>
            <a:off x="493395" y="1445260"/>
            <a:ext cx="11321415" cy="5352415"/>
          </a:xfrm>
          <a:prstGeom prst="rect">
            <a:avLst/>
          </a:prstGeom>
        </p:spPr>
        <p:txBody>
          <a:bodyPr vert="horz" lIns="91440" tIns="45720" rIns="91440" bIns="45720" rtlCol="0">
            <a:no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200" dirty="0">
                <a:solidFill>
                  <a:schemeClr val="bg1"/>
                </a:solidFill>
                <a:latin typeface="+mn-lt"/>
                <a:ea typeface="+mn-ea"/>
              </a:rPr>
              <a:t>while True:</a:t>
            </a:r>
            <a:endParaRPr lang="zh-CN" altLang="en-US" sz="1200" dirty="0">
              <a:solidFill>
                <a:schemeClr val="bg1"/>
              </a:solidFill>
              <a:latin typeface="+mn-lt"/>
              <a:ea typeface="+mn-ea"/>
            </a:endParaRPr>
          </a:p>
          <a:p>
            <a:r>
              <a:rPr lang="zh-CN" altLang="en-US" sz="1200" dirty="0">
                <a:solidFill>
                  <a:schemeClr val="bg1"/>
                </a:solidFill>
                <a:latin typeface="+mn-lt"/>
                <a:ea typeface="+mn-ea"/>
              </a:rPr>
              <a:t>    import urllib.request as r</a:t>
            </a:r>
            <a:endParaRPr lang="zh-CN" altLang="en-US" sz="1200" dirty="0">
              <a:solidFill>
                <a:schemeClr val="bg1"/>
              </a:solidFill>
              <a:latin typeface="+mn-lt"/>
              <a:ea typeface="+mn-ea"/>
            </a:endParaRPr>
          </a:p>
          <a:p>
            <a:r>
              <a:rPr lang="zh-CN" altLang="en-US" sz="1200" dirty="0">
                <a:solidFill>
                  <a:schemeClr val="bg1"/>
                </a:solidFill>
                <a:latin typeface="+mn-lt"/>
                <a:ea typeface="+mn-ea"/>
              </a:rPr>
              <a:t>    import json</a:t>
            </a:r>
            <a:endParaRPr lang="zh-CN" altLang="en-US" sz="1200" dirty="0">
              <a:solidFill>
                <a:schemeClr val="bg1"/>
              </a:solidFill>
              <a:latin typeface="+mn-lt"/>
              <a:ea typeface="+mn-ea"/>
            </a:endParaRPr>
          </a:p>
          <a:p>
            <a:r>
              <a:rPr lang="zh-CN" altLang="en-US" sz="1200" dirty="0">
                <a:solidFill>
                  <a:schemeClr val="bg1"/>
                </a:solidFill>
                <a:latin typeface="+mn-lt"/>
                <a:ea typeface="+mn-ea"/>
              </a:rPr>
              <a:t>    import time</a:t>
            </a:r>
            <a:endParaRPr lang="zh-CN" altLang="en-US" sz="1200" dirty="0">
              <a:solidFill>
                <a:schemeClr val="bg1"/>
              </a:solidFill>
              <a:latin typeface="+mn-lt"/>
              <a:ea typeface="+mn-ea"/>
            </a:endParaRPr>
          </a:p>
          <a:p>
            <a:r>
              <a:rPr lang="zh-CN" altLang="en-US" sz="1200" dirty="0">
                <a:solidFill>
                  <a:schemeClr val="bg1"/>
                </a:solidFill>
                <a:latin typeface="+mn-lt"/>
                <a:ea typeface="+mn-ea"/>
              </a:rPr>
              <a:t>    days=[0,8,16,24,32]</a:t>
            </a:r>
            <a:endParaRPr lang="zh-CN" altLang="en-US" sz="1200" dirty="0">
              <a:solidFill>
                <a:schemeClr val="bg1"/>
              </a:solidFill>
              <a:latin typeface="+mn-lt"/>
              <a:ea typeface="+mn-ea"/>
            </a:endParaRPr>
          </a:p>
          <a:p>
            <a:r>
              <a:rPr lang="zh-CN" altLang="en-US" sz="1200" dirty="0">
                <a:solidFill>
                  <a:schemeClr val="bg1"/>
                </a:solidFill>
                <a:latin typeface="+mn-lt"/>
                <a:ea typeface="+mn-ea"/>
              </a:rPr>
              <a:t>    url='http://api.openweathermap.org/data/2.5/forecast?q={},cn&amp;mode=json&amp;lang=zh_cn&amp;&amp;APPID=6a67ed641c0fda8b69715c43518b6996&amp;units=metric'</a:t>
            </a:r>
            <a:endParaRPr lang="zh-CN" altLang="en-US" sz="1200" dirty="0">
              <a:solidFill>
                <a:schemeClr val="bg1"/>
              </a:solidFill>
              <a:latin typeface="+mn-lt"/>
              <a:ea typeface="+mn-ea"/>
            </a:endParaRPr>
          </a:p>
          <a:p>
            <a:r>
              <a:rPr lang="zh-CN" altLang="en-US" sz="1200" dirty="0">
                <a:solidFill>
                  <a:schemeClr val="bg1"/>
                </a:solidFill>
                <a:latin typeface="+mn-lt"/>
                <a:ea typeface="+mn-ea"/>
              </a:rPr>
              <a:t>    a=open('state.txt','r').readline(1)</a:t>
            </a:r>
            <a:endParaRPr lang="zh-CN" altLang="en-US" sz="1200" dirty="0">
              <a:solidFill>
                <a:schemeClr val="bg1"/>
              </a:solidFill>
              <a:latin typeface="+mn-lt"/>
              <a:ea typeface="+mn-ea"/>
            </a:endParaRPr>
          </a:p>
          <a:p>
            <a:r>
              <a:rPr lang="zh-CN" altLang="en-US" sz="1200" dirty="0">
                <a:solidFill>
                  <a:schemeClr val="bg1"/>
                </a:solidFill>
                <a:latin typeface="+mn-lt"/>
                <a:ea typeface="+mn-ea"/>
              </a:rPr>
              <a:t>    if a=='1':</a:t>
            </a:r>
            <a:endParaRPr lang="zh-CN" altLang="en-US" sz="1200" dirty="0">
              <a:solidFill>
                <a:schemeClr val="bg1"/>
              </a:solidFill>
              <a:latin typeface="+mn-lt"/>
              <a:ea typeface="+mn-ea"/>
            </a:endParaRPr>
          </a:p>
          <a:p>
            <a:r>
              <a:rPr lang="zh-CN" altLang="en-US" sz="1200" dirty="0">
                <a:solidFill>
                  <a:schemeClr val="bg1"/>
                </a:solidFill>
                <a:latin typeface="+mn-lt"/>
                <a:ea typeface="+mn-ea"/>
              </a:rPr>
              <a:t>        print("欢迎使用全球天气APP")</a:t>
            </a:r>
            <a:endParaRPr lang="zh-CN" altLang="en-US" sz="1200" dirty="0">
              <a:solidFill>
                <a:schemeClr val="bg1"/>
              </a:solidFill>
              <a:latin typeface="+mn-lt"/>
              <a:ea typeface="+mn-ea"/>
            </a:endParaRPr>
          </a:p>
          <a:p>
            <a:r>
              <a:rPr lang="zh-CN" altLang="en-US" sz="1200" dirty="0">
                <a:solidFill>
                  <a:schemeClr val="bg1"/>
                </a:solidFill>
                <a:latin typeface="+mn-lt"/>
                <a:ea typeface="+mn-ea"/>
              </a:rPr>
              <a:t>    else:</a:t>
            </a:r>
            <a:endParaRPr lang="zh-CN" altLang="en-US" sz="1200" dirty="0">
              <a:solidFill>
                <a:schemeClr val="bg1"/>
              </a:solidFill>
              <a:latin typeface="+mn-lt"/>
              <a:ea typeface="+mn-ea"/>
            </a:endParaRPr>
          </a:p>
          <a:p>
            <a:r>
              <a:rPr lang="zh-CN" altLang="en-US" sz="1200" dirty="0">
                <a:solidFill>
                  <a:schemeClr val="bg1"/>
                </a:solidFill>
                <a:latin typeface="+mn-lt"/>
                <a:ea typeface="+mn-ea"/>
              </a:rPr>
              <a:t>        print("欢迎第一次使用我的全球天气app")</a:t>
            </a:r>
            <a:endParaRPr lang="zh-CN" altLang="en-US" sz="1200" dirty="0">
              <a:solidFill>
                <a:schemeClr val="bg1"/>
              </a:solidFill>
              <a:latin typeface="+mn-lt"/>
              <a:ea typeface="+mn-ea"/>
            </a:endParaRPr>
          </a:p>
          <a:p>
            <a:r>
              <a:rPr lang="zh-CN" altLang="en-US" sz="1200" dirty="0">
                <a:solidFill>
                  <a:schemeClr val="bg1"/>
                </a:solidFill>
                <a:latin typeface="+mn-lt"/>
                <a:ea typeface="+mn-ea"/>
              </a:rPr>
              <a:t>        url1='http://api.openweathermap.org/data/2.5/forecast?q=beijing,cn&amp;mode=json&amp;lang=zh_cn&amp;&amp;APPID=6a67ed641c0fda8b69715c43518b6996&amp;units=metric'</a:t>
            </a:r>
            <a:endParaRPr lang="zh-CN" altLang="en-US" sz="1200" dirty="0">
              <a:solidFill>
                <a:schemeClr val="bg1"/>
              </a:solidFill>
              <a:latin typeface="+mn-lt"/>
              <a:ea typeface="+mn-ea"/>
            </a:endParaRPr>
          </a:p>
          <a:p>
            <a:r>
              <a:rPr lang="zh-CN" altLang="en-US" sz="1200" dirty="0">
                <a:solidFill>
                  <a:schemeClr val="bg1"/>
                </a:solidFill>
                <a:latin typeface="+mn-lt"/>
                <a:ea typeface="+mn-ea"/>
              </a:rPr>
              <a:t>        open('state.txt','w').write('1')</a:t>
            </a:r>
            <a:endParaRPr lang="zh-CN" altLang="en-US" sz="1200" dirty="0">
              <a:solidFill>
                <a:schemeClr val="bg1"/>
              </a:solidFill>
              <a:latin typeface="+mn-lt"/>
              <a:ea typeface="+mn-ea"/>
            </a:endParaRPr>
          </a:p>
          <a:p>
            <a:r>
              <a:rPr lang="zh-CN" altLang="en-US" sz="1200" dirty="0">
                <a:solidFill>
                  <a:schemeClr val="bg1"/>
                </a:solidFill>
                <a:latin typeface="+mn-lt"/>
                <a:ea typeface="+mn-ea"/>
              </a:rPr>
              <a:t>        print("当前城市为北京")</a:t>
            </a:r>
            <a:endParaRPr lang="zh-CN" altLang="en-US" sz="1200" dirty="0">
              <a:solidFill>
                <a:schemeClr val="bg1"/>
              </a:solidFill>
              <a:latin typeface="+mn-lt"/>
              <a:ea typeface="+mn-ea"/>
            </a:endParaRPr>
          </a:p>
          <a:p>
            <a:r>
              <a:rPr lang="zh-CN" altLang="en-US" sz="1200" dirty="0">
                <a:solidFill>
                  <a:schemeClr val="bg1"/>
                </a:solidFill>
                <a:latin typeface="+mn-lt"/>
                <a:ea typeface="+mn-ea"/>
              </a:rPr>
              <a:t>    time.sleep(1)</a:t>
            </a:r>
            <a:endParaRPr lang="zh-CN" altLang="en-US" sz="1200" dirty="0">
              <a:solidFill>
                <a:schemeClr val="bg1"/>
              </a:solidFill>
              <a:latin typeface="+mn-lt"/>
              <a:ea typeface="+mn-ea"/>
            </a:endParaRPr>
          </a:p>
          <a:p>
            <a:r>
              <a:rPr lang="zh-CN" altLang="en-US" sz="1200" dirty="0">
                <a:solidFill>
                  <a:schemeClr val="bg1"/>
                </a:solidFill>
                <a:latin typeface="+mn-lt"/>
                <a:ea typeface="+mn-ea"/>
              </a:rPr>
              <a:t>    print("1.查看当前城市天气；2.查看其它城市天气;3.其它任意键退出")</a:t>
            </a:r>
            <a:endParaRPr lang="zh-CN" altLang="en-US" sz="1200" dirty="0">
              <a:solidFill>
                <a:schemeClr val="bg1"/>
              </a:solidFill>
              <a:latin typeface="+mn-lt"/>
              <a:ea typeface="+mn-ea"/>
            </a:endParaRPr>
          </a:p>
          <a:p>
            <a:r>
              <a:rPr lang="zh-CN" altLang="en-US" sz="1200" dirty="0">
                <a:solidFill>
                  <a:schemeClr val="bg1"/>
                </a:solidFill>
                <a:latin typeface="+mn-lt"/>
                <a:ea typeface="+mn-ea"/>
              </a:rPr>
              <a:t>    menno=input("请输入菜单：")</a:t>
            </a:r>
            <a:endParaRPr lang="zh-CN" altLang="en-US" sz="1200" dirty="0">
              <a:solidFill>
                <a:schemeClr val="bg1"/>
              </a:solidFill>
              <a:latin typeface="+mn-lt"/>
              <a:ea typeface="+mn-ea"/>
            </a:endParaRPr>
          </a:p>
          <a:p>
            <a:r>
              <a:rPr lang="zh-CN" altLang="en-US" sz="1200" dirty="0">
                <a:solidFill>
                  <a:schemeClr val="bg1"/>
                </a:solidFill>
                <a:latin typeface="+mn-lt"/>
                <a:ea typeface="+mn-ea"/>
              </a:rPr>
              <a:t>    if menno=='2':</a:t>
            </a:r>
            <a:endParaRPr lang="zh-CN" altLang="en-US" sz="1200" dirty="0">
              <a:solidFill>
                <a:schemeClr val="bg1"/>
              </a:solidFill>
              <a:latin typeface="+mn-lt"/>
              <a:ea typeface="+mn-ea"/>
            </a:endParaRPr>
          </a:p>
          <a:p>
            <a:r>
              <a:rPr lang="zh-CN" altLang="en-US" sz="1200" dirty="0">
                <a:solidFill>
                  <a:schemeClr val="bg1"/>
                </a:solidFill>
                <a:latin typeface="+mn-lt"/>
                <a:ea typeface="+mn-ea"/>
              </a:rPr>
              <a:t>        print("2.查看其它城市天气")</a:t>
            </a:r>
            <a:endParaRPr lang="zh-CN" altLang="en-US" sz="1200" dirty="0">
              <a:solidFill>
                <a:schemeClr val="bg1"/>
              </a:solidFill>
              <a:latin typeface="+mn-lt"/>
              <a:ea typeface="+mn-ea"/>
            </a:endParaRPr>
          </a:p>
          <a:p>
            <a:r>
              <a:rPr lang="zh-CN" altLang="en-US" sz="1200" dirty="0">
                <a:solidFill>
                  <a:schemeClr val="bg1"/>
                </a:solidFill>
                <a:latin typeface="+mn-lt"/>
                <a:ea typeface="+mn-ea"/>
              </a:rPr>
              <a:t>        time.sleep(1)</a:t>
            </a:r>
            <a:endParaRPr lang="zh-CN" altLang="en-US" sz="1200" dirty="0">
              <a:solidFill>
                <a:schemeClr val="bg1"/>
              </a:solidFill>
              <a:latin typeface="+mn-lt"/>
              <a:ea typeface="+mn-ea"/>
            </a:endParaRPr>
          </a:p>
          <a:p>
            <a:r>
              <a:rPr lang="zh-CN" altLang="en-US" sz="1200" dirty="0">
                <a:solidFill>
                  <a:schemeClr val="bg1"/>
                </a:solidFill>
                <a:latin typeface="+mn-lt"/>
                <a:ea typeface="+mn-ea"/>
              </a:rPr>
              <a:t>        city_pinyin=input("请输入城市拼音：")</a:t>
            </a:r>
            <a:endParaRPr lang="zh-CN" altLang="en-US" sz="1200" dirty="0">
              <a:solidFill>
                <a:schemeClr val="bg1"/>
              </a:solidFill>
              <a:latin typeface="+mn-lt"/>
              <a:ea typeface="+mn-ea"/>
            </a:endParaRPr>
          </a:p>
          <a:p>
            <a:r>
              <a:rPr lang="zh-CN" altLang="en-US" sz="1200" dirty="0">
                <a:solidFill>
                  <a:schemeClr val="bg1"/>
                </a:solidFill>
                <a:latin typeface="+mn-lt"/>
                <a:ea typeface="+mn-ea"/>
              </a:rPr>
              <a:t>        info=r.urlopen(url.format(city_pinyin)).read().decode('utf-8','ignore')</a:t>
            </a:r>
            <a:endParaRPr lang="zh-CN" altLang="en-US" sz="1200" dirty="0">
              <a:solidFill>
                <a:schemeClr val="bg1"/>
              </a:solidFill>
              <a:latin typeface="+mn-lt"/>
              <a:ea typeface="+mn-ea"/>
            </a:endParaRPr>
          </a:p>
          <a:p>
            <a:r>
              <a:rPr lang="zh-CN" altLang="en-US" sz="1200" dirty="0">
                <a:solidFill>
                  <a:schemeClr val="bg1"/>
                </a:solidFill>
                <a:latin typeface="+mn-lt"/>
                <a:ea typeface="+mn-ea"/>
              </a:rPr>
              <a:t>        data=json.loads(info)</a:t>
            </a:r>
            <a:endParaRPr lang="zh-CN" altLang="en-US" sz="1200" dirty="0">
              <a:solidFill>
                <a:schemeClr val="bg1"/>
              </a:solidFill>
              <a:latin typeface="+mn-lt"/>
              <a:ea typeface="+mn-ea"/>
            </a:endParaRPr>
          </a:p>
          <a:p>
            <a:r>
              <a:rPr lang="zh-CN" altLang="en-US" sz="1200" dirty="0">
                <a:solidFill>
                  <a:schemeClr val="bg1"/>
                </a:solidFill>
                <a:latin typeface="+mn-lt"/>
                <a:ea typeface="+mn-ea"/>
              </a:rPr>
              <a:t>        def tianqi1(day):</a:t>
            </a:r>
            <a:endParaRPr lang="zh-CN" altLang="en-US" sz="1200" dirty="0">
              <a:solidFill>
                <a:schemeClr val="bg1"/>
              </a:solidFill>
              <a:latin typeface="+mn-lt"/>
              <a:ea typeface="+mn-ea"/>
            </a:endParaRPr>
          </a:p>
        </p:txBody>
      </p:sp>
      <p:cxnSp>
        <p:nvCxnSpPr>
          <p:cNvPr id="5" name="直接连接符 4"/>
          <p:cNvCxnSpPr/>
          <p:nvPr>
            <p:custDataLst>
              <p:tags r:id="rId3"/>
            </p:custDataLst>
          </p:nvPr>
        </p:nvCxnSpPr>
        <p:spPr>
          <a:xfrm flipV="1">
            <a:off x="682625" y="1405890"/>
            <a:ext cx="10570845" cy="393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297180"/>
            <a:ext cx="11321415" cy="974090"/>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dirty="0">
                <a:solidFill>
                  <a:schemeClr val="tx1"/>
                </a:solidFill>
              </a:rPr>
              <a:t>程序源代码</a:t>
            </a:r>
            <a:endParaRPr lang="zh-CN" altLang="en-US" dirty="0">
              <a:solidFill>
                <a:schemeClr val="tx1"/>
              </a:solidFill>
            </a:endParaRPr>
          </a:p>
        </p:txBody>
      </p:sp>
      <p:sp>
        <p:nvSpPr>
          <p:cNvPr id="3" name="文本框 2"/>
          <p:cNvSpPr txBox="1"/>
          <p:nvPr>
            <p:custDataLst>
              <p:tags r:id="rId2"/>
            </p:custDataLst>
          </p:nvPr>
        </p:nvSpPr>
        <p:spPr>
          <a:xfrm>
            <a:off x="493395" y="1416050"/>
            <a:ext cx="11321415" cy="5387340"/>
          </a:xfrm>
          <a:prstGeom prst="rect">
            <a:avLst/>
          </a:prstGeom>
        </p:spPr>
        <p:txBody>
          <a:bodyPr vert="horz" lIns="91440" tIns="45720" rIns="91440" bIns="45720" rtlCol="0">
            <a:normAutofit fontScale="50000"/>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bg1"/>
                </a:solidFill>
                <a:latin typeface="+mn-lt"/>
                <a:ea typeface="+mn-ea"/>
              </a:rPr>
              <a:t>  print('{}天气：{}\t温度是：{}\t压强是：{}\t最高气温是：{}'.format(data["list"][day]["dt_txt"][0:10],data["list"][day]["weather"][0]["description"],data["list"][day]["main"]["temp"],data["list"][day]["main"]["pressure"],data["list"][day]["main"]["temp_max"]))   </a:t>
            </a:r>
            <a:endParaRPr lang="zh-CN" altLang="en-US" sz="2400" dirty="0">
              <a:solidFill>
                <a:schemeClr val="bg1"/>
              </a:solidFill>
              <a:latin typeface="+mn-lt"/>
              <a:ea typeface="+mn-ea"/>
            </a:endParaRPr>
          </a:p>
          <a:p>
            <a:r>
              <a:rPr lang="zh-CN" altLang="en-US" sz="2400" dirty="0">
                <a:solidFill>
                  <a:schemeClr val="bg1"/>
                </a:solidFill>
                <a:latin typeface="+mn-lt"/>
                <a:ea typeface="+mn-ea"/>
              </a:rPr>
              <a:t>        for day in days:</a:t>
            </a:r>
            <a:endParaRPr lang="zh-CN" altLang="en-US" sz="2400" dirty="0">
              <a:solidFill>
                <a:schemeClr val="bg1"/>
              </a:solidFill>
              <a:latin typeface="+mn-lt"/>
              <a:ea typeface="+mn-ea"/>
            </a:endParaRPr>
          </a:p>
          <a:p>
            <a:r>
              <a:rPr lang="zh-CN" altLang="en-US" sz="2400" dirty="0">
                <a:solidFill>
                  <a:schemeClr val="bg1"/>
                </a:solidFill>
                <a:latin typeface="+mn-lt"/>
                <a:ea typeface="+mn-ea"/>
              </a:rPr>
              <a:t>            tianqi1(day) </a:t>
            </a:r>
            <a:endParaRPr lang="zh-CN" altLang="en-US" sz="2400" dirty="0">
              <a:solidFill>
                <a:schemeClr val="bg1"/>
              </a:solidFill>
              <a:latin typeface="+mn-lt"/>
              <a:ea typeface="+mn-ea"/>
            </a:endParaRPr>
          </a:p>
          <a:p>
            <a:r>
              <a:rPr lang="zh-CN" altLang="en-US" sz="2400" dirty="0">
                <a:solidFill>
                  <a:schemeClr val="bg1"/>
                </a:solidFill>
                <a:latin typeface="+mn-lt"/>
                <a:ea typeface="+mn-ea"/>
              </a:rPr>
              <a:t>        print("您是否要保存当前城市为默认城市")</a:t>
            </a:r>
            <a:endParaRPr lang="zh-CN" altLang="en-US" sz="2400" dirty="0">
              <a:solidFill>
                <a:schemeClr val="bg1"/>
              </a:solidFill>
              <a:latin typeface="+mn-lt"/>
              <a:ea typeface="+mn-ea"/>
            </a:endParaRPr>
          </a:p>
          <a:p>
            <a:r>
              <a:rPr lang="zh-CN" altLang="en-US" sz="2400" dirty="0">
                <a:solidFill>
                  <a:schemeClr val="bg1"/>
                </a:solidFill>
                <a:latin typeface="+mn-lt"/>
                <a:ea typeface="+mn-ea"/>
              </a:rPr>
              <a:t>        print("1、是；2、否")</a:t>
            </a:r>
            <a:endParaRPr lang="zh-CN" altLang="en-US" sz="2400" dirty="0">
              <a:solidFill>
                <a:schemeClr val="bg1"/>
              </a:solidFill>
              <a:latin typeface="+mn-lt"/>
              <a:ea typeface="+mn-ea"/>
            </a:endParaRPr>
          </a:p>
          <a:p>
            <a:r>
              <a:rPr lang="zh-CN" altLang="en-US" sz="2400" dirty="0">
                <a:solidFill>
                  <a:schemeClr val="bg1"/>
                </a:solidFill>
                <a:latin typeface="+mn-lt"/>
                <a:ea typeface="+mn-ea"/>
              </a:rPr>
              <a:t>        s=input("请选择")</a:t>
            </a:r>
            <a:endParaRPr lang="zh-CN" altLang="en-US" sz="2400" dirty="0">
              <a:solidFill>
                <a:schemeClr val="bg1"/>
              </a:solidFill>
              <a:latin typeface="+mn-lt"/>
              <a:ea typeface="+mn-ea"/>
            </a:endParaRPr>
          </a:p>
          <a:p>
            <a:r>
              <a:rPr lang="zh-CN" altLang="en-US" sz="2400" dirty="0">
                <a:solidFill>
                  <a:schemeClr val="bg1"/>
                </a:solidFill>
                <a:latin typeface="+mn-lt"/>
                <a:ea typeface="+mn-ea"/>
              </a:rPr>
              <a:t>        if s=='1':</a:t>
            </a:r>
            <a:endParaRPr lang="zh-CN" altLang="en-US" sz="2400" dirty="0">
              <a:solidFill>
                <a:schemeClr val="bg1"/>
              </a:solidFill>
              <a:latin typeface="+mn-lt"/>
              <a:ea typeface="+mn-ea"/>
            </a:endParaRPr>
          </a:p>
          <a:p>
            <a:r>
              <a:rPr lang="zh-CN" altLang="en-US" sz="2400" dirty="0">
                <a:solidFill>
                  <a:schemeClr val="bg1"/>
                </a:solidFill>
                <a:latin typeface="+mn-lt"/>
                <a:ea typeface="+mn-ea"/>
              </a:rPr>
              <a:t>            url1=url.format(city_pinyin)</a:t>
            </a:r>
            <a:endParaRPr lang="zh-CN" altLang="en-US" sz="2400" dirty="0">
              <a:solidFill>
                <a:schemeClr val="bg1"/>
              </a:solidFill>
              <a:latin typeface="+mn-lt"/>
              <a:ea typeface="+mn-ea"/>
            </a:endParaRPr>
          </a:p>
          <a:p>
            <a:r>
              <a:rPr lang="zh-CN" altLang="en-US" sz="2400" dirty="0">
                <a:solidFill>
                  <a:schemeClr val="bg1"/>
                </a:solidFill>
                <a:latin typeface="+mn-lt"/>
                <a:ea typeface="+mn-ea"/>
              </a:rPr>
              <a:t>            time.sleep(2)</a:t>
            </a:r>
            <a:endParaRPr lang="zh-CN" altLang="en-US" sz="2400" dirty="0">
              <a:solidFill>
                <a:schemeClr val="bg1"/>
              </a:solidFill>
              <a:latin typeface="+mn-lt"/>
              <a:ea typeface="+mn-ea"/>
            </a:endParaRPr>
          </a:p>
          <a:p>
            <a:r>
              <a:rPr lang="zh-CN" altLang="en-US" sz="2400" dirty="0">
                <a:solidFill>
                  <a:schemeClr val="bg1"/>
                </a:solidFill>
                <a:latin typeface="+mn-lt"/>
                <a:ea typeface="+mn-ea"/>
              </a:rPr>
              <a:t>            print("保存成功")</a:t>
            </a:r>
            <a:endParaRPr lang="zh-CN" altLang="en-US" sz="2400" dirty="0">
              <a:solidFill>
                <a:schemeClr val="bg1"/>
              </a:solidFill>
              <a:latin typeface="+mn-lt"/>
              <a:ea typeface="+mn-ea"/>
            </a:endParaRPr>
          </a:p>
          <a:p>
            <a:r>
              <a:rPr lang="zh-CN" altLang="en-US" sz="2400" dirty="0">
                <a:solidFill>
                  <a:schemeClr val="bg1"/>
                </a:solidFill>
                <a:latin typeface="+mn-lt"/>
                <a:ea typeface="+mn-ea"/>
              </a:rPr>
              <a:t>        else:</a:t>
            </a:r>
            <a:endParaRPr lang="zh-CN" altLang="en-US" sz="2400" dirty="0">
              <a:solidFill>
                <a:schemeClr val="bg1"/>
              </a:solidFill>
              <a:latin typeface="+mn-lt"/>
              <a:ea typeface="+mn-ea"/>
            </a:endParaRPr>
          </a:p>
          <a:p>
            <a:r>
              <a:rPr lang="zh-CN" altLang="en-US" sz="2400" dirty="0">
                <a:solidFill>
                  <a:schemeClr val="bg1"/>
                </a:solidFill>
                <a:latin typeface="+mn-lt"/>
                <a:ea typeface="+mn-ea"/>
              </a:rPr>
              <a:t>            break</a:t>
            </a:r>
            <a:endParaRPr lang="zh-CN" altLang="en-US" sz="2400" dirty="0">
              <a:solidFill>
                <a:schemeClr val="bg1"/>
              </a:solidFill>
              <a:latin typeface="+mn-lt"/>
              <a:ea typeface="+mn-ea"/>
            </a:endParaRPr>
          </a:p>
          <a:p>
            <a:r>
              <a:rPr lang="zh-CN" altLang="en-US" sz="2400" dirty="0">
                <a:solidFill>
                  <a:schemeClr val="bg1"/>
                </a:solidFill>
                <a:latin typeface="+mn-lt"/>
                <a:ea typeface="+mn-ea"/>
              </a:rPr>
              <a:t>    elif menno=='1':</a:t>
            </a:r>
            <a:endParaRPr lang="zh-CN" altLang="en-US" sz="2400" dirty="0">
              <a:solidFill>
                <a:schemeClr val="bg1"/>
              </a:solidFill>
              <a:latin typeface="+mn-lt"/>
              <a:ea typeface="+mn-ea"/>
            </a:endParaRPr>
          </a:p>
          <a:p>
            <a:r>
              <a:rPr lang="zh-CN" altLang="en-US" sz="2400" dirty="0">
                <a:solidFill>
                  <a:schemeClr val="bg1"/>
                </a:solidFill>
                <a:latin typeface="+mn-lt"/>
                <a:ea typeface="+mn-ea"/>
              </a:rPr>
              <a:t>        print("当前城市的天气")</a:t>
            </a:r>
            <a:endParaRPr lang="zh-CN" altLang="en-US" sz="2400" dirty="0">
              <a:solidFill>
                <a:schemeClr val="bg1"/>
              </a:solidFill>
              <a:latin typeface="+mn-lt"/>
              <a:ea typeface="+mn-ea"/>
            </a:endParaRPr>
          </a:p>
          <a:p>
            <a:r>
              <a:rPr lang="zh-CN" altLang="en-US" sz="2400" dirty="0">
                <a:solidFill>
                  <a:schemeClr val="bg1"/>
                </a:solidFill>
                <a:latin typeface="+mn-lt"/>
                <a:ea typeface="+mn-ea"/>
              </a:rPr>
              <a:t>        #url1='http://api.openweathermap.org/data/2.5/forecast?q=beijing,cn&amp;mode=json&amp;lang=zh_cn&amp;&amp;APPID=6a67ed641c0fda8b69715c43518b6996&amp;units=metric'</a:t>
            </a:r>
            <a:endParaRPr lang="zh-CN" altLang="en-US" sz="2400" dirty="0">
              <a:solidFill>
                <a:schemeClr val="bg1"/>
              </a:solidFill>
              <a:latin typeface="+mn-lt"/>
              <a:ea typeface="+mn-ea"/>
            </a:endParaRPr>
          </a:p>
          <a:p>
            <a:r>
              <a:rPr lang="zh-CN" altLang="en-US" sz="2400" dirty="0">
                <a:solidFill>
                  <a:schemeClr val="bg1"/>
                </a:solidFill>
                <a:latin typeface="+mn-lt"/>
                <a:ea typeface="+mn-ea"/>
              </a:rPr>
              <a:t>        info=r.urlopen(url1).read().decode('utf-8','ignore')</a:t>
            </a:r>
            <a:endParaRPr lang="zh-CN" altLang="en-US" sz="2400" dirty="0">
              <a:solidFill>
                <a:schemeClr val="bg1"/>
              </a:solidFill>
              <a:latin typeface="+mn-lt"/>
              <a:ea typeface="+mn-ea"/>
            </a:endParaRPr>
          </a:p>
          <a:p>
            <a:r>
              <a:rPr lang="zh-CN" altLang="en-US" sz="2400" dirty="0">
                <a:solidFill>
                  <a:schemeClr val="bg1"/>
                </a:solidFill>
                <a:latin typeface="+mn-lt"/>
                <a:ea typeface="+mn-ea"/>
              </a:rPr>
              <a:t>        data=json.loads(info)</a:t>
            </a:r>
            <a:endParaRPr lang="zh-CN" altLang="en-US" sz="2400" dirty="0">
              <a:solidFill>
                <a:schemeClr val="bg1"/>
              </a:solidFill>
              <a:latin typeface="+mn-lt"/>
              <a:ea typeface="+mn-ea"/>
            </a:endParaRPr>
          </a:p>
          <a:p>
            <a:r>
              <a:rPr lang="zh-CN" altLang="en-US" sz="2400" dirty="0">
                <a:solidFill>
                  <a:schemeClr val="bg1"/>
                </a:solidFill>
                <a:latin typeface="+mn-lt"/>
                <a:ea typeface="+mn-ea"/>
              </a:rPr>
              <a:t>        def tianqi(day):</a:t>
            </a:r>
            <a:endParaRPr lang="zh-CN" altLang="en-US" sz="2400" dirty="0">
              <a:solidFill>
                <a:schemeClr val="bg1"/>
              </a:solidFill>
              <a:latin typeface="+mn-lt"/>
              <a:ea typeface="+mn-ea"/>
            </a:endParaRPr>
          </a:p>
          <a:p>
            <a:r>
              <a:rPr lang="zh-CN" altLang="en-US" sz="2400" dirty="0">
                <a:solidFill>
                  <a:schemeClr val="bg1"/>
                </a:solidFill>
                <a:latin typeface="+mn-lt"/>
                <a:ea typeface="+mn-ea"/>
              </a:rPr>
              <a:t>            print('{}天气：{}\t温度是：{}\t压强是：{}\t最高气温是：{}'.format(data["list"][day]["dt_txt"][0:10],data["list"][day]["weather"][0]["description"],data["list"][day]["main"]["temp"],data["list"][day]["main"]["pressure"],data["list"][day]["main"]["temp_max"]))</a:t>
            </a:r>
            <a:endParaRPr lang="zh-CN" altLang="en-US" sz="2400" dirty="0">
              <a:solidFill>
                <a:schemeClr val="bg1"/>
              </a:solidFill>
              <a:latin typeface="+mn-lt"/>
              <a:ea typeface="+mn-ea"/>
            </a:endParaRPr>
          </a:p>
          <a:p>
            <a:r>
              <a:rPr lang="zh-CN" altLang="en-US" sz="2400" dirty="0">
                <a:solidFill>
                  <a:schemeClr val="bg1"/>
                </a:solidFill>
                <a:latin typeface="+mn-lt"/>
                <a:ea typeface="+mn-ea"/>
              </a:rPr>
              <a:t>        for day in days:</a:t>
            </a:r>
            <a:endParaRPr lang="zh-CN" altLang="en-US" sz="2400" dirty="0">
              <a:solidFill>
                <a:schemeClr val="bg1"/>
              </a:solidFill>
              <a:latin typeface="+mn-lt"/>
              <a:ea typeface="+mn-ea"/>
            </a:endParaRPr>
          </a:p>
          <a:p>
            <a:r>
              <a:rPr lang="zh-CN" altLang="en-US" sz="2400" dirty="0">
                <a:solidFill>
                  <a:schemeClr val="bg1"/>
                </a:solidFill>
                <a:latin typeface="+mn-lt"/>
                <a:ea typeface="+mn-ea"/>
              </a:rPr>
              <a:t>            tianqi(day)   </a:t>
            </a:r>
            <a:endParaRPr lang="zh-CN" altLang="en-US" sz="2400" dirty="0">
              <a:solidFill>
                <a:schemeClr val="bg1"/>
              </a:solidFill>
              <a:latin typeface="+mn-lt"/>
              <a:ea typeface="+mn-ea"/>
            </a:endParaRPr>
          </a:p>
          <a:p>
            <a:r>
              <a:rPr lang="zh-CN" altLang="en-US" sz="2400" dirty="0">
                <a:solidFill>
                  <a:schemeClr val="bg1"/>
                </a:solidFill>
                <a:latin typeface="+mn-lt"/>
                <a:ea typeface="+mn-ea"/>
              </a:rPr>
              <a:t>    else:</a:t>
            </a:r>
            <a:endParaRPr lang="zh-CN" altLang="en-US" sz="2400" dirty="0">
              <a:solidFill>
                <a:schemeClr val="bg1"/>
              </a:solidFill>
              <a:latin typeface="+mn-lt"/>
              <a:ea typeface="+mn-ea"/>
            </a:endParaRPr>
          </a:p>
          <a:p>
            <a:r>
              <a:rPr lang="zh-CN" altLang="en-US" sz="2400" dirty="0">
                <a:solidFill>
                  <a:schemeClr val="bg1"/>
                </a:solidFill>
                <a:latin typeface="+mn-lt"/>
                <a:ea typeface="+mn-ea"/>
              </a:rPr>
              <a:t>        break</a:t>
            </a:r>
            <a:endParaRPr lang="zh-CN" altLang="en-US" sz="2400" dirty="0">
              <a:solidFill>
                <a:schemeClr val="bg1"/>
              </a:solidFill>
              <a:latin typeface="+mn-lt"/>
              <a:ea typeface="+mn-ea"/>
            </a:endParaRPr>
          </a:p>
          <a:p>
            <a:r>
              <a:rPr lang="zh-CN" altLang="en-US" sz="2400" dirty="0">
                <a:solidFill>
                  <a:schemeClr val="bg1"/>
                </a:solidFill>
                <a:latin typeface="+mn-lt"/>
                <a:ea typeface="+mn-ea"/>
              </a:rPr>
              <a:t>    time.sleep(2)</a:t>
            </a:r>
            <a:endParaRPr lang="zh-CN" altLang="en-US" sz="2400" dirty="0">
              <a:solidFill>
                <a:schemeClr val="bg1"/>
              </a:solidFill>
              <a:latin typeface="+mn-lt"/>
              <a:ea typeface="+mn-ea"/>
            </a:endParaRPr>
          </a:p>
        </p:txBody>
      </p:sp>
      <p:cxnSp>
        <p:nvCxnSpPr>
          <p:cNvPr id="5" name="直接连接符 4"/>
          <p:cNvCxnSpPr/>
          <p:nvPr>
            <p:custDataLst>
              <p:tags r:id="rId3"/>
            </p:custDataLst>
          </p:nvPr>
        </p:nvCxnSpPr>
        <p:spPr>
          <a:xfrm>
            <a:off x="434975" y="126492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custDataLst>
              <p:tags r:id="rId1"/>
            </p:custDataLst>
          </p:nvPr>
        </p:nvSpPr>
        <p:spPr>
          <a:xfrm>
            <a:off x="838200" y="551815"/>
            <a:ext cx="10515600" cy="6061710"/>
          </a:xfrm>
        </p:spPr>
        <p:txBody>
          <a:bodyPr>
            <a:normAutofit lnSpcReduction="10000"/>
          </a:bodyPr>
          <a:lstStyle/>
          <a:p>
            <a:pPr lvl="0"/>
            <a:r>
              <a:rPr lang="en-US" altLang="zh-CN" dirty="0"/>
              <a:t>1.</a:t>
            </a:r>
            <a:r>
              <a:rPr lang="zh-CN" altLang="en-US" dirty="0"/>
              <a:t>数据来自于网站http://api.openweathermap.org/data/2.5/forecast?q={},cn&amp;mode=json&amp;lang=zh_cn&amp;&amp;APPID=6a67ed641c0fda8b69715c43518b6996&amp;units=metric</a:t>
            </a:r>
            <a:endParaRPr lang="zh-CN" altLang="en-US" dirty="0"/>
          </a:p>
          <a:p>
            <a:pPr lvl="0"/>
            <a:r>
              <a:rPr lang="zh-CN" altLang="en-US" dirty="0"/>
              <a:t>用</a:t>
            </a:r>
            <a:r>
              <a:rPr lang="en-US" altLang="zh-CN" dirty="0"/>
              <a:t>urllib</a:t>
            </a:r>
            <a:r>
              <a:rPr lang="zh-CN" altLang="en-US" dirty="0"/>
              <a:t>的方法获取</a:t>
            </a:r>
            <a:endParaRPr lang="zh-CN" altLang="en-US" dirty="0"/>
          </a:p>
          <a:p>
            <a:pPr lvl="0"/>
            <a:r>
              <a:rPr lang="en-US" altLang="zh-CN" dirty="0"/>
              <a:t>2.</a:t>
            </a:r>
            <a:r>
              <a:rPr lang="zh-CN" altLang="en-US" dirty="0"/>
              <a:t>将</a:t>
            </a:r>
            <a:r>
              <a:rPr lang="en-US" altLang="zh-CN" dirty="0"/>
              <a:t>json</a:t>
            </a:r>
            <a:r>
              <a:rPr lang="zh-CN" altLang="en-US" dirty="0"/>
              <a:t>转化为字典，再对字典里的内容进行提取用到了json.loads（）函数</a:t>
            </a:r>
            <a:endParaRPr lang="zh-CN" altLang="en-US" dirty="0"/>
          </a:p>
          <a:p>
            <a:pPr lvl="0"/>
            <a:r>
              <a:rPr lang="en-US" altLang="zh-CN" dirty="0"/>
              <a:t>3.</a:t>
            </a:r>
            <a:r>
              <a:rPr lang="zh-CN" altLang="en-US" dirty="0"/>
              <a:t>用到了循环以及无限循环，</a:t>
            </a:r>
            <a:r>
              <a:rPr lang="en-US" altLang="zh-CN" dirty="0"/>
              <a:t>break</a:t>
            </a:r>
            <a:r>
              <a:rPr lang="zh-CN" altLang="en-US" dirty="0"/>
              <a:t>跳出</a:t>
            </a:r>
            <a:endParaRPr lang="zh-CN" altLang="en-US" dirty="0"/>
          </a:p>
          <a:p>
            <a:pPr lvl="0"/>
            <a:r>
              <a:rPr lang="en-US" altLang="zh-CN" dirty="0"/>
              <a:t>4.</a:t>
            </a:r>
            <a:r>
              <a:rPr lang="zh-CN" altLang="en-US" dirty="0"/>
              <a:t>输出的时候因为内容较多</a:t>
            </a:r>
            <a:r>
              <a:rPr lang="zh-CN" altLang="en-US" dirty="0">
                <a:sym typeface="+mn-ea"/>
              </a:rPr>
              <a:t>用到了函数</a:t>
            </a:r>
            <a:endParaRPr lang="zh-CN" altLang="en-US" dirty="0">
              <a:sym typeface="+mn-ea"/>
            </a:endParaRPr>
          </a:p>
          <a:p>
            <a:pPr lvl="0"/>
            <a:r>
              <a:rPr lang="en-US" altLang="zh-CN" dirty="0"/>
              <a:t>5.</a:t>
            </a:r>
            <a:r>
              <a:rPr lang="zh-CN" altLang="en-US" dirty="0"/>
              <a:t>对用户输入内容进行判断用到了</a:t>
            </a:r>
            <a:r>
              <a:rPr lang="en-US" altLang="zh-CN" dirty="0"/>
              <a:t>if  elif  else </a:t>
            </a:r>
            <a:r>
              <a:rPr lang="zh-CN" altLang="en-US" dirty="0"/>
              <a:t>判断语句</a:t>
            </a:r>
            <a:endParaRPr lang="zh-CN" altLang="en-US" dirty="0"/>
          </a:p>
          <a:p>
            <a:pPr lvl="0"/>
            <a:r>
              <a:rPr lang="en-US" altLang="zh-CN" dirty="0"/>
              <a:t>6.</a:t>
            </a:r>
            <a:r>
              <a:rPr lang="zh-CN" altLang="en-US" dirty="0"/>
              <a:t>在判断用户是否第一次使用系统时用到了</a:t>
            </a:r>
            <a:r>
              <a:rPr lang="en-US" altLang="zh-CN" dirty="0"/>
              <a:t>open(.....).</a:t>
            </a:r>
            <a:r>
              <a:rPr lang="zh-CN" altLang="en-US" dirty="0"/>
              <a:t>加上</a:t>
            </a:r>
            <a:r>
              <a:rPr lang="en-US" altLang="zh-CN" dirty="0"/>
              <a:t>txt</a:t>
            </a:r>
            <a:r>
              <a:rPr lang="zh-CN" altLang="en-US" dirty="0"/>
              <a:t>文本的方法进行实现</a:t>
            </a:r>
            <a:endParaRPr lang="zh-CN" altLang="en-US" dirty="0"/>
          </a:p>
          <a:p>
            <a:pPr lvl="0"/>
            <a:r>
              <a:rPr lang="en-US" altLang="zh-CN" dirty="0"/>
              <a:t>7.</a:t>
            </a:r>
            <a:r>
              <a:rPr lang="zh-CN" altLang="en-US" dirty="0"/>
              <a:t>为了使显示的内容有层次感，用到课</a:t>
            </a:r>
            <a:r>
              <a:rPr lang="en-US" altLang="zh-CN" dirty="0"/>
              <a:t>time.sleep</a:t>
            </a:r>
            <a:r>
              <a:rPr lang="zh-CN" altLang="en-US" dirty="0"/>
              <a:t>的方法间隔显示</a:t>
            </a:r>
            <a:endParaRPr lang="zh-CN" alt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dirty="0">
                <a:solidFill>
                  <a:schemeClr val="tx1"/>
                </a:solidFill>
              </a:rPr>
              <a:t>效果展示</a:t>
            </a:r>
            <a:endParaRPr lang="zh-CN" altLang="en-US" dirty="0">
              <a:solidFill>
                <a:schemeClr val="tx1"/>
              </a:solidFill>
            </a:endParaRPr>
          </a:p>
        </p:txBody>
      </p:sp>
      <p:sp>
        <p:nvSpPr>
          <p:cNvPr id="3" name="文本框 2"/>
          <p:cNvSpPr txBox="1"/>
          <p:nvPr>
            <p:custDataLst>
              <p:tags r:id="rId2"/>
            </p:custDataLst>
          </p:nvPr>
        </p:nvSpPr>
        <p:spPr>
          <a:xfrm>
            <a:off x="962025" y="1191895"/>
            <a:ext cx="10466705" cy="5249545"/>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bg1"/>
                </a:solidFill>
                <a:latin typeface="+mn-lt"/>
                <a:ea typeface="+mn-ea"/>
              </a:rPr>
              <a:t>Lorem ipsum dolor sit amet, consectetur adipisicing elit.</a:t>
            </a:r>
            <a:endParaRPr lang="zh-CN" altLang="en-US" sz="1800" dirty="0">
              <a:solidFill>
                <a:schemeClr val="bg1"/>
              </a:solidFill>
              <a:latin typeface="+mn-lt"/>
              <a:ea typeface="+mn-ea"/>
            </a:endParaRPr>
          </a:p>
        </p:txBody>
      </p:sp>
      <p:pic>
        <p:nvPicPr>
          <p:cNvPr id="4" name="图片 3" descr="5U)_96LY9WCLZ22G9AUMDSH"/>
          <p:cNvPicPr>
            <a:picLocks noChangeAspect="1"/>
          </p:cNvPicPr>
          <p:nvPr/>
        </p:nvPicPr>
        <p:blipFill>
          <a:blip r:embed="rId3"/>
          <a:stretch>
            <a:fillRect/>
          </a:stretch>
        </p:blipFill>
        <p:spPr>
          <a:xfrm>
            <a:off x="245745" y="1100455"/>
            <a:ext cx="5600065" cy="1752600"/>
          </a:xfrm>
          <a:prstGeom prst="rect">
            <a:avLst/>
          </a:prstGeom>
        </p:spPr>
      </p:pic>
      <p:pic>
        <p:nvPicPr>
          <p:cNvPr id="6" name="图片 5" descr="A$[_CRH(`K02NP6(({D$CBQ"/>
          <p:cNvPicPr>
            <a:picLocks noChangeAspect="1"/>
          </p:cNvPicPr>
          <p:nvPr/>
        </p:nvPicPr>
        <p:blipFill>
          <a:blip r:embed="rId4"/>
          <a:stretch>
            <a:fillRect/>
          </a:stretch>
        </p:blipFill>
        <p:spPr>
          <a:xfrm>
            <a:off x="93345" y="2997835"/>
            <a:ext cx="5600065" cy="1911985"/>
          </a:xfrm>
          <a:prstGeom prst="rect">
            <a:avLst/>
          </a:prstGeom>
        </p:spPr>
      </p:pic>
      <p:pic>
        <p:nvPicPr>
          <p:cNvPr id="7" name="图片 6" descr="S(0`(%_ZPG0[Y0X[~`UJ5`H"/>
          <p:cNvPicPr>
            <a:picLocks noChangeAspect="1"/>
          </p:cNvPicPr>
          <p:nvPr/>
        </p:nvPicPr>
        <p:blipFill>
          <a:blip r:embed="rId5"/>
          <a:stretch>
            <a:fillRect/>
          </a:stretch>
        </p:blipFill>
        <p:spPr>
          <a:xfrm>
            <a:off x="6165850" y="1100455"/>
            <a:ext cx="5417185" cy="2364105"/>
          </a:xfrm>
          <a:prstGeom prst="rect">
            <a:avLst/>
          </a:prstGeom>
        </p:spPr>
      </p:pic>
      <p:pic>
        <p:nvPicPr>
          <p:cNvPr id="8" name="图片 7" descr="SJLN%{6SX4CMO5CM[]}AYEV"/>
          <p:cNvPicPr>
            <a:picLocks noChangeAspect="1"/>
          </p:cNvPicPr>
          <p:nvPr/>
        </p:nvPicPr>
        <p:blipFill>
          <a:blip r:embed="rId6"/>
          <a:stretch>
            <a:fillRect/>
          </a:stretch>
        </p:blipFill>
        <p:spPr>
          <a:xfrm>
            <a:off x="5845810" y="3743960"/>
            <a:ext cx="6209665" cy="2362200"/>
          </a:xfrm>
          <a:prstGeom prst="rect">
            <a:avLst/>
          </a:prstGeom>
        </p:spPr>
      </p:pic>
      <p:pic>
        <p:nvPicPr>
          <p:cNvPr id="9" name="图片 8" descr="XH{M4JSDLCO7`2ETU]@P__G"/>
          <p:cNvPicPr>
            <a:picLocks noChangeAspect="1"/>
          </p:cNvPicPr>
          <p:nvPr/>
        </p:nvPicPr>
        <p:blipFill>
          <a:blip r:embed="rId7"/>
          <a:stretch>
            <a:fillRect/>
          </a:stretch>
        </p:blipFill>
        <p:spPr>
          <a:xfrm>
            <a:off x="93345" y="5046980"/>
            <a:ext cx="5600065" cy="1762125"/>
          </a:xfrm>
          <a:prstGeom prst="rect">
            <a:avLst/>
          </a:prstGeom>
        </p:spPr>
      </p:pic>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25754" y="22352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dirty="0">
                <a:solidFill>
                  <a:schemeClr val="tx1"/>
                </a:solidFill>
              </a:rPr>
              <a:t>不满意的地方</a:t>
            </a:r>
            <a:endParaRPr lang="zh-CN" altLang="en-US" dirty="0">
              <a:solidFill>
                <a:schemeClr val="tx1"/>
              </a:solidFill>
            </a:endParaRPr>
          </a:p>
        </p:txBody>
      </p:sp>
      <p:sp>
        <p:nvSpPr>
          <p:cNvPr id="3" name="文本框 2"/>
          <p:cNvSpPr txBox="1"/>
          <p:nvPr>
            <p:custDataLst>
              <p:tags r:id="rId2"/>
            </p:custDataLst>
          </p:nvPr>
        </p:nvSpPr>
        <p:spPr>
          <a:xfrm>
            <a:off x="493395" y="2465705"/>
            <a:ext cx="11321415" cy="385826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a:solidFill>
                  <a:schemeClr val="bg1"/>
                </a:solidFill>
                <a:latin typeface="+mn-lt"/>
                <a:ea typeface="+mn-ea"/>
              </a:rPr>
              <a:t>1.</a:t>
            </a:r>
            <a:r>
              <a:rPr lang="zh-CN" altLang="en-US" sz="2400" dirty="0">
                <a:solidFill>
                  <a:schemeClr val="bg1"/>
                </a:solidFill>
                <a:latin typeface="+mn-lt"/>
                <a:ea typeface="+mn-ea"/>
              </a:rPr>
              <a:t>想要显示用户保存的城市名字没有弄出来</a:t>
            </a:r>
            <a:endParaRPr lang="zh-CN" altLang="en-US" sz="2400" dirty="0">
              <a:solidFill>
                <a:schemeClr val="bg1"/>
              </a:solidFill>
              <a:latin typeface="+mn-lt"/>
              <a:ea typeface="+mn-ea"/>
            </a:endParaRPr>
          </a:p>
          <a:p>
            <a:r>
              <a:rPr lang="en-US" altLang="zh-CN" sz="2400" dirty="0">
                <a:solidFill>
                  <a:schemeClr val="bg1"/>
                </a:solidFill>
                <a:latin typeface="+mn-lt"/>
                <a:ea typeface="+mn-ea"/>
              </a:rPr>
              <a:t>2.</a:t>
            </a:r>
            <a:r>
              <a:rPr lang="zh-CN" altLang="en-US" sz="2400" dirty="0">
                <a:solidFill>
                  <a:schemeClr val="bg1"/>
                </a:solidFill>
                <a:latin typeface="+mn-lt"/>
                <a:ea typeface="+mn-ea"/>
              </a:rPr>
              <a:t>想讲拼音转化为汉子没有实现</a:t>
            </a:r>
            <a:endParaRPr lang="zh-CN" altLang="en-US" sz="2400" dirty="0">
              <a:solidFill>
                <a:schemeClr val="bg1"/>
              </a:solidFill>
              <a:latin typeface="+mn-lt"/>
              <a:ea typeface="+mn-ea"/>
            </a:endParaRPr>
          </a:p>
          <a:p>
            <a:r>
              <a:rPr lang="en-US" altLang="zh-CN" sz="2400" dirty="0">
                <a:solidFill>
                  <a:schemeClr val="bg1"/>
                </a:solidFill>
                <a:latin typeface="+mn-lt"/>
                <a:ea typeface="+mn-ea"/>
              </a:rPr>
              <a:t>3.</a:t>
            </a:r>
            <a:r>
              <a:rPr lang="zh-CN" altLang="en-US" sz="2400" dirty="0">
                <a:solidFill>
                  <a:schemeClr val="bg1"/>
                </a:solidFill>
                <a:latin typeface="+mn-lt"/>
                <a:ea typeface="+mn-ea"/>
              </a:rPr>
              <a:t>外观丑陋想要没有可视化，图形化，不直观，没比较，没建议</a:t>
            </a:r>
            <a:endParaRPr lang="zh-CN" altLang="en-US" sz="2400" dirty="0">
              <a:solidFill>
                <a:schemeClr val="bg1"/>
              </a:solidFill>
              <a:latin typeface="+mn-lt"/>
              <a:ea typeface="+mn-ea"/>
            </a:endParaRPr>
          </a:p>
        </p:txBody>
      </p:sp>
      <p:cxnSp>
        <p:nvCxnSpPr>
          <p:cNvPr id="5" name="直接连接符 4"/>
          <p:cNvCxnSpPr/>
          <p:nvPr>
            <p:custDataLst>
              <p:tags r:id="rId3"/>
            </p:custDataLst>
          </p:nvPr>
        </p:nvCxnSpPr>
        <p:spPr>
          <a:xfrm>
            <a:off x="325755" y="210439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en-US" altLang="zh-CN"/>
              <a:t>THANK YOU</a:t>
            </a:r>
            <a:endParaRPr lang="en-US" altLang="zh-CN"/>
          </a:p>
        </p:txBody>
      </p:sp>
    </p:spTree>
    <p:custDataLst>
      <p:tags r:id="rId2"/>
    </p:custDataLst>
  </p:cSld>
  <p:clrMapOvr>
    <a:masterClrMapping/>
  </p:clrMapOvr>
  <p:transition spd="med">
    <p:pull/>
  </p:transition>
</p:sld>
</file>

<file path=ppt/tags/tag1.xml><?xml version="1.0" encoding="utf-8"?>
<p:tagLst xmlns:p="http://schemas.openxmlformats.org/presentationml/2006/main">
  <p:tag name="KSO_WM_TAG_VERSION" val="1.0"/>
  <p:tag name="KSO_WM_TEMPLATE_CATEGORY" val="custom"/>
  <p:tag name="KSO_WM_TEMPLATE_INDEX" val="20182804"/>
</p:tagLst>
</file>

<file path=ppt/tags/tag10.xml><?xml version="1.0" encoding="utf-8"?>
<p:tagLst xmlns:p="http://schemas.openxmlformats.org/presentationml/2006/main">
  <p:tag name="KSO_WM_TEMPLATE_CATEGORY" val="custom"/>
  <p:tag name="KSO_WM_TEMPLATE_INDEX" val="20183043"/>
  <p:tag name="KSO_WM_TAG_VERSION" val="1.0"/>
  <p:tag name="KSO_WM_SLIDE_ID" val="custom20183043_1"/>
  <p:tag name="KSO_WM_SLIDE_INDEX" val="1"/>
  <p:tag name="KSO_WM_SLIDE_ITEM_CNT" val="3"/>
  <p:tag name="KSO_WM_SLIDE_LAYOUT" val="a_f"/>
  <p:tag name="KSO_WM_SLIDE_LAYOUT_CNT" val="1_2"/>
  <p:tag name="KSO_WM_SLIDE_TYPE" val="title"/>
  <p:tag name="KSO_WM_BEAUTIFY_FLAG" val="#wm#"/>
  <p:tag name="KSO_WM_TEMPLATE_THUMBS_INDEX" val="1、9、12、18、19、20、21、24、"/>
</p:tagLst>
</file>

<file path=ppt/tags/tag11.xml><?xml version="1.0" encoding="utf-8"?>
<p:tagLst xmlns:p="http://schemas.openxmlformats.org/presentationml/2006/main">
  <p:tag name="KSO_WM_TEMPLATE_CATEGORY" val="custom"/>
  <p:tag name="KSO_WM_TEMPLATE_INDEX" val="20184571"/>
  <p:tag name="KSO_WM_TAG_VERSION" val="1.0"/>
  <p:tag name="KSO_WM_BEAUTIFY_FLAG" val="#wm#"/>
  <p:tag name="KSO_WM_UNIT_TYPE" val="l_h_f"/>
  <p:tag name="KSO_WM_UNIT_INDEX" val="1_4_1"/>
  <p:tag name="KSO_WM_UNIT_ID" val="custom20184571_9*l_h_f*1_4_1"/>
  <p:tag name="KSO_WM_UNIT_CLEAR" val="1"/>
  <p:tag name="KSO_WM_UNIT_LAYERLEVEL" val="1_1_1"/>
  <p:tag name="KSO_WM_UNIT_VALUE" val="13"/>
  <p:tag name="KSO_WM_UNIT_HIGHLIGHT" val="0"/>
  <p:tag name="KSO_WM_UNIT_COMPATIBLE" val="0"/>
  <p:tag name="KSO_WM_DIAGRAM_GROUP_CODE" val="l1-1"/>
  <p:tag name="KSO_WM_UNIT_PRESET_TEXT" val="SED DO EIUSMOD TEMPOR"/>
  <p:tag name="KSO_WM_UNIT_FILL_FORE_SCHEMECOLOR_INDEX" val="5"/>
  <p:tag name="KSO_WM_UNIT_FILL_TYPE" val="1"/>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TEMPLATE_CATEGORY" val="custom"/>
  <p:tag name="KSO_WM_TEMPLATE_INDEX" val="20184571"/>
  <p:tag name="KSO_WM_TAG_VERSION" val="1.0"/>
  <p:tag name="KSO_WM_BEAUTIFY_FLAG" val="#wm#"/>
  <p:tag name="KSO_WM_UNIT_TYPE" val="l_h_f"/>
  <p:tag name="KSO_WM_UNIT_INDEX" val="1_3_1"/>
  <p:tag name="KSO_WM_UNIT_ID" val="custom20184571_9*l_h_f*1_3_1"/>
  <p:tag name="KSO_WM_UNIT_CLEAR" val="1"/>
  <p:tag name="KSO_WM_UNIT_LAYERLEVEL" val="1_1_1"/>
  <p:tag name="KSO_WM_UNIT_VALUE" val="13"/>
  <p:tag name="KSO_WM_UNIT_HIGHLIGHT" val="0"/>
  <p:tag name="KSO_WM_UNIT_COMPATIBLE" val="0"/>
  <p:tag name="KSO_WM_DIAGRAM_GROUP_CODE" val="l1-1"/>
  <p:tag name="KSO_WM_UNIT_PRESET_TEXT" val="SED DO EIUSMOD TEMPOR"/>
  <p:tag name="KSO_WM_UNIT_FILL_FORE_SCHEMECOLOR_INDEX" val="5"/>
  <p:tag name="KSO_WM_UNIT_FILL_TYPE" val="1"/>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TEMPLATE_CATEGORY" val="custom"/>
  <p:tag name="KSO_WM_TEMPLATE_INDEX" val="20184571"/>
  <p:tag name="KSO_WM_TAG_VERSION" val="1.0"/>
  <p:tag name="KSO_WM_BEAUTIFY_FLAG" val="#wm#"/>
  <p:tag name="KSO_WM_UNIT_TYPE" val="l_h_f"/>
  <p:tag name="KSO_WM_UNIT_INDEX" val="1_2_1"/>
  <p:tag name="KSO_WM_UNIT_ID" val="custom20184571_9*l_h_f*1_2_1"/>
  <p:tag name="KSO_WM_UNIT_CLEAR" val="1"/>
  <p:tag name="KSO_WM_UNIT_LAYERLEVEL" val="1_1_1"/>
  <p:tag name="KSO_WM_UNIT_VALUE" val="13"/>
  <p:tag name="KSO_WM_UNIT_HIGHLIGHT" val="0"/>
  <p:tag name="KSO_WM_UNIT_COMPATIBLE" val="0"/>
  <p:tag name="KSO_WM_DIAGRAM_GROUP_CODE" val="l1-1"/>
  <p:tag name="KSO_WM_UNIT_PRESET_TEXT" val="SED DO EIUSMOD TEMPOR"/>
  <p:tag name="KSO_WM_UNIT_FILL_FORE_SCHEMECOLOR_INDEX" val="5"/>
  <p:tag name="KSO_WM_UNIT_FILL_TYPE" val="1"/>
  <p:tag name="KSO_WM_UNIT_TEXT_FILL_FORE_SCHEMECOLOR_INDEX" val="14"/>
  <p:tag name="KSO_WM_UNIT_TEXT_FILL_TYPE" val="1"/>
  <p:tag name="KSO_WM_UNIT_USESOURCEFORMAT_APPLY" val="1"/>
</p:tagLst>
</file>

<file path=ppt/tags/tag14.xml><?xml version="1.0" encoding="utf-8"?>
<p:tagLst xmlns:p="http://schemas.openxmlformats.org/presentationml/2006/main">
  <p:tag name="KSO_WM_TEMPLATE_CATEGORY" val="custom"/>
  <p:tag name="KSO_WM_TEMPLATE_INDEX" val="20184571"/>
  <p:tag name="KSO_WM_TAG_VERSION" val="1.0"/>
  <p:tag name="KSO_WM_BEAUTIFY_FLAG" val="#wm#"/>
  <p:tag name="KSO_WM_UNIT_TYPE" val="l_h_f"/>
  <p:tag name="KSO_WM_UNIT_INDEX" val="1_1_1"/>
  <p:tag name="KSO_WM_UNIT_ID" val="custom20184571_9*l_h_f*1_1_1"/>
  <p:tag name="KSO_WM_UNIT_CLEAR" val="1"/>
  <p:tag name="KSO_WM_UNIT_LAYERLEVEL" val="1_1_1"/>
  <p:tag name="KSO_WM_UNIT_VALUE" val="13"/>
  <p:tag name="KSO_WM_UNIT_HIGHLIGHT" val="0"/>
  <p:tag name="KSO_WM_UNIT_COMPATIBLE" val="0"/>
  <p:tag name="KSO_WM_DIAGRAM_GROUP_CODE" val="l1-1"/>
  <p:tag name="KSO_WM_UNIT_PRESET_TEXT" val="SED DO EIUSMOD TEMPOR"/>
  <p:tag name="KSO_WM_UNIT_FILL_FORE_SCHEMECOLOR_INDEX" val="5"/>
  <p:tag name="KSO_WM_UNIT_FILL_TYPE" val="1"/>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20184571"/>
  <p:tag name="KSO_WM_TAG_VERSION" val="1.0"/>
  <p:tag name="KSO_WM_BEAUTIFY_FLAG" val="#wm#"/>
  <p:tag name="KSO_WM_UNIT_TYPE" val="a"/>
  <p:tag name="KSO_WM_UNIT_INDEX" val="1"/>
  <p:tag name="KSO_WM_UNIT_ID" val="custom20184571_9*a*1"/>
  <p:tag name="KSO_WM_UNIT_CLEAR" val="1"/>
  <p:tag name="KSO_WM_UNIT_LAYERLEVEL" val="1"/>
  <p:tag name="KSO_WM_UNIT_ISCONTENTSTITLE" val="1"/>
  <p:tag name="KSO_WM_UNIT_VALUE" val="9"/>
  <p:tag name="KSO_WM_UNIT_HIGHLIGHT" val="0"/>
  <p:tag name="KSO_WM_UNIT_COMPATIBLE" val="0"/>
  <p:tag name="KSO_WM_UNIT_PRESET_TEXT" val="CONTENT"/>
</p:tagLst>
</file>

<file path=ppt/tags/tag16.xml><?xml version="1.0" encoding="utf-8"?>
<p:tagLst xmlns:p="http://schemas.openxmlformats.org/presentationml/2006/main">
  <p:tag name="KSO_WM_SLIDE_ID" val="custom20184571_9"/>
  <p:tag name="KSO_WM_SLIDE_INDEX" val="9"/>
  <p:tag name="KSO_WM_SLIDE_ITEM_CNT" val="4"/>
  <p:tag name="KSO_WM_SLIDE_LAYOUT" val="a_l"/>
  <p:tag name="KSO_WM_SLIDE_LAYOUT_CNT" val="1_1"/>
  <p:tag name="KSO_WM_SLIDE_TYPE" val="contents"/>
  <p:tag name="KSO_WM_BEAUTIFY_FLAG" val="#wm#"/>
  <p:tag name="KSO_WM_TEMPLATE_CATEGORY" val="custom"/>
  <p:tag name="KSO_WM_TEMPLATE_INDEX" val="20184571"/>
  <p:tag name="KSO_WM_DIAGRAM_GROUP_CODE" val="l1-1"/>
  <p:tag name="KSO_WM_TAG_VERSION" val="1.0"/>
</p:tagLst>
</file>

<file path=ppt/tags/tag17.xml><?xml version="1.0" encoding="utf-8"?>
<p:tagLst xmlns:p="http://schemas.openxmlformats.org/presentationml/2006/main">
  <p:tag name="KSO_WM_TAG_VERSION" val="1.0"/>
  <p:tag name="KSO_WM_BEAUTIFY_FLAG" val="#wm#"/>
  <p:tag name="KSO_WM_UNIT_TYPE" val="i"/>
  <p:tag name="KSO_WM_UNIT_ID" val="custom20184571_15*i*0"/>
  <p:tag name="KSO_WM_TEMPLATE_CATEGORY" val="custom"/>
  <p:tag name="KSO_WM_TEMPLATE_INDEX" val="20184571"/>
  <p:tag name="KSO_WM_UNIT_INDEX" val="0"/>
</p:tagLst>
</file>

<file path=ppt/tags/tag18.xml><?xml version="1.0" encoding="utf-8"?>
<p:tagLst xmlns:p="http://schemas.openxmlformats.org/presentationml/2006/main">
  <p:tag name="KSO_WM_TEMPLATE_CATEGORY" val="custom"/>
  <p:tag name="KSO_WM_TEMPLATE_INDEX" val="20184571"/>
  <p:tag name="KSO_WM_UNIT_CLEAR" val="1"/>
  <p:tag name="KSO_WM_UNIT_TYPE" val="l_h_i"/>
  <p:tag name="KSO_WM_UNIT_INDEX" val="1_1_1"/>
  <p:tag name="KSO_WM_UNIT_ID" val="custom20184571_15*l_h_i*1_1_1"/>
  <p:tag name="KSO_WM_UNIT_LAYERLEVEL" val="1_1_1"/>
  <p:tag name="KSO_WM_DIAGRAM_GROUP_CODE" val="l1-2"/>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TEMPLATE_CATEGORY" val="custom"/>
  <p:tag name="KSO_WM_TEMPLATE_INDEX" val="20184571"/>
  <p:tag name="KSO_WM_TAG_VERSION" val="1.0"/>
  <p:tag name="KSO_WM_BEAUTIFY_FLAG" val="#wm#"/>
  <p:tag name="KSO_WM_UNIT_TYPE" val="l_h_f"/>
  <p:tag name="KSO_WM_UNIT_INDEX" val="1_1_1"/>
  <p:tag name="KSO_WM_UNIT_ID" val="custom20184571_15*l_h_f*1_1_1"/>
  <p:tag name="KSO_WM_UNIT_CLEAR" val="1"/>
  <p:tag name="KSO_WM_UNIT_LAYERLEVEL" val="1_1_1"/>
  <p:tag name="KSO_WM_UNIT_VALUE" val="27"/>
  <p:tag name="KSO_WM_UNIT_HIGHLIGHT" val="0"/>
  <p:tag name="KSO_WM_UNIT_COMPATIBLE" val="0"/>
  <p:tag name="KSO_WM_UNIT_PRESET_TEXT_INDEX" val="4"/>
  <p:tag name="KSO_WM_UNIT_PRESET_TEXT_LEN" val="26"/>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82804"/>
</p:tagLst>
</file>

<file path=ppt/tags/tag20.xml><?xml version="1.0" encoding="utf-8"?>
<p:tagLst xmlns:p="http://schemas.openxmlformats.org/presentationml/2006/main">
  <p:tag name="KSO_WM_TEMPLATE_CATEGORY" val="custom"/>
  <p:tag name="KSO_WM_TEMPLATE_INDEX" val="20184571"/>
  <p:tag name="KSO_WM_UNIT_CLEAR" val="1"/>
  <p:tag name="KSO_WM_UNIT_TYPE" val="l_h_i"/>
  <p:tag name="KSO_WM_UNIT_INDEX" val="1_1_2"/>
  <p:tag name="KSO_WM_UNIT_ID" val="custom20184571_15*l_h_i*1_1_2"/>
  <p:tag name="KSO_WM_UNIT_LAYERLEVEL" val="1_1_1"/>
  <p:tag name="KSO_WM_DIAGRAM_GROUP_CODE" val="l1-2"/>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21.xml><?xml version="1.0" encoding="utf-8"?>
<p:tagLst xmlns:p="http://schemas.openxmlformats.org/presentationml/2006/main">
  <p:tag name="KSO_WM_TEMPLATE_CATEGORY" val="custom"/>
  <p:tag name="KSO_WM_TEMPLATE_INDEX" val="20184571"/>
  <p:tag name="KSO_WM_UNIT_CLEAR" val="1"/>
  <p:tag name="KSO_WM_UNIT_TYPE" val="l_h_i"/>
  <p:tag name="KSO_WM_UNIT_INDEX" val="1_1_3"/>
  <p:tag name="KSO_WM_UNIT_ID" val="custom20184571_15*l_h_i*1_1_3"/>
  <p:tag name="KSO_WM_UNIT_LAYERLEVEL" val="1_1_1"/>
  <p:tag name="KSO_WM_DIAGRAM_GROUP_CODE" val="l1-2"/>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UNIT_TYPE" val="i"/>
  <p:tag name="KSO_WM_UNIT_ID" val="custom20184571_15*i*9"/>
  <p:tag name="KSO_WM_TEMPLATE_CATEGORY" val="custom"/>
  <p:tag name="KSO_WM_TEMPLATE_INDEX" val="20184571"/>
  <p:tag name="KSO_WM_UNIT_INDEX" val="9"/>
</p:tagLst>
</file>

<file path=ppt/tags/tag23.xml><?xml version="1.0" encoding="utf-8"?>
<p:tagLst xmlns:p="http://schemas.openxmlformats.org/presentationml/2006/main">
  <p:tag name="KSO_WM_TEMPLATE_CATEGORY" val="custom"/>
  <p:tag name="KSO_WM_TEMPLATE_INDEX" val="20184571"/>
  <p:tag name="KSO_WM_UNIT_CLEAR" val="1"/>
  <p:tag name="KSO_WM_UNIT_TYPE" val="l_h_i"/>
  <p:tag name="KSO_WM_UNIT_INDEX" val="1_2_1"/>
  <p:tag name="KSO_WM_UNIT_ID" val="custom20184571_15*l_h_i*1_2_1"/>
  <p:tag name="KSO_WM_UNIT_LAYERLEVEL" val="1_1_1"/>
  <p:tag name="KSO_WM_DIAGRAM_GROUP_CODE" val="l1-2"/>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24.xml><?xml version="1.0" encoding="utf-8"?>
<p:tagLst xmlns:p="http://schemas.openxmlformats.org/presentationml/2006/main">
  <p:tag name="KSO_WM_TEMPLATE_CATEGORY" val="custom"/>
  <p:tag name="KSO_WM_TEMPLATE_INDEX" val="20184571"/>
  <p:tag name="KSO_WM_TAG_VERSION" val="1.0"/>
  <p:tag name="KSO_WM_BEAUTIFY_FLAG" val="#wm#"/>
  <p:tag name="KSO_WM_UNIT_TYPE" val="l_h_f"/>
  <p:tag name="KSO_WM_UNIT_INDEX" val="1_2_1"/>
  <p:tag name="KSO_WM_UNIT_ID" val="custom20184571_15*l_h_f*1_2_1"/>
  <p:tag name="KSO_WM_UNIT_CLEAR" val="1"/>
  <p:tag name="KSO_WM_UNIT_LAYERLEVEL" val="1_1_1"/>
  <p:tag name="KSO_WM_UNIT_VALUE" val="27"/>
  <p:tag name="KSO_WM_UNIT_HIGHLIGHT" val="0"/>
  <p:tag name="KSO_WM_UNIT_COMPATIBLE" val="0"/>
  <p:tag name="KSO_WM_UNIT_PRESET_TEXT_INDEX" val="4"/>
  <p:tag name="KSO_WM_UNIT_PRESET_TEXT_LEN" val="26"/>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25.xml><?xml version="1.0" encoding="utf-8"?>
<p:tagLst xmlns:p="http://schemas.openxmlformats.org/presentationml/2006/main">
  <p:tag name="KSO_WM_TEMPLATE_CATEGORY" val="custom"/>
  <p:tag name="KSO_WM_TEMPLATE_INDEX" val="20184571"/>
  <p:tag name="KSO_WM_UNIT_CLEAR" val="1"/>
  <p:tag name="KSO_WM_UNIT_TYPE" val="l_h_i"/>
  <p:tag name="KSO_WM_UNIT_INDEX" val="1_2_2"/>
  <p:tag name="KSO_WM_UNIT_ID" val="custom20184571_15*l_h_i*1_2_2"/>
  <p:tag name="KSO_WM_UNIT_LAYERLEVEL" val="1_1_1"/>
  <p:tag name="KSO_WM_DIAGRAM_GROUP_CODE" val="l1-2"/>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TEMPLATE_CATEGORY" val="custom"/>
  <p:tag name="KSO_WM_TEMPLATE_INDEX" val="20184571"/>
  <p:tag name="KSO_WM_UNIT_CLEAR" val="1"/>
  <p:tag name="KSO_WM_UNIT_TYPE" val="l_h_i"/>
  <p:tag name="KSO_WM_UNIT_INDEX" val="1_2_3"/>
  <p:tag name="KSO_WM_UNIT_ID" val="custom20184571_15*l_h_i*1_2_3"/>
  <p:tag name="KSO_WM_UNIT_LAYERLEVEL" val="1_1_1"/>
  <p:tag name="KSO_WM_DIAGRAM_GROUP_CODE" val="l1-2"/>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UNIT_TYPE" val="i"/>
  <p:tag name="KSO_WM_UNIT_ID" val="custom20184571_15*i*18"/>
  <p:tag name="KSO_WM_TEMPLATE_CATEGORY" val="custom"/>
  <p:tag name="KSO_WM_TEMPLATE_INDEX" val="20184571"/>
  <p:tag name="KSO_WM_UNIT_INDEX" val="18"/>
</p:tagLst>
</file>

<file path=ppt/tags/tag28.xml><?xml version="1.0" encoding="utf-8"?>
<p:tagLst xmlns:p="http://schemas.openxmlformats.org/presentationml/2006/main">
  <p:tag name="KSO_WM_TEMPLATE_CATEGORY" val="custom"/>
  <p:tag name="KSO_WM_TEMPLATE_INDEX" val="20184571"/>
  <p:tag name="KSO_WM_UNIT_CLEAR" val="1"/>
  <p:tag name="KSO_WM_UNIT_TYPE" val="l_h_i"/>
  <p:tag name="KSO_WM_UNIT_INDEX" val="1_3_1"/>
  <p:tag name="KSO_WM_UNIT_ID" val="custom20184571_15*l_h_i*1_3_1"/>
  <p:tag name="KSO_WM_UNIT_LAYERLEVEL" val="1_1_1"/>
  <p:tag name="KSO_WM_DIAGRAM_GROUP_CODE" val="l1-2"/>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TEMPLATE_CATEGORY" val="custom"/>
  <p:tag name="KSO_WM_TEMPLATE_INDEX" val="20184571"/>
  <p:tag name="KSO_WM_TAG_VERSION" val="1.0"/>
  <p:tag name="KSO_WM_BEAUTIFY_FLAG" val="#wm#"/>
  <p:tag name="KSO_WM_UNIT_TYPE" val="l_h_f"/>
  <p:tag name="KSO_WM_UNIT_INDEX" val="1_3_1"/>
  <p:tag name="KSO_WM_UNIT_ID" val="custom20184571_15*l_h_f*1_3_1"/>
  <p:tag name="KSO_WM_UNIT_CLEAR" val="1"/>
  <p:tag name="KSO_WM_UNIT_LAYERLEVEL" val="1_1_1"/>
  <p:tag name="KSO_WM_UNIT_VALUE" val="27"/>
  <p:tag name="KSO_WM_UNIT_HIGHLIGHT" val="0"/>
  <p:tag name="KSO_WM_UNIT_COMPATIBLE" val="0"/>
  <p:tag name="KSO_WM_UNIT_PRESET_TEXT_INDEX" val="4"/>
  <p:tag name="KSO_WM_UNIT_PRESET_TEXT_LEN" val="26"/>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TEMPLATE_CATEGORY" val="custom"/>
  <p:tag name="KSO_WM_TEMPLATE_INDEX" val="20183043"/>
  <p:tag name="KSO_WM_TAG_VERSION" val="1.0"/>
  <p:tag name="KSO_WM_BEAUTIFY_FLAG" val="#wm#"/>
  <p:tag name="KSO_WM_TEMPLATE_THUMBS_INDEX" val="1、9、12、18、19、20、21、24"/>
</p:tagLst>
</file>

<file path=ppt/tags/tag30.xml><?xml version="1.0" encoding="utf-8"?>
<p:tagLst xmlns:p="http://schemas.openxmlformats.org/presentationml/2006/main">
  <p:tag name="KSO_WM_TEMPLATE_CATEGORY" val="custom"/>
  <p:tag name="KSO_WM_TEMPLATE_INDEX" val="20184571"/>
  <p:tag name="KSO_WM_UNIT_CLEAR" val="1"/>
  <p:tag name="KSO_WM_UNIT_TYPE" val="l_h_i"/>
  <p:tag name="KSO_WM_UNIT_INDEX" val="1_3_2"/>
  <p:tag name="KSO_WM_UNIT_ID" val="custom20184571_15*l_h_i*1_3_2"/>
  <p:tag name="KSO_WM_UNIT_LAYERLEVEL" val="1_1_1"/>
  <p:tag name="KSO_WM_DIAGRAM_GROUP_CODE" val="l1-2"/>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31.xml><?xml version="1.0" encoding="utf-8"?>
<p:tagLst xmlns:p="http://schemas.openxmlformats.org/presentationml/2006/main">
  <p:tag name="KSO_WM_TEMPLATE_CATEGORY" val="custom"/>
  <p:tag name="KSO_WM_TEMPLATE_INDEX" val="20184571"/>
  <p:tag name="KSO_WM_UNIT_CLEAR" val="1"/>
  <p:tag name="KSO_WM_UNIT_TYPE" val="l_h_i"/>
  <p:tag name="KSO_WM_UNIT_INDEX" val="1_3_3"/>
  <p:tag name="KSO_WM_UNIT_ID" val="custom20184571_15*l_h_i*1_3_3"/>
  <p:tag name="KSO_WM_UNIT_LAYERLEVEL" val="1_1_1"/>
  <p:tag name="KSO_WM_DIAGRAM_GROUP_CODE" val="l1-2"/>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32.xml><?xml version="1.0" encoding="utf-8"?>
<p:tagLst xmlns:p="http://schemas.openxmlformats.org/presentationml/2006/main">
  <p:tag name="KSO_WM_TEMPLATE_CATEGORY" val="custom"/>
  <p:tag name="KSO_WM_TEMPLATE_INDEX" val="20184571"/>
  <p:tag name="KSO_WM_TAG_VERSION" val="1.0"/>
  <p:tag name="KSO_WM_BEAUTIFY_FLAG" val="#wm#"/>
  <p:tag name="KSO_WM_UNIT_TYPE" val="g"/>
  <p:tag name="KSO_WM_UNIT_INDEX" val="1"/>
  <p:tag name="KSO_WM_UNIT_ID" val="custom20184571_15*g*1"/>
  <p:tag name="KSO_WM_UNIT_CLEAR" val="1"/>
  <p:tag name="KSO_WM_UNIT_LAYERLEVEL" val="1"/>
  <p:tag name="KSO_WM_UNIT_VALUE" val="14"/>
  <p:tag name="KSO_WM_UNIT_HIGHLIGHT" val="0"/>
  <p:tag name="KSO_WM_UNIT_COMPATIBLE" val="1"/>
  <p:tag name="KSO_WM_UNIT_RELATE_UNITID" val="custom20184571_15*l*1"/>
  <p:tag name="KSO_WM_UNIT_PRESET_TEXT_INDEX" val="3"/>
  <p:tag name="KSO_WM_UNIT_PRESET_TEXT_LEN" val="17"/>
</p:tagLst>
</file>

<file path=ppt/tags/tag33.xml><?xml version="1.0" encoding="utf-8"?>
<p:tagLst xmlns:p="http://schemas.openxmlformats.org/presentationml/2006/main">
  <p:tag name="KSO_WM_SLIDE_ID" val="custom20184571_15"/>
  <p:tag name="KSO_WM_SLIDE_INDEX" val="15"/>
  <p:tag name="KSO_WM_SLIDE_ITEM_CNT" val="3"/>
  <p:tag name="KSO_WM_SLIDE_LAYOUT" val="l_g"/>
  <p:tag name="KSO_WM_SLIDE_LAYOUT_CNT" val="1_1"/>
  <p:tag name="KSO_WM_SLIDE_TYPE" val="text"/>
  <p:tag name="KSO_WM_BEAUTIFY_FLAG" val="#wm#"/>
  <p:tag name="KSO_WM_SLIDE_POSITION" val="83*52"/>
  <p:tag name="KSO_WM_SLIDE_SIZE" val="784*318"/>
  <p:tag name="KSO_WM_TEMPLATE_CATEGORY" val="custom"/>
  <p:tag name="KSO_WM_TEMPLATE_INDEX" val="20184571"/>
  <p:tag name="KSO_WM_TAG_VERSION" val="1.0"/>
  <p:tag name="KSO_WM_DIAGRAM_GROUP_CODE" val="l1-2"/>
</p:tagLst>
</file>

<file path=ppt/tags/tag34.xml><?xml version="1.0" encoding="utf-8"?>
<p:tagLst xmlns:p="http://schemas.openxmlformats.org/presentationml/2006/main">
  <p:tag name="KSO_WM_TEMPLATE_CATEGORY" val="custom"/>
  <p:tag name="KSO_WM_TEMPLATE_INDEX" val="2018457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71_19*a*1"/>
  <p:tag name="KSO_WM_UNIT_TYPE" val="a"/>
</p:tagLst>
</file>

<file path=ppt/tags/tag35.xml><?xml version="1.0" encoding="utf-8"?>
<p:tagLst xmlns:p="http://schemas.openxmlformats.org/presentationml/2006/main">
  <p:tag name="KSO_WM_TEMPLATE_CATEGORY" val="custom"/>
  <p:tag name="KSO_WM_TEMPLATE_INDEX" val="20184571"/>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72"/>
  <p:tag name="KSO_WM_UNIT_LAYERLEVEL" val="1"/>
  <p:tag name="KSO_WM_UNIT_INDEX" val="1"/>
  <p:tag name="KSO_WM_UNIT_ID" val="custom20184571_19*f*1"/>
  <p:tag name="KSO_WM_UNIT_TYPE" val="f"/>
</p:tagLst>
</file>

<file path=ppt/tags/tag36.xml><?xml version="1.0" encoding="utf-8"?>
<p:tagLst xmlns:p="http://schemas.openxmlformats.org/presentationml/2006/main">
  <p:tag name="KSO_WM_TAG_VERSION" val="1.0"/>
  <p:tag name="KSO_WM_BEAUTIFY_FLAG" val="#wm#"/>
  <p:tag name="KSO_WM_UNIT_TYPE" val="i"/>
  <p:tag name="KSO_WM_UNIT_ID" val="custom20184571_19*i*2"/>
  <p:tag name="KSO_WM_TEMPLATE_CATEGORY" val="custom"/>
  <p:tag name="KSO_WM_TEMPLATE_INDEX" val="20184571"/>
  <p:tag name="KSO_WM_UNIT_INDEX" val="2"/>
</p:tagLst>
</file>

<file path=ppt/tags/tag37.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9"/>
  <p:tag name="KSO_WM_SLIDE_ID" val="custom20184571_19"/>
  <p:tag name="KSO_WM_TAG_VERSION" val="1.0"/>
  <p:tag name="KSO_WM_TEMPLATE_INDEX" val="20184571"/>
  <p:tag name="KSO_WM_TEMPLATE_CATEGORY" val="custom"/>
</p:tagLst>
</file>

<file path=ppt/tags/tag38.xml><?xml version="1.0" encoding="utf-8"?>
<p:tagLst xmlns:p="http://schemas.openxmlformats.org/presentationml/2006/main">
  <p:tag name="KSO_WM_TEMPLATE_CATEGORY" val="custom"/>
  <p:tag name="KSO_WM_TEMPLATE_INDEX" val="2018457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71_19*a*1"/>
  <p:tag name="KSO_WM_UNIT_TYPE" val="a"/>
</p:tagLst>
</file>

<file path=ppt/tags/tag39.xml><?xml version="1.0" encoding="utf-8"?>
<p:tagLst xmlns:p="http://schemas.openxmlformats.org/presentationml/2006/main">
  <p:tag name="KSO_WM_TEMPLATE_CATEGORY" val="custom"/>
  <p:tag name="KSO_WM_TEMPLATE_INDEX" val="20184571"/>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72"/>
  <p:tag name="KSO_WM_UNIT_LAYERLEVEL" val="1"/>
  <p:tag name="KSO_WM_UNIT_INDEX" val="1"/>
  <p:tag name="KSO_WM_UNIT_ID" val="custom20184571_19*f*1"/>
  <p:tag name="KSO_WM_UNIT_TYPE" val="f"/>
</p:tagLst>
</file>

<file path=ppt/tags/tag4.xml><?xml version="1.0" encoding="utf-8"?>
<p:tagLst xmlns:p="http://schemas.openxmlformats.org/presentationml/2006/main">
  <p:tag name="KSO_WM_TAG_VERSION" val="1.0"/>
  <p:tag name="KSO_WM_TEMPLATE_CATEGORY" val="custom"/>
  <p:tag name="KSO_WM_TEMPLATE_INDEX" val="20184571"/>
</p:tagLst>
</file>

<file path=ppt/tags/tag40.xml><?xml version="1.0" encoding="utf-8"?>
<p:tagLst xmlns:p="http://schemas.openxmlformats.org/presentationml/2006/main">
  <p:tag name="KSO_WM_TAG_VERSION" val="1.0"/>
  <p:tag name="KSO_WM_BEAUTIFY_FLAG" val="#wm#"/>
  <p:tag name="KSO_WM_UNIT_TYPE" val="i"/>
  <p:tag name="KSO_WM_UNIT_ID" val="custom20184571_19*i*2"/>
  <p:tag name="KSO_WM_TEMPLATE_CATEGORY" val="custom"/>
  <p:tag name="KSO_WM_TEMPLATE_INDEX" val="20184571"/>
  <p:tag name="KSO_WM_UNIT_INDEX" val="2"/>
</p:tagLst>
</file>

<file path=ppt/tags/tag41.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9"/>
  <p:tag name="KSO_WM_SLIDE_ID" val="custom20184571_19"/>
  <p:tag name="KSO_WM_TAG_VERSION" val="1.0"/>
  <p:tag name="KSO_WM_TEMPLATE_INDEX" val="20184571"/>
  <p:tag name="KSO_WM_TEMPLATE_CATEGORY" val="custom"/>
</p:tagLst>
</file>

<file path=ppt/tags/tag42.xml><?xml version="1.0" encoding="utf-8"?>
<p:tagLst xmlns:p="http://schemas.openxmlformats.org/presentationml/2006/main">
  <p:tag name="KSO_WM_TEMPLATE_CATEGORY" val="custom"/>
  <p:tag name="KSO_WM_TEMPLATE_INDEX" val="20184571"/>
  <p:tag name="KSO_WM_TAG_VERSION" val="1.0"/>
  <p:tag name="KSO_WM_BEAUTIFY_FLAG" val="#wm#"/>
  <p:tag name="KSO_WM_UNIT_PRESET_TEXT_LEN" val="698"/>
  <p:tag name="KSO_WM_UNIT_PRESET_TEXT_INDEX" val="5"/>
  <p:tag name="KSO_WM_UNIT_CLEAR" val="0"/>
  <p:tag name="KSO_WM_UNIT_COMPATIBLE" val="0"/>
  <p:tag name="KSO_WM_UNIT_HIGHLIGHT" val="0"/>
  <p:tag name="KSO_WM_UNIT_VALUE" val="396"/>
  <p:tag name="KSO_WM_UNIT_LAYERLEVEL" val="1"/>
  <p:tag name="KSO_WM_UNIT_INDEX" val="1"/>
  <p:tag name="KSO_WM_UNIT_ID" val="custom20184571_20*f*1"/>
  <p:tag name="KSO_WM_UNIT_TYPE" val="f"/>
</p:tagLst>
</file>

<file path=ppt/tags/tag43.xml><?xml version="1.0" encoding="utf-8"?>
<p:tagLst xmlns:p="http://schemas.openxmlformats.org/presentationml/2006/main">
  <p:tag name="KSO_WM_SLIDE_SIZE" val="828*438"/>
  <p:tag name="KSO_WM_SLIDE_POSITION" val="66*43"/>
  <p:tag name="KSO_WM_SLIDE_LAYOUT_CNT" val="1"/>
  <p:tag name="KSO_WM_SLIDE_LAYOUT" val="f"/>
  <p:tag name="KSO_WM_BEAUTIFY_FLAG" val="#wm#"/>
  <p:tag name="KSO_WM_SLIDE_TYPE" val="text"/>
  <p:tag name="KSO_WM_SLIDE_ITEM_CNT" val="1"/>
  <p:tag name="KSO_WM_SLIDE_INDEX" val="20"/>
  <p:tag name="KSO_WM_SLIDE_ID" val="custom20184571_20"/>
  <p:tag name="KSO_WM_TAG_VERSION" val="1.0"/>
  <p:tag name="KSO_WM_TEMPLATE_INDEX" val="20184571"/>
  <p:tag name="KSO_WM_TEMPLATE_CATEGORY" val="custom"/>
</p:tagLst>
</file>

<file path=ppt/tags/tag44.xml><?xml version="1.0" encoding="utf-8"?>
<p:tagLst xmlns:p="http://schemas.openxmlformats.org/presentationml/2006/main">
  <p:tag name="KSO_WM_TEMPLATE_CATEGORY" val="custom"/>
  <p:tag name="KSO_WM_TEMPLATE_INDEX" val="2018457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ID" val="custom20184571_5*a*1"/>
  <p:tag name="KSO_WM_UNIT_TYPE" val="a"/>
</p:tagLst>
</file>

<file path=ppt/tags/tag45.xml><?xml version="1.0" encoding="utf-8"?>
<p:tagLst xmlns:p="http://schemas.openxmlformats.org/presentationml/2006/main">
  <p:tag name="KSO_WM_TEMPLATE_CATEGORY" val="custom"/>
  <p:tag name="KSO_WM_TEMPLATE_INDEX" val="20184571"/>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6"/>
  <p:tag name="KSO_WM_UNIT_LAYERLEVEL" val="1"/>
  <p:tag name="KSO_WM_UNIT_INDEX" val="1"/>
  <p:tag name="KSO_WM_UNIT_ID" val="custom20184571_5*f*1"/>
  <p:tag name="KSO_WM_UNIT_TYPE" val="f"/>
</p:tagLst>
</file>

<file path=ppt/tags/tag46.xml><?xml version="1.0" encoding="utf-8"?>
<p:tagLst xmlns:p="http://schemas.openxmlformats.org/presentationml/2006/main">
  <p:tag name="KSO_WM_SLIDE_SIZE" val="790*389"/>
  <p:tag name="KSO_WM_SLIDE_POSITION" val="75*118"/>
  <p:tag name="KSO_WM_SLIDE_LAYOUT_CNT" val="1_1_1"/>
  <p:tag name="KSO_WM_SLIDE_LAYOUT" val="a_f_d"/>
  <p:tag name="KSO_WM_BEAUTIFY_FLAG" val="#wm#"/>
  <p:tag name="KSO_WM_SLIDE_TYPE" val="text"/>
  <p:tag name="KSO_WM_SLIDE_ITEM_CNT" val="2"/>
  <p:tag name="KSO_WM_SLIDE_INDEX" val="5"/>
  <p:tag name="KSO_WM_SLIDE_ID" val="custom20184571_5"/>
  <p:tag name="KSO_WM_TAG_VERSION" val="1.0"/>
  <p:tag name="KSO_WM_TEMPLATE_INDEX" val="20184571"/>
  <p:tag name="KSO_WM_TEMPLATE_CATEGORY" val="custom"/>
</p:tagLst>
</file>

<file path=ppt/tags/tag47.xml><?xml version="1.0" encoding="utf-8"?>
<p:tagLst xmlns:p="http://schemas.openxmlformats.org/presentationml/2006/main">
  <p:tag name="KSO_WM_TEMPLATE_CATEGORY" val="custom"/>
  <p:tag name="KSO_WM_TEMPLATE_INDEX" val="2018457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71_19*a*1"/>
  <p:tag name="KSO_WM_UNIT_TYPE" val="a"/>
</p:tagLst>
</file>

<file path=ppt/tags/tag48.xml><?xml version="1.0" encoding="utf-8"?>
<p:tagLst xmlns:p="http://schemas.openxmlformats.org/presentationml/2006/main">
  <p:tag name="KSO_WM_TEMPLATE_CATEGORY" val="custom"/>
  <p:tag name="KSO_WM_TEMPLATE_INDEX" val="20184571"/>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72"/>
  <p:tag name="KSO_WM_UNIT_LAYERLEVEL" val="1"/>
  <p:tag name="KSO_WM_UNIT_INDEX" val="1"/>
  <p:tag name="KSO_WM_UNIT_ID" val="custom20184571_19*f*1"/>
  <p:tag name="KSO_WM_UNIT_TYPE" val="f"/>
</p:tagLst>
</file>

<file path=ppt/tags/tag49.xml><?xml version="1.0" encoding="utf-8"?>
<p:tagLst xmlns:p="http://schemas.openxmlformats.org/presentationml/2006/main">
  <p:tag name="KSO_WM_TAG_VERSION" val="1.0"/>
  <p:tag name="KSO_WM_BEAUTIFY_FLAG" val="#wm#"/>
  <p:tag name="KSO_WM_UNIT_TYPE" val="i"/>
  <p:tag name="KSO_WM_UNIT_ID" val="custom20184571_19*i*2"/>
  <p:tag name="KSO_WM_TEMPLATE_CATEGORY" val="custom"/>
  <p:tag name="KSO_WM_TEMPLATE_INDEX" val="20184571"/>
  <p:tag name="KSO_WM_UNIT_INDEX" val="2"/>
</p:tagLst>
</file>

<file path=ppt/tags/tag5.xml><?xml version="1.0" encoding="utf-8"?>
<p:tagLst xmlns:p="http://schemas.openxmlformats.org/presentationml/2006/main">
  <p:tag name="KSO_WM_TAG_VERSION" val="1.0"/>
  <p:tag name="KSO_WM_TEMPLATE_CATEGORY" val="custom"/>
  <p:tag name="KSO_WM_TEMPLATE_INDEX" val="20184571"/>
</p:tagLst>
</file>

<file path=ppt/tags/tag50.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9"/>
  <p:tag name="KSO_WM_SLIDE_ID" val="custom20184571_19"/>
  <p:tag name="KSO_WM_TAG_VERSION" val="1.0"/>
  <p:tag name="KSO_WM_TEMPLATE_INDEX" val="20184571"/>
  <p:tag name="KSO_WM_TEMPLATE_CATEGORY" val="custom"/>
</p:tagLst>
</file>

<file path=ppt/tags/tag51.xml><?xml version="1.0" encoding="utf-8"?>
<p:tagLst xmlns:p="http://schemas.openxmlformats.org/presentationml/2006/main">
  <p:tag name="KSO_WM_TEMPLATE_CATEGORY" val="custom"/>
  <p:tag name="KSO_WM_TEMPLATE_INDEX" val="20184571"/>
  <p:tag name="KSO_WM_UNIT_TYPE" val="a"/>
  <p:tag name="KSO_WM_UNIT_INDEX" val="1"/>
  <p:tag name="KSO_WM_UNIT_ID" val="custom20184571_21*a*1"/>
  <p:tag name="KSO_WM_UNIT_LAYERLEVEL" val="1"/>
  <p:tag name="KSO_WM_UNIT_VALUE" val="7"/>
  <p:tag name="KSO_WM_UNIT_ISCONTENTSTITLE" val="0"/>
  <p:tag name="KSO_WM_UNIT_HIGHLIGHT" val="0"/>
  <p:tag name="KSO_WM_UNIT_COMPATIBLE" val="0"/>
  <p:tag name="KSO_WM_UNIT_CLEAR" val="0"/>
  <p:tag name="KSO_WM_BEAUTIFY_FLAG" val="#wm#"/>
  <p:tag name="KSO_WM_TAG_VERSION" val="1.0"/>
  <p:tag name="KSO_WM_UNIT_PRESET_TEXT" val="THANK YOU"/>
</p:tagLst>
</file>

<file path=ppt/tags/tag52.xml><?xml version="1.0" encoding="utf-8"?>
<p:tagLst xmlns:p="http://schemas.openxmlformats.org/presentationml/2006/main">
  <p:tag name="KSO_WM_TEMPLATE_CATEGORY" val="custom"/>
  <p:tag name="KSO_WM_TEMPLATE_INDEX" val="20184571"/>
  <p:tag name="KSO_WM_TAG_VERSION" val="1.0"/>
  <p:tag name="KSO_WM_SLIDE_ID" val="custom20184571_21"/>
  <p:tag name="KSO_WM_SLIDE_INDEX" val="21"/>
  <p:tag name="KSO_WM_SLIDE_ITEM_CNT" val="1"/>
  <p:tag name="KSO_WM_SLIDE_LAYOUT" val="a"/>
  <p:tag name="KSO_WM_SLIDE_LAYOUT_CNT" val="1"/>
  <p:tag name="KSO_WM_SLIDE_TYPE" val="endPage"/>
  <p:tag name="KSO_WM_BEAUTIFY_FLAG" val="#wm#"/>
</p:tagLst>
</file>

<file path=ppt/tags/tag6.xml><?xml version="1.0" encoding="utf-8"?>
<p:tagLst xmlns:p="http://schemas.openxmlformats.org/presentationml/2006/main">
  <p:tag name="KSO_WM_TEMPLATE_CATEGORY" val="custom"/>
  <p:tag name="KSO_WM_TEMPLATE_INDEX" val="20184571"/>
  <p:tag name="KSO_WM_TAG_VERSION" val="1.0"/>
  <p:tag name="KSO_WM_TEMPLATE_THUMBS_INDEX" val="1、9、12、16、5、21"/>
  <p:tag name="KSO_WM_BEAUTIFY_FLAG" val="#wm#"/>
</p:tagLst>
</file>

<file path=ppt/tags/tag7.xml><?xml version="1.0" encoding="utf-8"?>
<p:tagLst xmlns:p="http://schemas.openxmlformats.org/presentationml/2006/main">
  <p:tag name="KSO_WM_TEMPLATE_CATEGORY" val="custom"/>
  <p:tag name="KSO_WM_TEMPLATE_INDEX" val="20183043"/>
  <p:tag name="KSO_WM_UNIT_TYPE" val="f"/>
  <p:tag name="KSO_WM_UNIT_INDEX" val="2"/>
  <p:tag name="KSO_WM_UNIT_ID" val="custom20183043_1*f*2"/>
  <p:tag name="KSO_WM_UNIT_LAYERLEVEL" val="1"/>
  <p:tag name="KSO_WM_UNIT_VALUE" val="7"/>
  <p:tag name="KSO_WM_UNIT_HIGHLIGHT" val="0"/>
  <p:tag name="KSO_WM_UNIT_COMPATIBLE" val="0"/>
  <p:tag name="KSO_WM_UNIT_CLEAR" val="0"/>
  <p:tag name="KSO_WM_BEAUTIFY_FLAG" val="#wm#"/>
  <p:tag name="KSO_WM_TAG_VERSION" val="1.0"/>
  <p:tag name="KSO_WM_UNIT_PRESET_TEXT" val="日期：2018年"/>
</p:tagLst>
</file>

<file path=ppt/tags/tag8.xml><?xml version="1.0" encoding="utf-8"?>
<p:tagLst xmlns:p="http://schemas.openxmlformats.org/presentationml/2006/main">
  <p:tag name="KSO_WM_TEMPLATE_CATEGORY" val="custom"/>
  <p:tag name="KSO_WM_TEMPLATE_INDEX" val="20183043"/>
  <p:tag name="KSO_WM_UNIT_TYPE" val="a"/>
  <p:tag name="KSO_WM_UNIT_INDEX" val="1"/>
  <p:tag name="KSO_WM_UNIT_ID" val="custom20183043_1*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总结汇报模板"/>
</p:tagLst>
</file>

<file path=ppt/tags/tag9.xml><?xml version="1.0" encoding="utf-8"?>
<p:tagLst xmlns:p="http://schemas.openxmlformats.org/presentationml/2006/main">
  <p:tag name="KSO_WM_TEMPLATE_CATEGORY" val="custom"/>
  <p:tag name="KSO_WM_TEMPLATE_INDEX" val="20183043"/>
  <p:tag name="KSO_WM_UNIT_TYPE" val="f"/>
  <p:tag name="KSO_WM_UNIT_INDEX" val="1"/>
  <p:tag name="KSO_WM_UNIT_ID" val="custom20183043_1*f*1"/>
  <p:tag name="KSO_WM_UNIT_LAYERLEVEL" val="1"/>
  <p:tag name="KSO_WM_UNIT_VALUE" val="7"/>
  <p:tag name="KSO_WM_UNIT_HIGHLIGHT" val="0"/>
  <p:tag name="KSO_WM_UNIT_COMPATIBLE" val="0"/>
  <p:tag name="KSO_WM_UNIT_CLEAR" val="0"/>
  <p:tag name="KSO_WM_BEAUTIFY_FLAG" val="#wm#"/>
  <p:tag name="KSO_WM_TAG_VERSION" val="1.0"/>
  <p:tag name="KSO_WM_UNIT_PRESET_TEXT" val="汇报人：稻壳云"/>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44546A"/>
      </a:dk2>
      <a:lt2>
        <a:srgbClr val="E7E6E6"/>
      </a:lt2>
      <a:accent1>
        <a:srgbClr val="0A6FB3"/>
      </a:accent1>
      <a:accent2>
        <a:srgbClr val="ED7D31"/>
      </a:accent2>
      <a:accent3>
        <a:srgbClr val="FFFFFF"/>
      </a:accent3>
      <a:accent4>
        <a:srgbClr val="000000"/>
      </a:accent4>
      <a:accent5>
        <a:srgbClr val="5B9BD5"/>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rgbClr val="00A4E3"/>
      </a:dk1>
      <a:lt1>
        <a:srgbClr val="FFFFFF"/>
      </a:lt1>
      <a:dk2>
        <a:srgbClr val="0D2A4D"/>
      </a:dk2>
      <a:lt2>
        <a:srgbClr val="000F21"/>
      </a:lt2>
      <a:accent1>
        <a:srgbClr val="00AEEF"/>
      </a:accent1>
      <a:accent2>
        <a:srgbClr val="ED7D31"/>
      </a:accent2>
      <a:accent3>
        <a:srgbClr val="A5A5A5"/>
      </a:accent3>
      <a:accent4>
        <a:srgbClr val="FFC000"/>
      </a:accent4>
      <a:accent5>
        <a:srgbClr val="FFFFFF"/>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1">
    <a:dk1>
      <a:srgbClr val="000000"/>
    </a:dk1>
    <a:lt1>
      <a:srgbClr val="FFFFFF"/>
    </a:lt1>
    <a:dk2>
      <a:srgbClr val="44546A"/>
    </a:dk2>
    <a:lt2>
      <a:srgbClr val="E7E6E6"/>
    </a:lt2>
    <a:accent1>
      <a:srgbClr val="0A6FB3"/>
    </a:accent1>
    <a:accent2>
      <a:srgbClr val="ED7D31"/>
    </a:accent2>
    <a:accent3>
      <a:srgbClr val="FFFFFF"/>
    </a:accent3>
    <a:accent4>
      <a:srgbClr val="000000"/>
    </a:accent4>
    <a:accent5>
      <a:srgbClr val="5B9BD5"/>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A4E3"/>
    </a:dk1>
    <a:lt1>
      <a:srgbClr val="FFFFFF"/>
    </a:lt1>
    <a:dk2>
      <a:srgbClr val="0D2A4D"/>
    </a:dk2>
    <a:lt2>
      <a:srgbClr val="000F21"/>
    </a:lt2>
    <a:accent1>
      <a:srgbClr val="00AEEF"/>
    </a:accent1>
    <a:accent2>
      <a:srgbClr val="ED7D31"/>
    </a:accent2>
    <a:accent3>
      <a:srgbClr val="A5A5A5"/>
    </a:accent3>
    <a:accent4>
      <a:srgbClr val="FFC000"/>
    </a:accent4>
    <a:accent5>
      <a:srgbClr val="FFFFFF"/>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2771</Words>
  <Application>WPS 演示</Application>
  <PresentationFormat>宽屏</PresentationFormat>
  <Paragraphs>105</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9</vt:i4>
      </vt:variant>
    </vt:vector>
  </HeadingPairs>
  <TitlesOfParts>
    <vt:vector size="21" baseType="lpstr">
      <vt:lpstr>Arial</vt:lpstr>
      <vt:lpstr>宋体</vt:lpstr>
      <vt:lpstr>Wingdings</vt:lpstr>
      <vt:lpstr>Calibri</vt:lpstr>
      <vt:lpstr>Calibri Light</vt:lpstr>
      <vt:lpstr>微软雅黑</vt:lpstr>
      <vt:lpstr>黑体</vt:lpstr>
      <vt:lpstr>Arial Unicode MS</vt:lpstr>
      <vt:lpstr>Arial</vt:lpstr>
      <vt:lpstr>Office 主题</vt:lpstr>
      <vt:lpstr>1_Office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苏擦哈尔3</cp:lastModifiedBy>
  <cp:revision>3</cp:revision>
  <dcterms:created xsi:type="dcterms:W3CDTF">2015-05-05T08:02:00Z</dcterms:created>
  <dcterms:modified xsi:type="dcterms:W3CDTF">2018-06-05T14:03:01Z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