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0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1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5" r:id="rId15"/>
    <p:sldId id="384" r:id="rId16"/>
    <p:sldId id="379" r:id="rId17"/>
    <p:sldId id="268" r:id="rId18"/>
    <p:sldId id="348" r:id="rId19"/>
    <p:sldId id="3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8589"/>
    <a:srgbClr val="B6B7B9"/>
    <a:srgbClr val="D33DD3"/>
    <a:srgbClr val="FFB638"/>
    <a:srgbClr val="482565"/>
    <a:srgbClr val="9258AB"/>
    <a:srgbClr val="8B5EB1"/>
    <a:srgbClr val="B7BADF"/>
    <a:srgbClr val="67337C"/>
    <a:srgbClr val="371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D29E7-C0BC-3C2F-DDFE-BF9088549023}" v="115" dt="2024-07-03T17:16:39.670"/>
    <p1510:client id="{9C225A10-DF7C-01C9-A91F-45E473B0AC8F}" v="4" dt="2024-07-04T13:09:50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364" autoAdjust="0"/>
  </p:normalViewPr>
  <p:slideViewPr>
    <p:cSldViewPr snapToGrid="0" snapToObjects="1">
      <p:cViewPr varScale="1">
        <p:scale>
          <a:sx n="62" d="100"/>
          <a:sy n="62" d="100"/>
        </p:scale>
        <p:origin x="102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096970005263986"/>
          <c:y val="5.3310843144368364E-4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A696-4EEA-AE6E-6FCF48AC67BE}"/>
              </c:ext>
            </c:extLst>
          </c:dPt>
          <c:dPt>
            <c:idx val="5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823D-4E7D-9E09-BA13ACBF7EA1}"/>
              </c:ext>
            </c:extLst>
          </c:dPt>
          <c:dLbls>
            <c:dLbl>
              <c:idx val="3"/>
              <c:layout>
                <c:manualLayout>
                  <c:x val="7.5755508342575358E-3"/>
                  <c:y val="4.584304640399202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Planilha1!$A$2:$A$7</c:f>
              <c:strCache>
                <c:ptCount val="6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Jornais, Revistas ou Portais de Notícias</c:v>
                </c:pt>
                <c:pt idx="3">
                  <c:v>Internet e Redes Sociais</c:v>
                </c:pt>
                <c:pt idx="4">
                  <c:v>Divulgação na Escola</c:v>
                </c:pt>
                <c:pt idx="5">
                  <c:v>Encaminhamento Social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47</c:v>
                </c:pt>
                <c:pt idx="1">
                  <c:v>14</c:v>
                </c:pt>
                <c:pt idx="2">
                  <c:v>5</c:v>
                </c:pt>
                <c:pt idx="3">
                  <c:v>8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332803906705248"/>
          <c:y val="0.70031533808149182"/>
          <c:w val="0.75602046793320288"/>
          <c:h val="0.299684661918508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Pt>
            <c:idx val="2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AD8-469C-8CE0-D45DBDA037A0}"/>
              </c:ext>
            </c:extLst>
          </c:dPt>
          <c:dLbls>
            <c:dLbl>
              <c:idx val="1"/>
              <c:layout>
                <c:manualLayout>
                  <c:x val="-3.996887379739672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54</c:v>
                </c:pt>
                <c:pt idx="1">
                  <c:v>22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D9F-41D6-B859-3DF6CAF54019}"/>
              </c:ext>
            </c:extLst>
          </c:dPt>
          <c:dLbls>
            <c:dLbl>
              <c:idx val="1"/>
              <c:layout>
                <c:manualLayout>
                  <c:x val="-1.1973093536257962E-2"/>
                  <c:y val="-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56</c:v>
                </c:pt>
                <c:pt idx="1">
                  <c:v>20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2740438876076026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C6E-40DF-B94E-EA58E8AA69E6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C6E-40DF-B94E-EA58E8AA69E6}"/>
              </c:ext>
            </c:extLst>
          </c:dPt>
          <c:dLbls>
            <c:dLbl>
              <c:idx val="1"/>
              <c:layout>
                <c:manualLayout>
                  <c:x val="2.140071951669833E-4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9894359554800436E-3"/>
                  <c:y val="1.96282153277042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6E-40DF-B94E-EA58E8AA69E6}"/>
                </c:ext>
              </c:extLst>
            </c:dLbl>
            <c:dLbl>
              <c:idx val="3"/>
              <c:layout>
                <c:manualLayout>
                  <c:x val="1.4973589888700191E-2"/>
                  <c:y val="-1.96282153277042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C6E-40DF-B94E-EA58E8AA69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42</c:v>
                </c:pt>
                <c:pt idx="1">
                  <c:v>32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66577060931903"/>
          <c:y val="0.45737528259027532"/>
          <c:w val="0.22741345972458027"/>
          <c:h val="0.296743068593271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17C-4D8A-BE0D-2C7E82A2FD0E}"/>
              </c:ext>
            </c:extLst>
          </c:dPt>
          <c:dLbls>
            <c:dLbl>
              <c:idx val="1"/>
              <c:layout>
                <c:manualLayout>
                  <c:x val="8.9841539332201469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7C-4D8A-BE0D-2C7E82A2FD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75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59257687228826"/>
          <c:y val="0.50457225366299974"/>
          <c:w val="0.15467152424070929"/>
          <c:h val="0.158185641960487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1D8-433C-AE41-13E41C87C9C8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-3.9909330613050941E-3"/>
                  <c:y val="-1.0057574319519388E-3"/>
                </c:manualLayout>
              </c:layout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dLbl>
              <c:idx val="3"/>
              <c:layout>
                <c:manualLayout>
                  <c:x val="1.0928169443418435E-2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1D8-433C-AE41-13E41C87C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50</c:v>
                </c:pt>
                <c:pt idx="1">
                  <c:v>21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6618256453589584"/>
          <c:y val="0.44403396601651507"/>
          <c:w val="0.19830088477299418"/>
          <c:h val="0.2586405812007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541753244085184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Lbls>
            <c:dLbl>
              <c:idx val="1"/>
              <c:layout>
                <c:manualLayout>
                  <c:x val="2.1404583850790043E-4"/>
                  <c:y val="1.445114625909846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-1.2588907004505859E-3"/>
                  <c:y val="-4.3671046387385474E-3"/>
                </c:manualLayout>
              </c:layout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41</c:v>
                </c:pt>
                <c:pt idx="1">
                  <c:v>30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7437869161845962"/>
          <c:y val="0.46084070205044825"/>
          <c:w val="0.19830088477299418"/>
          <c:h val="0.193980435900564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561823632791678"/>
          <c:y val="4.074630535491567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F39-4BB4-8572-99CB44BB514E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F39-4BB4-8572-99CB44BB514E}"/>
              </c:ext>
            </c:extLst>
          </c:dPt>
          <c:dLbls>
            <c:dLbl>
              <c:idx val="1"/>
              <c:layout>
                <c:manualLayout>
                  <c:x val="-7.9820623575052596E-3"/>
                  <c:y val="2.453526915963032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7.7478862225958556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F39-4BB4-8572-99CB44BB514E}"/>
                </c:ext>
              </c:extLst>
            </c:dLbl>
            <c:dLbl>
              <c:idx val="3"/>
              <c:layout>
                <c:manualLayout>
                  <c:x val="1.9369715556489639E-3"/>
                  <c:y val="-3.23590650183644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572212663614997E-2"/>
                      <c:h val="4.56362611775727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EF39-4BB4-8572-99CB44BB51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Ótimo</c:v>
                </c:pt>
                <c:pt idx="1">
                  <c:v>Bom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61</c:v>
                </c:pt>
                <c:pt idx="1">
                  <c:v>14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188022744011517"/>
          <c:y val="0.81599455076742378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A5A-493F-8A0D-7D8D1A19FDD1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A5A-493F-8A0D-7D8D1A19FDD1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A5A-493F-8A0D-7D8D1A19FDD1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5A-493F-8A0D-7D8D1A19FDD1}"/>
                </c:ext>
              </c:extLst>
            </c:dLbl>
            <c:dLbl>
              <c:idx val="2"/>
              <c:layout>
                <c:manualLayout>
                  <c:x val="0"/>
                  <c:y val="-1.380677601778225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5A-493F-8A0D-7D8D1A19FD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52</c:v>
                </c:pt>
                <c:pt idx="1">
                  <c:v>23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A5A-493F-8A0D-7D8D1A19F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36202970694957"/>
          <c:y val="0.83642731950032079"/>
          <c:w val="0.46254436089369816"/>
          <c:h val="8.34933795965420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B3F-4A06-AF32-013EF061A0E2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54</c:v>
                </c:pt>
                <c:pt idx="1">
                  <c:v>20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380858044945211"/>
          <c:y val="0.87470041070641458"/>
          <c:w val="0.3599007924224602"/>
          <c:h val="8.9291077239021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72037593511739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33</c:v>
                </c:pt>
                <c:pt idx="1">
                  <c:v>29</c:v>
                </c:pt>
                <c:pt idx="2">
                  <c:v>4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5772120438581215E-2"/>
          <c:y val="0.87213543580519037"/>
          <c:w val="0.87165805770759208"/>
          <c:h val="8.29440946481760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39B-4A97-8BC0-B2A97CD0F8A6}"/>
              </c:ext>
            </c:extLst>
          </c:dPt>
          <c:dLbls>
            <c:dLbl>
              <c:idx val="1"/>
              <c:layout>
                <c:manualLayout>
                  <c:x val="-2.9947179777401038E-3"/>
                  <c:y val="-4.907053831926110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4973589888700191E-2"/>
                  <c:y val="-2.45352691596303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9B-4A97-8BC0-B2A97CD0F8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71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66100735710248"/>
          <c:y val="0.38324090427342561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96559611394075"/>
          <c:y val="0.49966519983107371"/>
          <c:w val="0.19060813997358989"/>
          <c:h val="0.2072561802797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F6E-4FAE-9D98-49EEB8BD7536}"/>
              </c:ext>
            </c:extLst>
          </c:dPt>
          <c:dLbls>
            <c:dLbl>
              <c:idx val="1"/>
              <c:layout>
                <c:manualLayout>
                  <c:x val="1.1978871910960141E-2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1978871910960141E-2"/>
                  <c:y val="-3.925643065540852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6E-4FAE-9D98-49EEB8BD75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73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272849462365598"/>
          <c:y val="0.40286911960112992"/>
          <c:w val="0.22732432559894358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C2-4E76-AE45-3BD1A5C65525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DFB-43E0-AB9D-E1D33ED2D820}"/>
              </c:ext>
            </c:extLst>
          </c:dPt>
          <c:dLbls>
            <c:dLbl>
              <c:idx val="1"/>
              <c:layout>
                <c:manualLayout>
                  <c:x val="1.4973589888700246E-2"/>
                  <c:y val="2.94423229915563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7C2-4E76-AE45-3BD1A5C65525}"/>
                </c:ext>
              </c:extLst>
            </c:dLbl>
            <c:dLbl>
              <c:idx val="2"/>
              <c:layout>
                <c:manualLayout>
                  <c:x val="1.4973589888700246E-2"/>
                  <c:y val="-3.434937682348245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FB-43E0-AB9D-E1D33ED2D8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76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35379858128186931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042707038752685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AEA4-4382-B9E7-0C8D8936FA48}"/>
              </c:ext>
            </c:extLst>
          </c:dPt>
          <c:dLbls>
            <c:dLbl>
              <c:idx val="1"/>
              <c:layout>
                <c:manualLayout>
                  <c:x val="2.9955451290666628E-3"/>
                  <c:y val="-9.814103871857169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dLbl>
              <c:idx val="2"/>
              <c:layout>
                <c:manualLayout>
                  <c:x val="1.4977725645333534E-2"/>
                  <c:y val="-1.962820774371433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EA4-4382-B9E7-0C8D8936F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Péssimo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72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770936796592339"/>
          <c:y val="0.3537984445804509"/>
          <c:w val="0.19150001096794084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866-4709-8837-F92E4DCF4A3D}"/>
              </c:ext>
            </c:extLst>
          </c:dPt>
          <c:dLbls>
            <c:dLbl>
              <c:idx val="1"/>
              <c:layout>
                <c:manualLayout>
                  <c:x val="5.9910916712503474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B3-4555-872C-B8C3A6726C0E}"/>
                </c:ext>
              </c:extLst>
            </c:dLbl>
            <c:dLbl>
              <c:idx val="2"/>
              <c:layout>
                <c:manualLayout>
                  <c:x val="1.497772917812595E-2"/>
                  <c:y val="-1.47211558077857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866-4709-8837-F92E4DCF4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69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16388135940229"/>
          <c:y val="0.42302612869922174"/>
          <c:w val="0.2135170821590951"/>
          <c:h val="0.286928850065221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693020381495557"/>
          <c:y val="0.19597915391605927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explosion val="1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A28A-4B4A-9CE3-740F64ABB7B2}"/>
              </c:ext>
            </c:extLst>
          </c:dPt>
          <c:dLbls>
            <c:dLbl>
              <c:idx val="1"/>
              <c:layout>
                <c:manualLayout>
                  <c:x val="1.497772211254284E-2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28A-4B4A-9CE3-740F64ABB7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77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652193705582798"/>
          <c:y val="0.45550192572809839"/>
          <c:w val="0.13374539759365794"/>
          <c:h val="0.1925349443918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</a:t>
            </a:r>
            <a:r>
              <a:rPr lang="en-US" sz="1400" baseline="0" dirty="0">
                <a:solidFill>
                  <a:srgbClr val="848589"/>
                </a:solidFill>
              </a:rPr>
              <a:t> do monitor(a)</a:t>
            </a:r>
            <a:endParaRPr lang="en-US" sz="14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50-457F-B585-BD00B733C54E}"/>
              </c:ext>
            </c:extLst>
          </c:dPt>
          <c:dLbls>
            <c:dLbl>
              <c:idx val="1"/>
              <c:layout>
                <c:manualLayout>
                  <c:x val="6.2050240716816892E-3"/>
                  <c:y val="-5.1771329834257558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8.9866353872002092E-3"/>
                  <c:y val="-1.47211558077857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50-457F-B585-BD00B733C5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768456390877588"/>
          <c:y val="0.44212537942716545"/>
          <c:w val="0.2174268078645560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778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06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05/07/2024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200" dirty="0">
                <a:solidFill>
                  <a:schemeClr val="bg1"/>
                </a:solidFill>
                <a:latin typeface="Arial"/>
                <a:cs typeface="Arial"/>
              </a:rPr>
              <a:t>POWER BI | SÃO PAULO</a:t>
            </a:r>
          </a:p>
          <a:p>
            <a:r>
              <a:rPr lang="pt-BR" sz="3200" dirty="0">
                <a:solidFill>
                  <a:schemeClr val="bg1"/>
                </a:solidFill>
                <a:latin typeface="Arial"/>
                <a:cs typeface="Arial"/>
              </a:rPr>
              <a:t>1°SEMESTRE </a:t>
            </a:r>
            <a:r>
              <a:rPr lang="en-US" sz="3200" dirty="0">
                <a:solidFill>
                  <a:schemeClr val="bg1"/>
                </a:solidFill>
                <a:latin typeface="Arial"/>
                <a:cs typeface="Arial"/>
              </a:rPr>
              <a:t>DE 2024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8" t="3292" r="25802" b="8992"/>
          <a:stretch/>
        </p:blipFill>
        <p:spPr>
          <a:xfrm>
            <a:off x="-430678" y="0"/>
            <a:ext cx="8756073" cy="68743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65738" y="0"/>
            <a:ext cx="10426262" cy="6871532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313732"/>
              </p:ext>
            </p:extLst>
          </p:nvPr>
        </p:nvGraphicFramePr>
        <p:xfrm>
          <a:off x="583735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7573026" y="291554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368026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496846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807103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589442" y="559211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691193" y="1867703"/>
            <a:ext cx="6192223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pt-BR" sz="2000" i="1" dirty="0">
                <a:solidFill>
                  <a:srgbClr val="848589"/>
                </a:solidFill>
                <a:latin typeface="Arial"/>
                <a:cs typeface="Arial"/>
              </a:rPr>
              <a:t>“Professores preparados, oportunidades de crescimento profissional para jovens, auxílio pedagógico e psicossocial, além de conteúdos exclusivos e importantíssimos para a </a:t>
            </a:r>
            <a:r>
              <a:rPr lang="pt-BR" sz="2000" i="1" dirty="0" smtClean="0">
                <a:solidFill>
                  <a:srgbClr val="848589"/>
                </a:solidFill>
                <a:latin typeface="Arial"/>
                <a:cs typeface="Arial"/>
              </a:rPr>
              <a:t>aprendizagem.”</a:t>
            </a:r>
            <a:endParaRPr lang="pt-BR" sz="2000" i="1" dirty="0">
              <a:solidFill>
                <a:srgbClr val="848589"/>
              </a:solidFill>
              <a:latin typeface="Arial"/>
              <a:cs typeface="Arial"/>
            </a:endParaRPr>
          </a:p>
          <a:p>
            <a:pPr algn="r"/>
            <a:endParaRPr lang="pt-BR" sz="2000" i="1" dirty="0">
              <a:solidFill>
                <a:srgbClr val="848589"/>
              </a:solidFill>
              <a:latin typeface="Arial"/>
              <a:cs typeface="Arial"/>
            </a:endParaRPr>
          </a:p>
          <a:p>
            <a:pPr algn="r"/>
            <a:r>
              <a:rPr lang="pt-BR" sz="2000" i="1" dirty="0">
                <a:solidFill>
                  <a:srgbClr val="848589"/>
                </a:solidFill>
                <a:cs typeface="Arial"/>
              </a:rPr>
              <a:t>“Além de aulas teóricas, usamos aulas práticas para compreender cada vez mais o conteúdo. </a:t>
            </a:r>
            <a:r>
              <a:rPr lang="pt-BR" sz="2000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000" i="1" dirty="0" smtClean="0">
                <a:solidFill>
                  <a:srgbClr val="848589"/>
                </a:solidFill>
              </a:rPr>
              <a:t>”</a:t>
            </a:r>
            <a:endParaRPr lang="pt-BR" sz="2000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pt-BR" sz="2000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sz="2000" i="1" dirty="0">
                <a:solidFill>
                  <a:srgbClr val="848589"/>
                </a:solidFill>
              </a:rPr>
              <a:t>“As palestras despertam interesse para aprofundar o conheci.”</a:t>
            </a:r>
            <a:br>
              <a:rPr lang="pt-BR" sz="2000" i="1" dirty="0">
                <a:solidFill>
                  <a:srgbClr val="848589"/>
                </a:solidFill>
              </a:rPr>
            </a:br>
            <a:endParaRPr lang="pt-BR" sz="2000" i="1" dirty="0">
              <a:solidFill>
                <a:srgbClr val="848589"/>
              </a:solidFill>
            </a:endParaRPr>
          </a:p>
          <a:p>
            <a:pPr algn="r"/>
            <a:r>
              <a:rPr lang="pt-BR" sz="2000" i="1" dirty="0" smtClean="0">
                <a:solidFill>
                  <a:srgbClr val="848589"/>
                </a:solidFill>
              </a:rPr>
              <a:t>“As </a:t>
            </a:r>
            <a:r>
              <a:rPr lang="pt-BR" sz="2000" i="1" dirty="0">
                <a:solidFill>
                  <a:srgbClr val="848589"/>
                </a:solidFill>
              </a:rPr>
              <a:t>apostilas são bastantes explicativas e os conteúdo disponibilizados pelos professores são ótimos.”</a:t>
            </a:r>
            <a:br>
              <a:rPr lang="pt-BR" sz="2000" i="1" dirty="0">
                <a:solidFill>
                  <a:srgbClr val="848589"/>
                </a:solidFill>
              </a:rPr>
            </a:br>
            <a:r>
              <a:rPr lang="pt-BR" sz="2000" i="1" dirty="0">
                <a:solidFill>
                  <a:srgbClr val="848589"/>
                </a:solidFill>
              </a:rPr>
              <a:t/>
            </a:r>
            <a:br>
              <a:rPr lang="pt-BR" sz="2000" i="1" dirty="0">
                <a:solidFill>
                  <a:srgbClr val="848589"/>
                </a:solidFill>
              </a:rPr>
            </a:br>
            <a:endParaRPr lang="pt-BR" sz="2000" i="1" dirty="0">
              <a:solidFill>
                <a:srgbClr val="848589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-65927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-1" y="0"/>
            <a:ext cx="10929257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92481" y="375917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138168" y="289968"/>
            <a:ext cx="54424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92481" y="1859339"/>
            <a:ext cx="609663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i="1" dirty="0" smtClean="0">
                <a:solidFill>
                  <a:srgbClr val="848589"/>
                </a:solidFill>
                <a:latin typeface="Arial"/>
                <a:cs typeface="Arial"/>
              </a:rPr>
              <a:t>“</a:t>
            </a:r>
            <a:r>
              <a:rPr lang="pt-BR" sz="2000" i="1" dirty="0">
                <a:solidFill>
                  <a:srgbClr val="848589"/>
                </a:solidFill>
              </a:rPr>
              <a:t>Na questão do lanche, muitos alunos não têm condições de trazer lanche todos os dias para comer.”</a:t>
            </a: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>
                <a:solidFill>
                  <a:srgbClr val="848589"/>
                </a:solidFill>
              </a:rPr>
              <a:t>"Só tivemos alguns problemas na estrutura. </a:t>
            </a:r>
            <a:r>
              <a:rPr lang="pt-BR" sz="2000" i="1" dirty="0" smtClean="0">
                <a:solidFill>
                  <a:srgbClr val="848589"/>
                </a:solidFill>
              </a:rPr>
              <a:t>O ar-condicionado, </a:t>
            </a:r>
            <a:r>
              <a:rPr lang="pt-BR" sz="2000" i="1" dirty="0">
                <a:solidFill>
                  <a:srgbClr val="848589"/>
                </a:solidFill>
              </a:rPr>
              <a:t>projetores e internet deram bastante problemas esse </a:t>
            </a:r>
            <a:r>
              <a:rPr lang="pt-BR" sz="2000" i="1" dirty="0" smtClean="0">
                <a:solidFill>
                  <a:srgbClr val="848589"/>
                </a:solidFill>
              </a:rPr>
              <a:t>semestre.”</a:t>
            </a:r>
            <a:endParaRPr lang="pt-BR" sz="2000" i="1" dirty="0">
              <a:solidFill>
                <a:srgbClr val="848589"/>
              </a:solidFill>
            </a:endParaRP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 smtClean="0">
                <a:solidFill>
                  <a:srgbClr val="848589"/>
                </a:solidFill>
              </a:rPr>
              <a:t>“</a:t>
            </a:r>
            <a:r>
              <a:rPr lang="pt-BR" sz="2000" i="1" dirty="0">
                <a:solidFill>
                  <a:srgbClr val="848589"/>
                </a:solidFill>
              </a:rPr>
              <a:t>Maior disponibilização de materiais e salas, especialmente para aulas práticas.” </a:t>
            </a: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>
                <a:solidFill>
                  <a:srgbClr val="848589"/>
                </a:solidFill>
              </a:rPr>
              <a:t>“Entendi! Aqui está a sua frase corrigida:</a:t>
            </a:r>
          </a:p>
          <a:p>
            <a:endParaRPr lang="pt-BR" sz="2000" i="1" dirty="0">
              <a:solidFill>
                <a:srgbClr val="848589"/>
              </a:solidFill>
            </a:endParaRPr>
          </a:p>
          <a:p>
            <a:r>
              <a:rPr lang="pt-BR" sz="2000" i="1" dirty="0" smtClean="0">
                <a:solidFill>
                  <a:srgbClr val="848589"/>
                </a:solidFill>
              </a:rPr>
              <a:t>“Que mais </a:t>
            </a:r>
            <a:r>
              <a:rPr lang="pt-BR" sz="2000" i="1" dirty="0">
                <a:solidFill>
                  <a:srgbClr val="848589"/>
                </a:solidFill>
              </a:rPr>
              <a:t>aulas práticas de software e mais tempo de aula</a:t>
            </a:r>
            <a:r>
              <a:rPr lang="pt-BR" sz="2000" i="1" dirty="0" smtClean="0">
                <a:solidFill>
                  <a:srgbClr val="848589"/>
                </a:solidFill>
              </a:rPr>
              <a:t>.”</a:t>
            </a:r>
            <a:r>
              <a:rPr lang="pt-BR" sz="2000" i="1" dirty="0">
                <a:solidFill>
                  <a:srgbClr val="848589"/>
                </a:solidFill>
              </a:rPr>
              <a:t/>
            </a:r>
            <a:br>
              <a:rPr lang="pt-BR" sz="2000" i="1" dirty="0">
                <a:solidFill>
                  <a:srgbClr val="848589"/>
                </a:solidFill>
              </a:rPr>
            </a:br>
            <a:r>
              <a:rPr lang="pt-BR" sz="2000" i="1" dirty="0">
                <a:solidFill>
                  <a:srgbClr val="848589"/>
                </a:solidFill>
              </a:rPr>
              <a:t/>
            </a:r>
            <a:br>
              <a:rPr lang="pt-BR" sz="2000" i="1" dirty="0">
                <a:solidFill>
                  <a:srgbClr val="848589"/>
                </a:solidFill>
              </a:rPr>
            </a:br>
            <a:endParaRPr lang="pt-BR" sz="2000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8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20386" y="-185351"/>
            <a:ext cx="12192000" cy="63923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20387" y="242422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638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6825" y="272834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733469"/>
              </p:ext>
            </p:extLst>
          </p:nvPr>
        </p:nvGraphicFramePr>
        <p:xfrm>
          <a:off x="5441430" y="1622886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784472" y="390792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34431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936890"/>
              </p:ext>
            </p:extLst>
          </p:nvPr>
        </p:nvGraphicFramePr>
        <p:xfrm>
          <a:off x="1178623" y="370825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497238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647345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6809947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888748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669280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595285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370623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937301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634663"/>
              </p:ext>
            </p:extLst>
          </p:nvPr>
        </p:nvGraphicFramePr>
        <p:xfrm>
          <a:off x="5565532" y="3741130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0842528"/>
              </p:ext>
            </p:extLst>
          </p:nvPr>
        </p:nvGraphicFramePr>
        <p:xfrm>
          <a:off x="1305136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05891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485755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764207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Props1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1A83C7-668F-4057-8CCC-CF38FE77CD31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34cf9721-6b6f-4ea4-9741-6b541d5c2008"/>
    <ds:schemaRef ds:uri="http://schemas.microsoft.com/office/infopath/2007/PartnerControls"/>
    <ds:schemaRef ds:uri="20758ede-c556-462e-96b3-acad21b5b9b7"/>
    <ds:schemaRef ds:uri="http://purl.org/dc/terms/"/>
    <ds:schemaRef ds:uri="http://purl.org/dc/elements/1.1/"/>
    <ds:schemaRef ds:uri="c96f5a7c-2630-405e-9018-6fa676b8ed1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20652</TotalTime>
  <Words>385</Words>
  <Application>Microsoft Office PowerPoint</Application>
  <PresentationFormat>Widescreen</PresentationFormat>
  <Paragraphs>79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415</cp:revision>
  <dcterms:created xsi:type="dcterms:W3CDTF">2021-03-12T14:30:45Z</dcterms:created>
  <dcterms:modified xsi:type="dcterms:W3CDTF">2024-07-05T17:49:47Z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