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h1esgzaNEYlrHrt5VShwMNTvwI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BE491F-40E0-4397-8AD1-FFEF223F96D6}">
  <a:tblStyle styleId="{A7BE491F-40E0-4397-8AD1-FFEF223F9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10" Type="http://schemas.openxmlformats.org/officeDocument/2006/relationships/font" Target="fonts/font3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12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46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16" name="Google Shape;16;p46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7" name="Google Shape;17;p46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8" name="Google Shape;18;p46"/>
          <p:cNvGrpSpPr/>
          <p:nvPr/>
        </p:nvGrpSpPr>
        <p:grpSpPr>
          <a:xfrm>
            <a:off x="378351" y="1467425"/>
            <a:ext cx="8356911" cy="2311704"/>
            <a:chOff x="0" y="-38100"/>
            <a:chExt cx="4186200" cy="1321200"/>
          </a:xfrm>
        </p:grpSpPr>
        <p:sp>
          <p:nvSpPr>
            <p:cNvPr id="19" name="Google Shape;19;p46"/>
            <p:cNvSpPr/>
            <p:nvPr/>
          </p:nvSpPr>
          <p:spPr>
            <a:xfrm>
              <a:off x="0" y="0"/>
              <a:ext cx="4186087" cy="1282977"/>
            </a:xfrm>
            <a:custGeom>
              <a:avLst/>
              <a:gdLst/>
              <a:ahLst/>
              <a:cxnLst/>
              <a:rect l="l" t="t" r="r" b="b"/>
              <a:pathLst>
                <a:path w="4186087" h="1282977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0" name="Google Shape;20;p46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7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26" name="Google Shape;26;p47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7" name="Google Shape;27;p47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28" name="Google Shape;28;p47"/>
          <p:cNvGrpSpPr/>
          <p:nvPr/>
        </p:nvGrpSpPr>
        <p:grpSpPr>
          <a:xfrm>
            <a:off x="909818" y="2014218"/>
            <a:ext cx="7324594" cy="1019375"/>
            <a:chOff x="0" y="-38100"/>
            <a:chExt cx="4186200" cy="582600"/>
          </a:xfrm>
        </p:grpSpPr>
        <p:sp>
          <p:nvSpPr>
            <p:cNvPr id="29" name="Google Shape;29;p47"/>
            <p:cNvSpPr/>
            <p:nvPr/>
          </p:nvSpPr>
          <p:spPr>
            <a:xfrm>
              <a:off x="0" y="0"/>
              <a:ext cx="4186087" cy="544445"/>
            </a:xfrm>
            <a:custGeom>
              <a:avLst/>
              <a:gdLst/>
              <a:ahLst/>
              <a:cxnLst/>
              <a:rect l="l" t="t" r="r" b="b"/>
              <a:pathLst>
                <a:path w="4186087" h="544445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0" name="Google Shape;30;p47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8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35" name="Google Shape;35;p48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6" name="Google Shape;36;p48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37" name="Google Shape;37;p48"/>
          <p:cNvGrpSpPr/>
          <p:nvPr/>
        </p:nvGrpSpPr>
        <p:grpSpPr>
          <a:xfrm>
            <a:off x="231675" y="0"/>
            <a:ext cx="5178329" cy="4159426"/>
            <a:chOff x="0" y="-38100"/>
            <a:chExt cx="4186200" cy="460200"/>
          </a:xfrm>
        </p:grpSpPr>
        <p:sp>
          <p:nvSpPr>
            <p:cNvPr id="38" name="Google Shape;38;p48"/>
            <p:cNvSpPr/>
            <p:nvPr/>
          </p:nvSpPr>
          <p:spPr>
            <a:xfrm>
              <a:off x="0" y="0"/>
              <a:ext cx="4186087" cy="421978"/>
            </a:xfrm>
            <a:custGeom>
              <a:avLst/>
              <a:gdLst/>
              <a:ahLst/>
              <a:cxnLst/>
              <a:rect l="l" t="t" r="r" b="b"/>
              <a:pathLst>
                <a:path w="4186087" h="421978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9" name="Google Shape;39;p48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9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45" name="Google Shape;45;p49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46" name="Google Shape;46;p49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47" name="Google Shape;47;p49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48" name="Google Shape;48;p49"/>
            <p:cNvSpPr/>
            <p:nvPr/>
          </p:nvSpPr>
          <p:spPr>
            <a:xfrm>
              <a:off x="0" y="0"/>
              <a:ext cx="4186087" cy="544445"/>
            </a:xfrm>
            <a:custGeom>
              <a:avLst/>
              <a:gdLst/>
              <a:ahLst/>
              <a:cxnLst/>
              <a:rect l="l" t="t" r="r" b="b"/>
              <a:pathLst>
                <a:path w="4186087" h="544445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9" name="Google Shape;49;p49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2" name="Google Shape;52;p49"/>
          <p:cNvGrpSpPr/>
          <p:nvPr/>
        </p:nvGrpSpPr>
        <p:grpSpPr>
          <a:xfrm>
            <a:off x="160326" y="1152477"/>
            <a:ext cx="8672132" cy="2776105"/>
            <a:chOff x="0" y="-38100"/>
            <a:chExt cx="4186200" cy="1321200"/>
          </a:xfrm>
        </p:grpSpPr>
        <p:sp>
          <p:nvSpPr>
            <p:cNvPr id="53" name="Google Shape;53;p49"/>
            <p:cNvSpPr/>
            <p:nvPr/>
          </p:nvSpPr>
          <p:spPr>
            <a:xfrm>
              <a:off x="0" y="0"/>
              <a:ext cx="4186087" cy="1282977"/>
            </a:xfrm>
            <a:custGeom>
              <a:avLst/>
              <a:gdLst/>
              <a:ahLst/>
              <a:cxnLst/>
              <a:rect l="l" t="t" r="r" b="b"/>
              <a:pathLst>
                <a:path w="4186087" h="1282977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4" name="Google Shape;54;p49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49"/>
          <p:cNvSpPr txBox="1">
            <a:spLocks noGrp="1"/>
          </p:cNvSpPr>
          <p:nvPr>
            <p:ph type="body" idx="2"/>
          </p:nvPr>
        </p:nvSpPr>
        <p:spPr>
          <a:xfrm>
            <a:off x="311700" y="158798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0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59" name="Google Shape;59;p50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60" name="Google Shape;60;p50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61" name="Google Shape;61;p50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62" name="Google Shape;62;p50"/>
            <p:cNvSpPr/>
            <p:nvPr/>
          </p:nvSpPr>
          <p:spPr>
            <a:xfrm>
              <a:off x="0" y="0"/>
              <a:ext cx="4186087" cy="544445"/>
            </a:xfrm>
            <a:custGeom>
              <a:avLst/>
              <a:gdLst/>
              <a:ahLst/>
              <a:cxnLst/>
              <a:rect l="l" t="t" r="r" b="b"/>
              <a:pathLst>
                <a:path w="4186087" h="544445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3" name="Google Shape;63;p50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1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68" name="Google Shape;68;p51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69" name="Google Shape;69;p51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70" name="Google Shape;70;p51"/>
          <p:cNvGrpSpPr/>
          <p:nvPr/>
        </p:nvGrpSpPr>
        <p:grpSpPr>
          <a:xfrm>
            <a:off x="391850" y="1235450"/>
            <a:ext cx="7324594" cy="2520193"/>
            <a:chOff x="0" y="-38100"/>
            <a:chExt cx="4186200" cy="460200"/>
          </a:xfrm>
        </p:grpSpPr>
        <p:sp>
          <p:nvSpPr>
            <p:cNvPr id="71" name="Google Shape;71;p51"/>
            <p:cNvSpPr/>
            <p:nvPr/>
          </p:nvSpPr>
          <p:spPr>
            <a:xfrm>
              <a:off x="0" y="0"/>
              <a:ext cx="4186087" cy="421978"/>
            </a:xfrm>
            <a:custGeom>
              <a:avLst/>
              <a:gdLst/>
              <a:ahLst/>
              <a:cxnLst/>
              <a:rect l="l" t="t" r="r" b="b"/>
              <a:pathLst>
                <a:path w="4186087" h="421978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2" name="Google Shape;72;p51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2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77" name="Google Shape;77;p52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78" name="Google Shape;78;p52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79" name="Google Shape;79;p52"/>
          <p:cNvGrpSpPr/>
          <p:nvPr/>
        </p:nvGrpSpPr>
        <p:grpSpPr>
          <a:xfrm>
            <a:off x="354325" y="780649"/>
            <a:ext cx="3956378" cy="3126523"/>
            <a:chOff x="0" y="-38100"/>
            <a:chExt cx="4186200" cy="582600"/>
          </a:xfrm>
        </p:grpSpPr>
        <p:sp>
          <p:nvSpPr>
            <p:cNvPr id="80" name="Google Shape;80;p52"/>
            <p:cNvSpPr/>
            <p:nvPr/>
          </p:nvSpPr>
          <p:spPr>
            <a:xfrm>
              <a:off x="0" y="0"/>
              <a:ext cx="4186087" cy="544445"/>
            </a:xfrm>
            <a:custGeom>
              <a:avLst/>
              <a:gdLst/>
              <a:ahLst/>
              <a:cxnLst/>
              <a:rect l="l" t="t" r="r" b="b"/>
              <a:pathLst>
                <a:path w="4186087" h="544445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1" name="Google Shape;81;p52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53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89" name="Google Shape;89;p5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0" name="Google Shape;90;p53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91" name="Google Shape;91;p53"/>
          <p:cNvGrpSpPr/>
          <p:nvPr/>
        </p:nvGrpSpPr>
        <p:grpSpPr>
          <a:xfrm>
            <a:off x="909818" y="212105"/>
            <a:ext cx="7324594" cy="1019375"/>
            <a:chOff x="0" y="-38100"/>
            <a:chExt cx="4186200" cy="582600"/>
          </a:xfrm>
        </p:grpSpPr>
        <p:sp>
          <p:nvSpPr>
            <p:cNvPr id="92" name="Google Shape;92;p53"/>
            <p:cNvSpPr/>
            <p:nvPr/>
          </p:nvSpPr>
          <p:spPr>
            <a:xfrm>
              <a:off x="0" y="0"/>
              <a:ext cx="4186087" cy="544445"/>
            </a:xfrm>
            <a:custGeom>
              <a:avLst/>
              <a:gdLst/>
              <a:ahLst/>
              <a:cxnLst/>
              <a:rect l="l" t="t" r="r" b="b"/>
              <a:pathLst>
                <a:path w="4186087" h="544445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93" name="Google Shape;93;p53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53"/>
          <p:cNvGrpSpPr/>
          <p:nvPr/>
        </p:nvGrpSpPr>
        <p:grpSpPr>
          <a:xfrm>
            <a:off x="909818" y="1136142"/>
            <a:ext cx="7324594" cy="2311704"/>
            <a:chOff x="0" y="-38100"/>
            <a:chExt cx="4186200" cy="1321200"/>
          </a:xfrm>
        </p:grpSpPr>
        <p:sp>
          <p:nvSpPr>
            <p:cNvPr id="95" name="Google Shape;95;p53"/>
            <p:cNvSpPr/>
            <p:nvPr/>
          </p:nvSpPr>
          <p:spPr>
            <a:xfrm>
              <a:off x="0" y="0"/>
              <a:ext cx="4186087" cy="1282977"/>
            </a:xfrm>
            <a:custGeom>
              <a:avLst/>
              <a:gdLst/>
              <a:ahLst/>
              <a:cxnLst/>
              <a:rect l="l" t="t" r="r" b="b"/>
              <a:pathLst>
                <a:path w="4186087" h="1282977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96" name="Google Shape;96;p53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53"/>
          <p:cNvGrpSpPr/>
          <p:nvPr/>
        </p:nvGrpSpPr>
        <p:grpSpPr>
          <a:xfrm>
            <a:off x="909818" y="4066424"/>
            <a:ext cx="7324594" cy="798388"/>
            <a:chOff x="0" y="-38100"/>
            <a:chExt cx="4186200" cy="456300"/>
          </a:xfrm>
        </p:grpSpPr>
        <p:sp>
          <p:nvSpPr>
            <p:cNvPr id="98" name="Google Shape;98;p53"/>
            <p:cNvSpPr/>
            <p:nvPr/>
          </p:nvSpPr>
          <p:spPr>
            <a:xfrm>
              <a:off x="0" y="0"/>
              <a:ext cx="4186087" cy="418156"/>
            </a:xfrm>
            <a:custGeom>
              <a:avLst/>
              <a:gdLst/>
              <a:ahLst/>
              <a:cxnLst/>
              <a:rect l="l" t="t" r="r" b="b"/>
              <a:pathLst>
                <a:path w="4186087" h="418156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418156"/>
                  </a:lnTo>
                  <a:lnTo>
                    <a:pt x="0" y="418156"/>
                  </a:lnTo>
                  <a:close/>
                </a:path>
              </a:pathLst>
            </a:custGeom>
            <a:solidFill>
              <a:srgbClr val="5AE1D2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99" name="Google Shape;99;p53"/>
            <p:cNvSpPr txBox="1"/>
            <p:nvPr/>
          </p:nvSpPr>
          <p:spPr>
            <a:xfrm>
              <a:off x="0" y="-38100"/>
              <a:ext cx="41862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53"/>
          <p:cNvGrpSpPr/>
          <p:nvPr/>
        </p:nvGrpSpPr>
        <p:grpSpPr>
          <a:xfrm>
            <a:off x="909818" y="3354151"/>
            <a:ext cx="7324594" cy="805212"/>
            <a:chOff x="0" y="-38100"/>
            <a:chExt cx="4186200" cy="460200"/>
          </a:xfrm>
        </p:grpSpPr>
        <p:sp>
          <p:nvSpPr>
            <p:cNvPr id="101" name="Google Shape;101;p53"/>
            <p:cNvSpPr/>
            <p:nvPr/>
          </p:nvSpPr>
          <p:spPr>
            <a:xfrm>
              <a:off x="0" y="0"/>
              <a:ext cx="4186087" cy="421978"/>
            </a:xfrm>
            <a:custGeom>
              <a:avLst/>
              <a:gdLst/>
              <a:ahLst/>
              <a:cxnLst/>
              <a:rect l="l" t="t" r="r" b="b"/>
              <a:pathLst>
                <a:path w="4186087" h="421978" extrusionOk="0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2" name="Google Shape;102;p53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53"/>
          <p:cNvSpPr txBox="1">
            <a:spLocks noGrp="1"/>
          </p:cNvSpPr>
          <p:nvPr>
            <p:ph type="body" idx="1"/>
          </p:nvPr>
        </p:nvSpPr>
        <p:spPr>
          <a:xfrm>
            <a:off x="1417250" y="4230575"/>
            <a:ext cx="4893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sz="1400" b="0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sz="1400" b="0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sz="1400" b="0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sz="1400" b="0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sz="1400" b="0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sz="1400" b="0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sz="1400" b="0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8B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"/>
          <p:cNvGrpSpPr/>
          <p:nvPr/>
        </p:nvGrpSpPr>
        <p:grpSpPr>
          <a:xfrm>
            <a:off x="0" y="0"/>
            <a:ext cx="9144000" cy="5143500"/>
            <a:chOff x="0" y="0"/>
            <a:chExt cx="27368500" cy="13716000"/>
          </a:xfrm>
        </p:grpSpPr>
        <p:sp>
          <p:nvSpPr>
            <p:cNvPr id="110" name="Google Shape;110;p1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36525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 extrusionOk="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458453" y="1093477"/>
            <a:ext cx="5359400" cy="1683467"/>
            <a:chOff x="0" y="-38100"/>
            <a:chExt cx="2823058" cy="886765"/>
          </a:xfrm>
        </p:grpSpPr>
        <p:sp>
          <p:nvSpPr>
            <p:cNvPr id="113" name="Google Shape;113;p1"/>
            <p:cNvSpPr/>
            <p:nvPr/>
          </p:nvSpPr>
          <p:spPr>
            <a:xfrm>
              <a:off x="0" y="0"/>
              <a:ext cx="2823058" cy="848665"/>
            </a:xfrm>
            <a:custGeom>
              <a:avLst/>
              <a:gdLst/>
              <a:ahLst/>
              <a:cxnLst/>
              <a:rect l="l" t="t" r="r" b="b"/>
              <a:pathLst>
                <a:path w="2823058" h="848665" extrusionOk="0">
                  <a:moveTo>
                    <a:pt x="0" y="0"/>
                  </a:moveTo>
                  <a:lnTo>
                    <a:pt x="2823058" y="0"/>
                  </a:lnTo>
                  <a:lnTo>
                    <a:pt x="2823058" y="848665"/>
                  </a:lnTo>
                  <a:lnTo>
                    <a:pt x="0" y="848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0" y="-38100"/>
              <a:ext cx="2823058" cy="886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"/>
          <p:cNvSpPr/>
          <p:nvPr/>
        </p:nvSpPr>
        <p:spPr>
          <a:xfrm>
            <a:off x="298360" y="390547"/>
            <a:ext cx="5920886" cy="4381456"/>
          </a:xfrm>
          <a:custGeom>
            <a:avLst/>
            <a:gdLst/>
            <a:ahLst/>
            <a:cxnLst/>
            <a:rect l="l" t="t" r="r" b="b"/>
            <a:pathLst>
              <a:path w="11841772" h="8762911" extrusionOk="0">
                <a:moveTo>
                  <a:pt x="0" y="0"/>
                </a:moveTo>
                <a:lnTo>
                  <a:pt x="11841772" y="0"/>
                </a:lnTo>
                <a:lnTo>
                  <a:pt x="11841772" y="8762912"/>
                </a:lnTo>
                <a:lnTo>
                  <a:pt x="0" y="8762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458453" y="1973775"/>
            <a:ext cx="8048625" cy="2347734"/>
            <a:chOff x="0" y="-38100"/>
            <a:chExt cx="4600023" cy="1341798"/>
          </a:xfrm>
        </p:grpSpPr>
        <p:sp>
          <p:nvSpPr>
            <p:cNvPr id="117" name="Google Shape;117;p1"/>
            <p:cNvSpPr/>
            <p:nvPr/>
          </p:nvSpPr>
          <p:spPr>
            <a:xfrm>
              <a:off x="0" y="0"/>
              <a:ext cx="4600023" cy="1303698"/>
            </a:xfrm>
            <a:custGeom>
              <a:avLst/>
              <a:gdLst/>
              <a:ahLst/>
              <a:cxnLst/>
              <a:rect l="l" t="t" r="r" b="b"/>
              <a:pathLst>
                <a:path w="4600023" h="1303698" extrusionOk="0">
                  <a:moveTo>
                    <a:pt x="0" y="0"/>
                  </a:moveTo>
                  <a:lnTo>
                    <a:pt x="4600023" y="0"/>
                  </a:lnTo>
                  <a:lnTo>
                    <a:pt x="4600023" y="1303698"/>
                  </a:lnTo>
                  <a:lnTo>
                    <a:pt x="0" y="1303698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0" y="-38100"/>
              <a:ext cx="4600023" cy="1341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195225" y="2025450"/>
            <a:ext cx="8517900" cy="342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rPr lang="pt-BR" sz="15900" b="1" i="0" u="none" strike="noStrike" cap="none" dirty="0">
                <a:solidFill>
                  <a:srgbClr val="0070C0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sz="7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458453" y="451545"/>
            <a:ext cx="3295443" cy="396180"/>
            <a:chOff x="0" y="-38100"/>
            <a:chExt cx="1735872" cy="208688"/>
          </a:xfrm>
        </p:grpSpPr>
        <p:sp>
          <p:nvSpPr>
            <p:cNvPr id="121" name="Google Shape;121;p1"/>
            <p:cNvSpPr/>
            <p:nvPr/>
          </p:nvSpPr>
          <p:spPr>
            <a:xfrm>
              <a:off x="0" y="0"/>
              <a:ext cx="1735872" cy="170588"/>
            </a:xfrm>
            <a:custGeom>
              <a:avLst/>
              <a:gdLst/>
              <a:ahLst/>
              <a:cxnLst/>
              <a:rect l="l" t="t" r="r" b="b"/>
              <a:pathLst>
                <a:path w="1735872" h="170588" extrusionOk="0">
                  <a:moveTo>
                    <a:pt x="0" y="0"/>
                  </a:moveTo>
                  <a:lnTo>
                    <a:pt x="1735872" y="0"/>
                  </a:lnTo>
                  <a:lnTo>
                    <a:pt x="1735872" y="170588"/>
                  </a:lnTo>
                  <a:lnTo>
                    <a:pt x="0" y="170588"/>
                  </a:lnTo>
                  <a:close/>
                </a:path>
              </a:pathLst>
            </a:custGeom>
            <a:solidFill>
              <a:srgbClr val="5AE1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0" y="-38100"/>
              <a:ext cx="1735872" cy="208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572370" y="880546"/>
            <a:ext cx="2971800" cy="307311"/>
            <a:chOff x="0" y="-38100"/>
            <a:chExt cx="1565393" cy="161876"/>
          </a:xfrm>
        </p:grpSpPr>
        <p:sp>
          <p:nvSpPr>
            <p:cNvPr id="124" name="Google Shape;124;p1"/>
            <p:cNvSpPr/>
            <p:nvPr/>
          </p:nvSpPr>
          <p:spPr>
            <a:xfrm>
              <a:off x="0" y="0"/>
              <a:ext cx="1565393" cy="123776"/>
            </a:xfrm>
            <a:custGeom>
              <a:avLst/>
              <a:gdLst/>
              <a:ahLst/>
              <a:cxnLst/>
              <a:rect l="l" t="t" r="r" b="b"/>
              <a:pathLst>
                <a:path w="1565393" h="123776" extrusionOk="0">
                  <a:moveTo>
                    <a:pt x="0" y="0"/>
                  </a:moveTo>
                  <a:lnTo>
                    <a:pt x="1565393" y="0"/>
                  </a:lnTo>
                  <a:lnTo>
                    <a:pt x="1565393" y="123776"/>
                  </a:lnTo>
                  <a:lnTo>
                    <a:pt x="0" y="123776"/>
                  </a:lnTo>
                  <a:close/>
                </a:path>
              </a:pathLst>
            </a:custGeom>
            <a:solidFill>
              <a:srgbClr val="EEC3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0" y="-38100"/>
              <a:ext cx="1565393" cy="16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"/>
          <p:cNvSpPr/>
          <p:nvPr/>
        </p:nvSpPr>
        <p:spPr>
          <a:xfrm>
            <a:off x="8017250" y="4188565"/>
            <a:ext cx="828390" cy="690671"/>
          </a:xfrm>
          <a:custGeom>
            <a:avLst/>
            <a:gdLst/>
            <a:ahLst/>
            <a:cxnLst/>
            <a:rect l="l" t="t" r="r" b="b"/>
            <a:pathLst>
              <a:path w="1656781" h="1381341" extrusionOk="0">
                <a:moveTo>
                  <a:pt x="0" y="0"/>
                </a:moveTo>
                <a:lnTo>
                  <a:pt x="1656781" y="0"/>
                </a:lnTo>
                <a:lnTo>
                  <a:pt x="1656781" y="1381342"/>
                </a:lnTo>
                <a:lnTo>
                  <a:pt x="0" y="1381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688072" y="1372990"/>
            <a:ext cx="5141461" cy="62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LIVRE  - AULA 7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9749" y="965401"/>
            <a:ext cx="4913306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viviane.lfrancelino@sp.senac.br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" descr="Ícone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359" y="410256"/>
            <a:ext cx="2594231" cy="259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8B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135" name="Google Shape;135;p2"/>
            <p:cNvSpPr/>
            <p:nvPr/>
          </p:nvSpPr>
          <p:spPr>
            <a:xfrm>
              <a:off x="0" y="0"/>
              <a:ext cx="4999011" cy="809103"/>
            </a:xfrm>
            <a:custGeom>
              <a:avLst/>
              <a:gdLst/>
              <a:ahLst/>
              <a:cxnLst/>
              <a:rect l="l" t="t" r="r" b="b"/>
              <a:pathLst>
                <a:path w="4999011" h="809103" extrusionOk="0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138" name="Google Shape;138;p2"/>
            <p:cNvSpPr/>
            <p:nvPr/>
          </p:nvSpPr>
          <p:spPr>
            <a:xfrm>
              <a:off x="0" y="0"/>
              <a:ext cx="1594028" cy="1335536"/>
            </a:xfrm>
            <a:custGeom>
              <a:avLst/>
              <a:gdLst/>
              <a:ahLst/>
              <a:cxnLst/>
              <a:rect l="l" t="t" r="r" b="b"/>
              <a:pathLst>
                <a:path w="1594028" h="1335536" extrusionOk="0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w="571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"/>
          <p:cNvSpPr txBox="1"/>
          <p:nvPr/>
        </p:nvSpPr>
        <p:spPr>
          <a:xfrm>
            <a:off x="506500" y="3194900"/>
            <a:ext cx="756593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000000"/>
                </a:solidFill>
                <a:latin typeface="Oswald"/>
                <a:ea typeface="Arial"/>
                <a:cs typeface="Arial"/>
                <a:sym typeface="Oswald"/>
              </a:rPr>
              <a:t>ANALISE E TRATAMENTO DE DADOS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506500" y="488475"/>
            <a:ext cx="2922500" cy="34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lang="pt-BR" sz="161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pt-BR" sz="16100" b="1" dirty="0"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pt-BR" sz="161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79;p6">
            <a:extLst>
              <a:ext uri="{FF2B5EF4-FFF2-40B4-BE49-F238E27FC236}">
                <a16:creationId xmlns:a16="http://schemas.microsoft.com/office/drawing/2014/main" id="{E90E3C05-E0AC-A101-ACA0-518F13A1BB61}"/>
              </a:ext>
            </a:extLst>
          </p:cNvPr>
          <p:cNvGrpSpPr/>
          <p:nvPr/>
        </p:nvGrpSpPr>
        <p:grpSpPr>
          <a:xfrm>
            <a:off x="247650" y="885831"/>
            <a:ext cx="8648700" cy="3979069"/>
            <a:chOff x="0" y="-38100"/>
            <a:chExt cx="1586793" cy="1839305"/>
          </a:xfrm>
        </p:grpSpPr>
        <p:sp>
          <p:nvSpPr>
            <p:cNvPr id="7" name="Google Shape;180;p6">
              <a:extLst>
                <a:ext uri="{FF2B5EF4-FFF2-40B4-BE49-F238E27FC236}">
                  <a16:creationId xmlns:a16="http://schemas.microsoft.com/office/drawing/2014/main" id="{92B42DB1-40B0-5B32-056A-0D727DA25F7D}"/>
                </a:ext>
              </a:extLst>
            </p:cNvPr>
            <p:cNvSpPr/>
            <p:nvPr/>
          </p:nvSpPr>
          <p:spPr>
            <a:xfrm>
              <a:off x="0" y="0"/>
              <a:ext cx="1586793" cy="1801205"/>
            </a:xfrm>
            <a:custGeom>
              <a:avLst/>
              <a:gdLst/>
              <a:ahLst/>
              <a:cxnLst/>
              <a:rect l="l" t="t" r="r" b="b"/>
              <a:pathLst>
                <a:path w="1586793" h="1801205" extrusionOk="0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1;p6">
              <a:extLst>
                <a:ext uri="{FF2B5EF4-FFF2-40B4-BE49-F238E27FC236}">
                  <a16:creationId xmlns:a16="http://schemas.microsoft.com/office/drawing/2014/main" id="{5EB648B1-C006-19F8-300A-58C9ADFA8509}"/>
                </a:ext>
              </a:extLst>
            </p:cNvPr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247650" y="92870"/>
            <a:ext cx="8648700" cy="842962"/>
            <a:chOff x="0" y="-38100"/>
            <a:chExt cx="4942983" cy="704872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4942983" cy="666772"/>
            </a:xfrm>
            <a:custGeom>
              <a:avLst/>
              <a:gdLst/>
              <a:ahLst/>
              <a:cxnLst/>
              <a:rect l="l" t="t" r="r" b="b"/>
              <a:pathLst>
                <a:path w="4942983" h="666772" extrusionOk="0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4"/>
          <p:cNvSpPr txBox="1"/>
          <p:nvPr/>
        </p:nvSpPr>
        <p:spPr>
          <a:xfrm>
            <a:off x="383382" y="278600"/>
            <a:ext cx="86487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latin typeface="Oswald"/>
                <a:sym typeface="Oswald"/>
              </a:rPr>
              <a:t>VAMOS ANALISAR OS TIPOS DE ATRIBUTOS QUE TEMOS</a:t>
            </a: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DA06C0-CEB7-8AC6-779B-58AFC1AA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56" y="1025998"/>
            <a:ext cx="3596952" cy="3825572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79;p6">
            <a:extLst>
              <a:ext uri="{FF2B5EF4-FFF2-40B4-BE49-F238E27FC236}">
                <a16:creationId xmlns:a16="http://schemas.microsoft.com/office/drawing/2014/main" id="{78EE9304-A763-7EA6-09FD-A69D68E9CD3C}"/>
              </a:ext>
            </a:extLst>
          </p:cNvPr>
          <p:cNvGrpSpPr/>
          <p:nvPr/>
        </p:nvGrpSpPr>
        <p:grpSpPr>
          <a:xfrm>
            <a:off x="280988" y="829002"/>
            <a:ext cx="8648700" cy="3979069"/>
            <a:chOff x="0" y="-38100"/>
            <a:chExt cx="1586793" cy="1839305"/>
          </a:xfrm>
        </p:grpSpPr>
        <p:sp>
          <p:nvSpPr>
            <p:cNvPr id="6" name="Google Shape;180;p6">
              <a:extLst>
                <a:ext uri="{FF2B5EF4-FFF2-40B4-BE49-F238E27FC236}">
                  <a16:creationId xmlns:a16="http://schemas.microsoft.com/office/drawing/2014/main" id="{287C75D5-878B-25DF-116A-123C813CE313}"/>
                </a:ext>
              </a:extLst>
            </p:cNvPr>
            <p:cNvSpPr/>
            <p:nvPr/>
          </p:nvSpPr>
          <p:spPr>
            <a:xfrm>
              <a:off x="0" y="0"/>
              <a:ext cx="1586793" cy="1801205"/>
            </a:xfrm>
            <a:custGeom>
              <a:avLst/>
              <a:gdLst/>
              <a:ahLst/>
              <a:cxnLst/>
              <a:rect l="l" t="t" r="r" b="b"/>
              <a:pathLst>
                <a:path w="1586793" h="1801205" extrusionOk="0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1;p6">
              <a:extLst>
                <a:ext uri="{FF2B5EF4-FFF2-40B4-BE49-F238E27FC236}">
                  <a16:creationId xmlns:a16="http://schemas.microsoft.com/office/drawing/2014/main" id="{C1116769-E164-17E9-01FF-06A49A83358F}"/>
                </a:ext>
              </a:extLst>
            </p:cNvPr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5"/>
          <p:cNvGrpSpPr/>
          <p:nvPr/>
        </p:nvGrpSpPr>
        <p:grpSpPr>
          <a:xfrm>
            <a:off x="247650" y="24602"/>
            <a:ext cx="8648700" cy="1120114"/>
            <a:chOff x="0" y="-38100"/>
            <a:chExt cx="4942983" cy="704872"/>
          </a:xfrm>
        </p:grpSpPr>
        <p:sp>
          <p:nvSpPr>
            <p:cNvPr id="169" name="Google Shape;169;p5"/>
            <p:cNvSpPr/>
            <p:nvPr/>
          </p:nvSpPr>
          <p:spPr>
            <a:xfrm>
              <a:off x="0" y="0"/>
              <a:ext cx="4942983" cy="666772"/>
            </a:xfrm>
            <a:custGeom>
              <a:avLst/>
              <a:gdLst/>
              <a:ahLst/>
              <a:cxnLst/>
              <a:rect l="l" t="t" r="r" b="b"/>
              <a:pathLst>
                <a:path w="4942983" h="666772" extrusionOk="0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/>
          <p:nvPr/>
        </p:nvSpPr>
        <p:spPr>
          <a:xfrm>
            <a:off x="247650" y="245370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pt-BR" sz="3600" b="1" dirty="0">
                <a:latin typeface="Oswald"/>
                <a:sym typeface="Oswald"/>
              </a:rPr>
              <a:t>VALORES MISSING</a:t>
            </a: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0CA8BA-6701-5CDB-3845-49929831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69" y="1227140"/>
            <a:ext cx="5339475" cy="3730931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79;p6">
            <a:extLst>
              <a:ext uri="{FF2B5EF4-FFF2-40B4-BE49-F238E27FC236}">
                <a16:creationId xmlns:a16="http://schemas.microsoft.com/office/drawing/2014/main" id="{78EE9304-A763-7EA6-09FD-A69D68E9CD3C}"/>
              </a:ext>
            </a:extLst>
          </p:cNvPr>
          <p:cNvGrpSpPr/>
          <p:nvPr/>
        </p:nvGrpSpPr>
        <p:grpSpPr>
          <a:xfrm>
            <a:off x="280988" y="829002"/>
            <a:ext cx="8648700" cy="3979069"/>
            <a:chOff x="0" y="-38100"/>
            <a:chExt cx="1586793" cy="1839305"/>
          </a:xfrm>
        </p:grpSpPr>
        <p:sp>
          <p:nvSpPr>
            <p:cNvPr id="6" name="Google Shape;180;p6">
              <a:extLst>
                <a:ext uri="{FF2B5EF4-FFF2-40B4-BE49-F238E27FC236}">
                  <a16:creationId xmlns:a16="http://schemas.microsoft.com/office/drawing/2014/main" id="{287C75D5-878B-25DF-116A-123C813CE313}"/>
                </a:ext>
              </a:extLst>
            </p:cNvPr>
            <p:cNvSpPr/>
            <p:nvPr/>
          </p:nvSpPr>
          <p:spPr>
            <a:xfrm>
              <a:off x="0" y="0"/>
              <a:ext cx="1586793" cy="1801205"/>
            </a:xfrm>
            <a:custGeom>
              <a:avLst/>
              <a:gdLst/>
              <a:ahLst/>
              <a:cxnLst/>
              <a:rect l="l" t="t" r="r" b="b"/>
              <a:pathLst>
                <a:path w="1586793" h="1801205" extrusionOk="0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1;p6">
              <a:extLst>
                <a:ext uri="{FF2B5EF4-FFF2-40B4-BE49-F238E27FC236}">
                  <a16:creationId xmlns:a16="http://schemas.microsoft.com/office/drawing/2014/main" id="{C1116769-E164-17E9-01FF-06A49A83358F}"/>
                </a:ext>
              </a:extLst>
            </p:cNvPr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5"/>
          <p:cNvGrpSpPr/>
          <p:nvPr/>
        </p:nvGrpSpPr>
        <p:grpSpPr>
          <a:xfrm>
            <a:off x="247650" y="24602"/>
            <a:ext cx="8648700" cy="1120114"/>
            <a:chOff x="0" y="-38100"/>
            <a:chExt cx="4942983" cy="704872"/>
          </a:xfrm>
        </p:grpSpPr>
        <p:sp>
          <p:nvSpPr>
            <p:cNvPr id="169" name="Google Shape;169;p5"/>
            <p:cNvSpPr/>
            <p:nvPr/>
          </p:nvSpPr>
          <p:spPr>
            <a:xfrm>
              <a:off x="0" y="0"/>
              <a:ext cx="4942983" cy="666772"/>
            </a:xfrm>
            <a:custGeom>
              <a:avLst/>
              <a:gdLst/>
              <a:ahLst/>
              <a:cxnLst/>
              <a:rect l="l" t="t" r="r" b="b"/>
              <a:pathLst>
                <a:path w="4942983" h="666772" extrusionOk="0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w="571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/>
          <p:nvPr/>
        </p:nvSpPr>
        <p:spPr>
          <a:xfrm>
            <a:off x="247650" y="245370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pt-BR" sz="3200" b="1" dirty="0">
                <a:latin typeface="Oswald"/>
                <a:sym typeface="Oswald"/>
              </a:rPr>
              <a:t>USAR O DROP EM CASA DE VALOR EM BRANCO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AAFC78-EC5B-4DB1-4886-7B611AB1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6" y="1342861"/>
            <a:ext cx="7520047" cy="35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446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EB18B"/>
      </a:lt1>
      <a:dk2>
        <a:srgbClr val="000000"/>
      </a:dk2>
      <a:lt2>
        <a:srgbClr val="5AE1D2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41</Words>
  <Application>Microsoft Office PowerPoint</Application>
  <PresentationFormat>Apresentação na tela (16:9)</PresentationFormat>
  <Paragraphs>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Montserrat</vt:lpstr>
      <vt:lpstr>Oswald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Viviane De Lima Francelino</cp:lastModifiedBy>
  <cp:revision>108</cp:revision>
  <dcterms:modified xsi:type="dcterms:W3CDTF">2024-05-28T20:40:48Z</dcterms:modified>
</cp:coreProperties>
</file>