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Oswald"/>
      <p:regular r:id="rId25"/>
      <p:bold r:id="rId26"/>
    </p:embeddedFont>
    <p:embeddedFont>
      <p:font typeface="IBM Plex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28" Type="http://schemas.openxmlformats.org/officeDocument/2006/relationships/font" Target="fonts/IBMPlexMono-bold.fntdata"/><Relationship Id="rId27" Type="http://schemas.openxmlformats.org/officeDocument/2006/relationships/font" Target="fonts/IBMPlex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IBMPlex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8f18a2f1b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2a8f18a2f1b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8f18a2f1b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a8f18a2f1b_1_2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a8f18a2f1b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a8f18a2f1b_1_3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8f18a2f1b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g2a8f18a2f1b_1_3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8f18a2f1b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g2a8f18a2f1b_1_3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8f18a2f1b_1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g2a8f18a2f1b_1_3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a8f18a2f1b_1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g2a8f18a2f1b_1_3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8f18a2f1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a8f18a2f1b_1_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8f18a2f1b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a8f18a2f1b_1_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8f18a2f1b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2a8f18a2f1b_1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8f18a2f1b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a8f18a2f1b_1_1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a8f18a2f1b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a8f18a2f1b_1_2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8f18a2f1b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a8f18a2f1b_1_2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a8f18a2f1b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2a8f18a2f1b_1_2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a8f18a2f1b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2a8f18a2f1b_1_2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559594" y="0"/>
            <a:ext cx="10263188" cy="5143500"/>
            <a:chOff x="0" y="0"/>
            <a:chExt cx="27368500" cy="13716000"/>
          </a:xfrm>
        </p:grpSpPr>
        <p:sp>
          <p:nvSpPr>
            <p:cNvPr id="11" name="Google Shape;11;p2"/>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12" name="Google Shape;12;p2"/>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13" name="Google Shape;13;p2"/>
          <p:cNvGrpSpPr/>
          <p:nvPr/>
        </p:nvGrpSpPr>
        <p:grpSpPr>
          <a:xfrm>
            <a:off x="378351" y="1467425"/>
            <a:ext cx="8356911" cy="2311704"/>
            <a:chOff x="0" y="-38100"/>
            <a:chExt cx="4186200" cy="1321200"/>
          </a:xfrm>
        </p:grpSpPr>
        <p:sp>
          <p:nvSpPr>
            <p:cNvPr id="14" name="Google Shape;14;p2"/>
            <p:cNvSpPr/>
            <p:nvPr/>
          </p:nvSpPr>
          <p:spPr>
            <a:xfrm>
              <a:off x="0" y="0"/>
              <a:ext cx="4186087" cy="1282977"/>
            </a:xfrm>
            <a:custGeom>
              <a:rect b="b" l="l" r="r" t="t"/>
              <a:pathLst>
                <a:path extrusionOk="0" h="1282977" w="4186087">
                  <a:moveTo>
                    <a:pt x="0" y="0"/>
                  </a:moveTo>
                  <a:lnTo>
                    <a:pt x="4186087" y="0"/>
                  </a:lnTo>
                  <a:lnTo>
                    <a:pt x="4186087" y="1282977"/>
                  </a:lnTo>
                  <a:lnTo>
                    <a:pt x="0" y="1282977"/>
                  </a:lnTo>
                  <a:close/>
                </a:path>
              </a:pathLst>
            </a:custGeom>
            <a:solidFill>
              <a:srgbClr val="5AE1D2"/>
            </a:solidFill>
            <a:ln cap="sq" cmpd="sng" w="57150">
              <a:solidFill>
                <a:srgbClr val="000000"/>
              </a:solidFill>
              <a:prstDash val="solid"/>
              <a:miter lim="8000"/>
              <a:headEnd len="sm" w="sm" type="none"/>
              <a:tailEnd len="sm" w="sm" type="none"/>
            </a:ln>
          </p:spPr>
        </p:sp>
        <p:sp>
          <p:nvSpPr>
            <p:cNvPr id="15" name="Google Shape;15;p2"/>
            <p:cNvSpPr txBox="1"/>
            <p:nvPr/>
          </p:nvSpPr>
          <p:spPr>
            <a:xfrm>
              <a:off x="0" y="-38100"/>
              <a:ext cx="4186200" cy="1321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6" name="Google Shape;16;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 name="Google Shape;17;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559594" y="0"/>
            <a:ext cx="10263188" cy="5143500"/>
            <a:chOff x="0" y="0"/>
            <a:chExt cx="27368500" cy="13716000"/>
          </a:xfrm>
        </p:grpSpPr>
        <p:sp>
          <p:nvSpPr>
            <p:cNvPr id="21" name="Google Shape;21;p3"/>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22" name="Google Shape;22;p3"/>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23" name="Google Shape;23;p3"/>
          <p:cNvGrpSpPr/>
          <p:nvPr/>
        </p:nvGrpSpPr>
        <p:grpSpPr>
          <a:xfrm>
            <a:off x="909818" y="2014218"/>
            <a:ext cx="7324594" cy="1019375"/>
            <a:chOff x="0" y="-38100"/>
            <a:chExt cx="4186200" cy="582600"/>
          </a:xfrm>
        </p:grpSpPr>
        <p:sp>
          <p:nvSpPr>
            <p:cNvPr id="24" name="Google Shape;24;p3"/>
            <p:cNvSpPr/>
            <p:nvPr/>
          </p:nvSpPr>
          <p:spPr>
            <a:xfrm>
              <a:off x="0" y="0"/>
              <a:ext cx="4186087" cy="544445"/>
            </a:xfrm>
            <a:custGeom>
              <a:rect b="b" l="l" r="r" t="t"/>
              <a:pathLst>
                <a:path extrusionOk="0" h="544445" w="4186087">
                  <a:moveTo>
                    <a:pt x="0" y="0"/>
                  </a:moveTo>
                  <a:lnTo>
                    <a:pt x="4186087" y="0"/>
                  </a:lnTo>
                  <a:lnTo>
                    <a:pt x="4186087" y="544445"/>
                  </a:lnTo>
                  <a:lnTo>
                    <a:pt x="0" y="544445"/>
                  </a:lnTo>
                  <a:close/>
                </a:path>
              </a:pathLst>
            </a:custGeom>
            <a:solidFill>
              <a:srgbClr val="FFFFFF"/>
            </a:solidFill>
            <a:ln cap="sq" cmpd="sng" w="57150">
              <a:solidFill>
                <a:srgbClr val="000000"/>
              </a:solidFill>
              <a:prstDash val="solid"/>
              <a:miter lim="8000"/>
              <a:headEnd len="sm" w="sm" type="none"/>
              <a:tailEnd len="sm" w="sm" type="none"/>
            </a:ln>
          </p:spPr>
        </p:sp>
        <p:sp>
          <p:nvSpPr>
            <p:cNvPr id="25" name="Google Shape;25;p3"/>
            <p:cNvSpPr txBox="1"/>
            <p:nvPr/>
          </p:nvSpPr>
          <p:spPr>
            <a:xfrm>
              <a:off x="0" y="-38100"/>
              <a:ext cx="4186200" cy="582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 name="Google Shape;2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7" name="Google Shape;2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559594" y="0"/>
            <a:ext cx="10263188" cy="5143500"/>
            <a:chOff x="0" y="0"/>
            <a:chExt cx="27368500" cy="13716000"/>
          </a:xfrm>
        </p:grpSpPr>
        <p:sp>
          <p:nvSpPr>
            <p:cNvPr id="30" name="Google Shape;30;p4"/>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31" name="Google Shape;31;p4"/>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32" name="Google Shape;32;p4"/>
          <p:cNvGrpSpPr/>
          <p:nvPr/>
        </p:nvGrpSpPr>
        <p:grpSpPr>
          <a:xfrm>
            <a:off x="231675" y="0"/>
            <a:ext cx="5178329" cy="4159426"/>
            <a:chOff x="0" y="-38100"/>
            <a:chExt cx="4186200" cy="460200"/>
          </a:xfrm>
        </p:grpSpPr>
        <p:sp>
          <p:nvSpPr>
            <p:cNvPr id="33" name="Google Shape;33;p4"/>
            <p:cNvSpPr/>
            <p:nvPr/>
          </p:nvSpPr>
          <p:spPr>
            <a:xfrm>
              <a:off x="0" y="0"/>
              <a:ext cx="4186087" cy="421978"/>
            </a:xfrm>
            <a:custGeom>
              <a:rect b="b" l="l" r="r" t="t"/>
              <a:pathLst>
                <a:path extrusionOk="0" h="421978" w="4186087">
                  <a:moveTo>
                    <a:pt x="0" y="0"/>
                  </a:moveTo>
                  <a:lnTo>
                    <a:pt x="4186087" y="0"/>
                  </a:lnTo>
                  <a:lnTo>
                    <a:pt x="4186087" y="421978"/>
                  </a:lnTo>
                  <a:lnTo>
                    <a:pt x="0" y="421978"/>
                  </a:lnTo>
                  <a:close/>
                </a:path>
              </a:pathLst>
            </a:custGeom>
            <a:solidFill>
              <a:srgbClr val="E17E40"/>
            </a:solidFill>
            <a:ln cap="sq" cmpd="sng" w="57150">
              <a:solidFill>
                <a:srgbClr val="000000"/>
              </a:solidFill>
              <a:prstDash val="solid"/>
              <a:miter lim="8000"/>
              <a:headEnd len="sm" w="sm" type="none"/>
              <a:tailEnd len="sm" w="sm" type="none"/>
            </a:ln>
          </p:spPr>
        </p:sp>
        <p:sp>
          <p:nvSpPr>
            <p:cNvPr id="34" name="Google Shape;34;p4"/>
            <p:cNvSpPr txBox="1"/>
            <p:nvPr/>
          </p:nvSpPr>
          <p:spPr>
            <a:xfrm>
              <a:off x="0" y="-38100"/>
              <a:ext cx="4186200" cy="460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 name="Google Shape;3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 name="Google Shape;3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grpSp>
        <p:nvGrpSpPr>
          <p:cNvPr id="39" name="Google Shape;39;p5"/>
          <p:cNvGrpSpPr/>
          <p:nvPr/>
        </p:nvGrpSpPr>
        <p:grpSpPr>
          <a:xfrm>
            <a:off x="-559594" y="0"/>
            <a:ext cx="10263188" cy="5143500"/>
            <a:chOff x="0" y="0"/>
            <a:chExt cx="27368500" cy="13716000"/>
          </a:xfrm>
        </p:grpSpPr>
        <p:sp>
          <p:nvSpPr>
            <p:cNvPr id="40" name="Google Shape;40;p5"/>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41" name="Google Shape;41;p5"/>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42" name="Google Shape;42;p5"/>
          <p:cNvGrpSpPr/>
          <p:nvPr/>
        </p:nvGrpSpPr>
        <p:grpSpPr>
          <a:xfrm>
            <a:off x="160326" y="212100"/>
            <a:ext cx="8672132" cy="1019375"/>
            <a:chOff x="0" y="-38100"/>
            <a:chExt cx="4186200" cy="582600"/>
          </a:xfrm>
        </p:grpSpPr>
        <p:sp>
          <p:nvSpPr>
            <p:cNvPr id="43" name="Google Shape;43;p5"/>
            <p:cNvSpPr/>
            <p:nvPr/>
          </p:nvSpPr>
          <p:spPr>
            <a:xfrm>
              <a:off x="0" y="0"/>
              <a:ext cx="4186087" cy="544445"/>
            </a:xfrm>
            <a:custGeom>
              <a:rect b="b" l="l" r="r" t="t"/>
              <a:pathLst>
                <a:path extrusionOk="0" h="544445" w="4186087">
                  <a:moveTo>
                    <a:pt x="0" y="0"/>
                  </a:moveTo>
                  <a:lnTo>
                    <a:pt x="4186087" y="0"/>
                  </a:lnTo>
                  <a:lnTo>
                    <a:pt x="4186087" y="544445"/>
                  </a:lnTo>
                  <a:lnTo>
                    <a:pt x="0" y="544445"/>
                  </a:lnTo>
                  <a:close/>
                </a:path>
              </a:pathLst>
            </a:custGeom>
            <a:solidFill>
              <a:srgbClr val="FFFFFF"/>
            </a:solidFill>
            <a:ln cap="sq" cmpd="sng" w="57150">
              <a:solidFill>
                <a:srgbClr val="000000"/>
              </a:solidFill>
              <a:prstDash val="solid"/>
              <a:miter lim="8000"/>
              <a:headEnd len="sm" w="sm" type="none"/>
              <a:tailEnd len="sm" w="sm" type="none"/>
            </a:ln>
          </p:spPr>
        </p:sp>
        <p:sp>
          <p:nvSpPr>
            <p:cNvPr id="44" name="Google Shape;44;p5"/>
            <p:cNvSpPr txBox="1"/>
            <p:nvPr/>
          </p:nvSpPr>
          <p:spPr>
            <a:xfrm>
              <a:off x="0" y="-38100"/>
              <a:ext cx="4186200" cy="582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5" name="Google Shape;4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 name="Google Shape;46;p5"/>
          <p:cNvSpPr txBox="1"/>
          <p:nvPr>
            <p:ph idx="1"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47" name="Google Shape;47;p5"/>
          <p:cNvGrpSpPr/>
          <p:nvPr/>
        </p:nvGrpSpPr>
        <p:grpSpPr>
          <a:xfrm>
            <a:off x="160326" y="1152477"/>
            <a:ext cx="8672132" cy="2776105"/>
            <a:chOff x="0" y="-38100"/>
            <a:chExt cx="4186200" cy="1321200"/>
          </a:xfrm>
        </p:grpSpPr>
        <p:sp>
          <p:nvSpPr>
            <p:cNvPr id="48" name="Google Shape;48;p5"/>
            <p:cNvSpPr/>
            <p:nvPr/>
          </p:nvSpPr>
          <p:spPr>
            <a:xfrm>
              <a:off x="0" y="0"/>
              <a:ext cx="4186087" cy="1282977"/>
            </a:xfrm>
            <a:custGeom>
              <a:rect b="b" l="l" r="r" t="t"/>
              <a:pathLst>
                <a:path extrusionOk="0" h="1282977" w="4186087">
                  <a:moveTo>
                    <a:pt x="0" y="0"/>
                  </a:moveTo>
                  <a:lnTo>
                    <a:pt x="4186087" y="0"/>
                  </a:lnTo>
                  <a:lnTo>
                    <a:pt x="4186087" y="1282977"/>
                  </a:lnTo>
                  <a:lnTo>
                    <a:pt x="0" y="1282977"/>
                  </a:lnTo>
                  <a:close/>
                </a:path>
              </a:pathLst>
            </a:custGeom>
            <a:solidFill>
              <a:srgbClr val="5AE1D2"/>
            </a:solidFill>
            <a:ln cap="sq" cmpd="sng" w="57150">
              <a:solidFill>
                <a:srgbClr val="000000"/>
              </a:solidFill>
              <a:prstDash val="solid"/>
              <a:miter lim="8000"/>
              <a:headEnd len="sm" w="sm" type="none"/>
              <a:tailEnd len="sm" w="sm" type="none"/>
            </a:ln>
          </p:spPr>
        </p:sp>
        <p:sp>
          <p:nvSpPr>
            <p:cNvPr id="49" name="Google Shape;49;p5"/>
            <p:cNvSpPr txBox="1"/>
            <p:nvPr/>
          </p:nvSpPr>
          <p:spPr>
            <a:xfrm>
              <a:off x="0" y="-38100"/>
              <a:ext cx="4186200" cy="1321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0" name="Google Shape;50;p5"/>
          <p:cNvSpPr txBox="1"/>
          <p:nvPr>
            <p:ph idx="2" type="body"/>
          </p:nvPr>
        </p:nvSpPr>
        <p:spPr>
          <a:xfrm>
            <a:off x="311700" y="158798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1" name="Google Shape;5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grpSp>
        <p:nvGrpSpPr>
          <p:cNvPr id="53" name="Google Shape;53;p6"/>
          <p:cNvGrpSpPr/>
          <p:nvPr/>
        </p:nvGrpSpPr>
        <p:grpSpPr>
          <a:xfrm>
            <a:off x="-559594" y="0"/>
            <a:ext cx="10263188" cy="5143500"/>
            <a:chOff x="0" y="0"/>
            <a:chExt cx="27368500" cy="13716000"/>
          </a:xfrm>
        </p:grpSpPr>
        <p:sp>
          <p:nvSpPr>
            <p:cNvPr id="54" name="Google Shape;54;p6"/>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55" name="Google Shape;55;p6"/>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56" name="Google Shape;56;p6"/>
          <p:cNvGrpSpPr/>
          <p:nvPr/>
        </p:nvGrpSpPr>
        <p:grpSpPr>
          <a:xfrm>
            <a:off x="160326" y="212100"/>
            <a:ext cx="8672132" cy="1019375"/>
            <a:chOff x="0" y="-38100"/>
            <a:chExt cx="4186200" cy="582600"/>
          </a:xfrm>
        </p:grpSpPr>
        <p:sp>
          <p:nvSpPr>
            <p:cNvPr id="57" name="Google Shape;57;p6"/>
            <p:cNvSpPr/>
            <p:nvPr/>
          </p:nvSpPr>
          <p:spPr>
            <a:xfrm>
              <a:off x="0" y="0"/>
              <a:ext cx="4186087" cy="544445"/>
            </a:xfrm>
            <a:custGeom>
              <a:rect b="b" l="l" r="r" t="t"/>
              <a:pathLst>
                <a:path extrusionOk="0" h="544445" w="4186087">
                  <a:moveTo>
                    <a:pt x="0" y="0"/>
                  </a:moveTo>
                  <a:lnTo>
                    <a:pt x="4186087" y="0"/>
                  </a:lnTo>
                  <a:lnTo>
                    <a:pt x="4186087" y="544445"/>
                  </a:lnTo>
                  <a:lnTo>
                    <a:pt x="0" y="544445"/>
                  </a:lnTo>
                  <a:close/>
                </a:path>
              </a:pathLst>
            </a:custGeom>
            <a:solidFill>
              <a:srgbClr val="FFFFFF"/>
            </a:solidFill>
            <a:ln cap="sq" cmpd="sng" w="57150">
              <a:solidFill>
                <a:srgbClr val="000000"/>
              </a:solidFill>
              <a:prstDash val="solid"/>
              <a:miter lim="8000"/>
              <a:headEnd len="sm" w="sm" type="none"/>
              <a:tailEnd len="sm" w="sm" type="none"/>
            </a:ln>
          </p:spPr>
        </p:sp>
        <p:sp>
          <p:nvSpPr>
            <p:cNvPr id="58" name="Google Shape;58;p6"/>
            <p:cNvSpPr txBox="1"/>
            <p:nvPr/>
          </p:nvSpPr>
          <p:spPr>
            <a:xfrm>
              <a:off x="0" y="-38100"/>
              <a:ext cx="4186200" cy="582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 name="Google Shape;5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grpSp>
        <p:nvGrpSpPr>
          <p:cNvPr id="62" name="Google Shape;62;p7"/>
          <p:cNvGrpSpPr/>
          <p:nvPr/>
        </p:nvGrpSpPr>
        <p:grpSpPr>
          <a:xfrm>
            <a:off x="-559594" y="0"/>
            <a:ext cx="10263188" cy="5143500"/>
            <a:chOff x="0" y="0"/>
            <a:chExt cx="27368500" cy="13716000"/>
          </a:xfrm>
        </p:grpSpPr>
        <p:sp>
          <p:nvSpPr>
            <p:cNvPr id="63" name="Google Shape;63;p7"/>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64" name="Google Shape;64;p7"/>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65" name="Google Shape;65;p7"/>
          <p:cNvGrpSpPr/>
          <p:nvPr/>
        </p:nvGrpSpPr>
        <p:grpSpPr>
          <a:xfrm>
            <a:off x="391850" y="1235450"/>
            <a:ext cx="7324594" cy="2520193"/>
            <a:chOff x="0" y="-38100"/>
            <a:chExt cx="4186200" cy="460200"/>
          </a:xfrm>
        </p:grpSpPr>
        <p:sp>
          <p:nvSpPr>
            <p:cNvPr id="66" name="Google Shape;66;p7"/>
            <p:cNvSpPr/>
            <p:nvPr/>
          </p:nvSpPr>
          <p:spPr>
            <a:xfrm>
              <a:off x="0" y="0"/>
              <a:ext cx="4186087" cy="421978"/>
            </a:xfrm>
            <a:custGeom>
              <a:rect b="b" l="l" r="r" t="t"/>
              <a:pathLst>
                <a:path extrusionOk="0" h="421978" w="4186087">
                  <a:moveTo>
                    <a:pt x="0" y="0"/>
                  </a:moveTo>
                  <a:lnTo>
                    <a:pt x="4186087" y="0"/>
                  </a:lnTo>
                  <a:lnTo>
                    <a:pt x="4186087" y="421978"/>
                  </a:lnTo>
                  <a:lnTo>
                    <a:pt x="0" y="421978"/>
                  </a:lnTo>
                  <a:close/>
                </a:path>
              </a:pathLst>
            </a:custGeom>
            <a:solidFill>
              <a:srgbClr val="E17E40"/>
            </a:solidFill>
            <a:ln cap="sq" cmpd="sng" w="57150">
              <a:solidFill>
                <a:srgbClr val="000000"/>
              </a:solidFill>
              <a:prstDash val="solid"/>
              <a:miter lim="8000"/>
              <a:headEnd len="sm" w="sm" type="none"/>
              <a:tailEnd len="sm" w="sm" type="none"/>
            </a:ln>
          </p:spPr>
        </p:sp>
        <p:sp>
          <p:nvSpPr>
            <p:cNvPr id="67" name="Google Shape;67;p7"/>
            <p:cNvSpPr txBox="1"/>
            <p:nvPr/>
          </p:nvSpPr>
          <p:spPr>
            <a:xfrm>
              <a:off x="0" y="-38100"/>
              <a:ext cx="4186200" cy="460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8" name="Google Shape;68;p7"/>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9" name="Google Shape;6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0" name="Shape 70"/>
        <p:cNvGrpSpPr/>
        <p:nvPr/>
      </p:nvGrpSpPr>
      <p:grpSpPr>
        <a:xfrm>
          <a:off x="0" y="0"/>
          <a:ext cx="0" cy="0"/>
          <a:chOff x="0" y="0"/>
          <a:chExt cx="0" cy="0"/>
        </a:xfrm>
      </p:grpSpPr>
      <p:grpSp>
        <p:nvGrpSpPr>
          <p:cNvPr id="71" name="Google Shape;71;p8"/>
          <p:cNvGrpSpPr/>
          <p:nvPr/>
        </p:nvGrpSpPr>
        <p:grpSpPr>
          <a:xfrm>
            <a:off x="-559594" y="0"/>
            <a:ext cx="10263188" cy="5143500"/>
            <a:chOff x="0" y="0"/>
            <a:chExt cx="27368500" cy="13716000"/>
          </a:xfrm>
        </p:grpSpPr>
        <p:sp>
          <p:nvSpPr>
            <p:cNvPr id="72" name="Google Shape;72;p8"/>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73" name="Google Shape;73;p8"/>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74" name="Google Shape;74;p8"/>
          <p:cNvGrpSpPr/>
          <p:nvPr/>
        </p:nvGrpSpPr>
        <p:grpSpPr>
          <a:xfrm>
            <a:off x="354325" y="780649"/>
            <a:ext cx="3956378" cy="3126523"/>
            <a:chOff x="0" y="-38100"/>
            <a:chExt cx="4186200" cy="582600"/>
          </a:xfrm>
        </p:grpSpPr>
        <p:sp>
          <p:nvSpPr>
            <p:cNvPr id="75" name="Google Shape;75;p8"/>
            <p:cNvSpPr/>
            <p:nvPr/>
          </p:nvSpPr>
          <p:spPr>
            <a:xfrm>
              <a:off x="0" y="0"/>
              <a:ext cx="4186087" cy="544445"/>
            </a:xfrm>
            <a:custGeom>
              <a:rect b="b" l="l" r="r" t="t"/>
              <a:pathLst>
                <a:path extrusionOk="0" h="544445" w="4186087">
                  <a:moveTo>
                    <a:pt x="0" y="0"/>
                  </a:moveTo>
                  <a:lnTo>
                    <a:pt x="4186087" y="0"/>
                  </a:lnTo>
                  <a:lnTo>
                    <a:pt x="4186087" y="544445"/>
                  </a:lnTo>
                  <a:lnTo>
                    <a:pt x="0" y="544445"/>
                  </a:lnTo>
                  <a:close/>
                </a:path>
              </a:pathLst>
            </a:custGeom>
            <a:solidFill>
              <a:srgbClr val="FFFFFF"/>
            </a:solidFill>
            <a:ln cap="sq" cmpd="sng" w="57150">
              <a:solidFill>
                <a:srgbClr val="000000"/>
              </a:solidFill>
              <a:prstDash val="solid"/>
              <a:miter lim="8000"/>
              <a:headEnd len="sm" w="sm" type="none"/>
              <a:tailEnd len="sm" w="sm" type="none"/>
            </a:ln>
          </p:spPr>
        </p:sp>
        <p:sp>
          <p:nvSpPr>
            <p:cNvPr id="76" name="Google Shape;76;p8"/>
            <p:cNvSpPr txBox="1"/>
            <p:nvPr/>
          </p:nvSpPr>
          <p:spPr>
            <a:xfrm>
              <a:off x="0" y="-38100"/>
              <a:ext cx="4186200" cy="582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77" name="Google Shape;77;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79" name="Google Shape;79;p8"/>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p8"/>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1" name="Google Shape;8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grpSp>
        <p:nvGrpSpPr>
          <p:cNvPr id="83" name="Google Shape;83;p9"/>
          <p:cNvGrpSpPr/>
          <p:nvPr/>
        </p:nvGrpSpPr>
        <p:grpSpPr>
          <a:xfrm>
            <a:off x="-559594" y="0"/>
            <a:ext cx="10263188" cy="5143500"/>
            <a:chOff x="0" y="0"/>
            <a:chExt cx="27368500" cy="13716000"/>
          </a:xfrm>
        </p:grpSpPr>
        <p:sp>
          <p:nvSpPr>
            <p:cNvPr id="84" name="Google Shape;84;p9"/>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sp>
          <p:nvSpPr>
            <p:cNvPr id="85" name="Google Shape;85;p9"/>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2">
                <a:alphaModFix/>
              </a:blip>
              <a:stretch>
                <a:fillRect b="0" l="0" r="0" t="0"/>
              </a:stretch>
            </a:blipFill>
            <a:ln>
              <a:noFill/>
            </a:ln>
          </p:spPr>
        </p:sp>
      </p:grpSp>
      <p:grpSp>
        <p:nvGrpSpPr>
          <p:cNvPr id="86" name="Google Shape;86;p9"/>
          <p:cNvGrpSpPr/>
          <p:nvPr/>
        </p:nvGrpSpPr>
        <p:grpSpPr>
          <a:xfrm>
            <a:off x="909818" y="212105"/>
            <a:ext cx="7324594" cy="1019375"/>
            <a:chOff x="0" y="-38100"/>
            <a:chExt cx="4186200" cy="582600"/>
          </a:xfrm>
        </p:grpSpPr>
        <p:sp>
          <p:nvSpPr>
            <p:cNvPr id="87" name="Google Shape;87;p9"/>
            <p:cNvSpPr/>
            <p:nvPr/>
          </p:nvSpPr>
          <p:spPr>
            <a:xfrm>
              <a:off x="0" y="0"/>
              <a:ext cx="4186087" cy="544445"/>
            </a:xfrm>
            <a:custGeom>
              <a:rect b="b" l="l" r="r" t="t"/>
              <a:pathLst>
                <a:path extrusionOk="0" h="544445" w="4186087">
                  <a:moveTo>
                    <a:pt x="0" y="0"/>
                  </a:moveTo>
                  <a:lnTo>
                    <a:pt x="4186087" y="0"/>
                  </a:lnTo>
                  <a:lnTo>
                    <a:pt x="4186087" y="544445"/>
                  </a:lnTo>
                  <a:lnTo>
                    <a:pt x="0" y="544445"/>
                  </a:lnTo>
                  <a:close/>
                </a:path>
              </a:pathLst>
            </a:custGeom>
            <a:solidFill>
              <a:srgbClr val="FFFFFF"/>
            </a:solidFill>
            <a:ln cap="sq" cmpd="sng" w="57150">
              <a:solidFill>
                <a:srgbClr val="000000"/>
              </a:solidFill>
              <a:prstDash val="solid"/>
              <a:miter lim="8000"/>
              <a:headEnd len="sm" w="sm" type="none"/>
              <a:tailEnd len="sm" w="sm" type="none"/>
            </a:ln>
          </p:spPr>
        </p:sp>
        <p:sp>
          <p:nvSpPr>
            <p:cNvPr id="88" name="Google Shape;88;p9"/>
            <p:cNvSpPr txBox="1"/>
            <p:nvPr/>
          </p:nvSpPr>
          <p:spPr>
            <a:xfrm>
              <a:off x="0" y="-38100"/>
              <a:ext cx="4186200" cy="5826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89" name="Google Shape;89;p9"/>
          <p:cNvGrpSpPr/>
          <p:nvPr/>
        </p:nvGrpSpPr>
        <p:grpSpPr>
          <a:xfrm>
            <a:off x="909818" y="1136142"/>
            <a:ext cx="7324594" cy="2311704"/>
            <a:chOff x="0" y="-38100"/>
            <a:chExt cx="4186200" cy="1321200"/>
          </a:xfrm>
        </p:grpSpPr>
        <p:sp>
          <p:nvSpPr>
            <p:cNvPr id="90" name="Google Shape;90;p9"/>
            <p:cNvSpPr/>
            <p:nvPr/>
          </p:nvSpPr>
          <p:spPr>
            <a:xfrm>
              <a:off x="0" y="0"/>
              <a:ext cx="4186087" cy="1282977"/>
            </a:xfrm>
            <a:custGeom>
              <a:rect b="b" l="l" r="r" t="t"/>
              <a:pathLst>
                <a:path extrusionOk="0" h="1282977" w="4186087">
                  <a:moveTo>
                    <a:pt x="0" y="0"/>
                  </a:moveTo>
                  <a:lnTo>
                    <a:pt x="4186087" y="0"/>
                  </a:lnTo>
                  <a:lnTo>
                    <a:pt x="4186087" y="1282977"/>
                  </a:lnTo>
                  <a:lnTo>
                    <a:pt x="0" y="1282977"/>
                  </a:lnTo>
                  <a:close/>
                </a:path>
              </a:pathLst>
            </a:custGeom>
            <a:solidFill>
              <a:srgbClr val="5AE1D2"/>
            </a:solidFill>
            <a:ln cap="sq" cmpd="sng" w="57150">
              <a:solidFill>
                <a:srgbClr val="000000"/>
              </a:solidFill>
              <a:prstDash val="solid"/>
              <a:miter lim="8000"/>
              <a:headEnd len="sm" w="sm" type="none"/>
              <a:tailEnd len="sm" w="sm" type="none"/>
            </a:ln>
          </p:spPr>
        </p:sp>
        <p:sp>
          <p:nvSpPr>
            <p:cNvPr id="91" name="Google Shape;91;p9"/>
            <p:cNvSpPr txBox="1"/>
            <p:nvPr/>
          </p:nvSpPr>
          <p:spPr>
            <a:xfrm>
              <a:off x="0" y="-38100"/>
              <a:ext cx="4186200" cy="1321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2" name="Google Shape;92;p9"/>
          <p:cNvGrpSpPr/>
          <p:nvPr/>
        </p:nvGrpSpPr>
        <p:grpSpPr>
          <a:xfrm>
            <a:off x="909818" y="4066424"/>
            <a:ext cx="7324594" cy="798388"/>
            <a:chOff x="0" y="-38100"/>
            <a:chExt cx="4186200" cy="456300"/>
          </a:xfrm>
        </p:grpSpPr>
        <p:sp>
          <p:nvSpPr>
            <p:cNvPr id="93" name="Google Shape;93;p9"/>
            <p:cNvSpPr/>
            <p:nvPr/>
          </p:nvSpPr>
          <p:spPr>
            <a:xfrm>
              <a:off x="0" y="0"/>
              <a:ext cx="4186087" cy="418156"/>
            </a:xfrm>
            <a:custGeom>
              <a:rect b="b" l="l" r="r" t="t"/>
              <a:pathLst>
                <a:path extrusionOk="0" h="418156" w="4186087">
                  <a:moveTo>
                    <a:pt x="0" y="0"/>
                  </a:moveTo>
                  <a:lnTo>
                    <a:pt x="4186087" y="0"/>
                  </a:lnTo>
                  <a:lnTo>
                    <a:pt x="4186087" y="418156"/>
                  </a:lnTo>
                  <a:lnTo>
                    <a:pt x="0" y="418156"/>
                  </a:lnTo>
                  <a:close/>
                </a:path>
              </a:pathLst>
            </a:custGeom>
            <a:solidFill>
              <a:srgbClr val="5AE1D2"/>
            </a:solidFill>
            <a:ln cap="sq" cmpd="sng" w="57150">
              <a:solidFill>
                <a:srgbClr val="000000"/>
              </a:solidFill>
              <a:prstDash val="solid"/>
              <a:miter lim="8000"/>
              <a:headEnd len="sm" w="sm" type="none"/>
              <a:tailEnd len="sm" w="sm" type="none"/>
            </a:ln>
          </p:spPr>
        </p:sp>
        <p:sp>
          <p:nvSpPr>
            <p:cNvPr id="94" name="Google Shape;94;p9"/>
            <p:cNvSpPr txBox="1"/>
            <p:nvPr/>
          </p:nvSpPr>
          <p:spPr>
            <a:xfrm>
              <a:off x="0" y="-38100"/>
              <a:ext cx="4186200" cy="456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95" name="Google Shape;95;p9"/>
          <p:cNvGrpSpPr/>
          <p:nvPr/>
        </p:nvGrpSpPr>
        <p:grpSpPr>
          <a:xfrm>
            <a:off x="909818" y="3354151"/>
            <a:ext cx="7324594" cy="805212"/>
            <a:chOff x="0" y="-38100"/>
            <a:chExt cx="4186200" cy="460200"/>
          </a:xfrm>
        </p:grpSpPr>
        <p:sp>
          <p:nvSpPr>
            <p:cNvPr id="96" name="Google Shape;96;p9"/>
            <p:cNvSpPr/>
            <p:nvPr/>
          </p:nvSpPr>
          <p:spPr>
            <a:xfrm>
              <a:off x="0" y="0"/>
              <a:ext cx="4186087" cy="421978"/>
            </a:xfrm>
            <a:custGeom>
              <a:rect b="b" l="l" r="r" t="t"/>
              <a:pathLst>
                <a:path extrusionOk="0" h="421978" w="4186087">
                  <a:moveTo>
                    <a:pt x="0" y="0"/>
                  </a:moveTo>
                  <a:lnTo>
                    <a:pt x="4186087" y="0"/>
                  </a:lnTo>
                  <a:lnTo>
                    <a:pt x="4186087" y="421978"/>
                  </a:lnTo>
                  <a:lnTo>
                    <a:pt x="0" y="421978"/>
                  </a:lnTo>
                  <a:close/>
                </a:path>
              </a:pathLst>
            </a:custGeom>
            <a:solidFill>
              <a:srgbClr val="E17E40"/>
            </a:solidFill>
            <a:ln cap="sq" cmpd="sng" w="57150">
              <a:solidFill>
                <a:srgbClr val="000000"/>
              </a:solidFill>
              <a:prstDash val="solid"/>
              <a:miter lim="8000"/>
              <a:headEnd len="sm" w="sm" type="none"/>
              <a:tailEnd len="sm" w="sm" type="none"/>
            </a:ln>
          </p:spPr>
        </p:sp>
        <p:sp>
          <p:nvSpPr>
            <p:cNvPr id="97" name="Google Shape;97;p9"/>
            <p:cNvSpPr txBox="1"/>
            <p:nvPr/>
          </p:nvSpPr>
          <p:spPr>
            <a:xfrm>
              <a:off x="0" y="-38100"/>
              <a:ext cx="4186200" cy="460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98" name="Google Shape;98;p9"/>
          <p:cNvSpPr txBox="1"/>
          <p:nvPr>
            <p:ph idx="1" type="body"/>
          </p:nvPr>
        </p:nvSpPr>
        <p:spPr>
          <a:xfrm>
            <a:off x="1417250" y="4230575"/>
            <a:ext cx="48933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99" name="Google Shape;9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a:buNone/>
              <a:defRPr b="1"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swald"/>
              <a:buChar char="●"/>
              <a:defRPr b="1" sz="1800">
                <a:solidFill>
                  <a:schemeClr val="dk2"/>
                </a:solidFill>
                <a:latin typeface="Oswald"/>
                <a:ea typeface="Oswald"/>
                <a:cs typeface="Oswald"/>
                <a:sym typeface="Oswald"/>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3pPr>
            <a:lvl4pPr indent="-317500" lvl="3" marL="18288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4pPr>
            <a:lvl5pPr indent="-317500" lvl="4" marL="22860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5pPr>
            <a:lvl6pPr indent="-317500" lvl="5" marL="27432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6pPr>
            <a:lvl7pPr indent="-317500" lvl="6" marL="32004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7pPr>
            <a:lvl8pPr indent="-317500" lvl="7" marL="36576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8pPr>
            <a:lvl9pPr indent="-317500" lvl="8" marL="4114800">
              <a:lnSpc>
                <a:spcPct val="115000"/>
              </a:lnSpc>
              <a:spcBef>
                <a:spcPts val="0"/>
              </a:spcBef>
              <a:spcAft>
                <a:spcPts val="0"/>
              </a:spcAft>
              <a:buClr>
                <a:schemeClr val="dk2"/>
              </a:buClr>
              <a:buSzPts val="1400"/>
              <a:buFont typeface="IBM Plex Mono"/>
              <a:buChar char="■"/>
              <a:defRPr>
                <a:solidFill>
                  <a:schemeClr val="dk2"/>
                </a:solidFill>
                <a:latin typeface="IBM Plex Mono"/>
                <a:ea typeface="IBM Plex Mono"/>
                <a:cs typeface="IBM Plex Mono"/>
                <a:sym typeface="IBM Plex Mon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4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4.png"/><Relationship Id="rId5"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37.png"/></Relationships>
</file>

<file path=ppt/slides/_rels/slide14.xml.rels><?xml version="1.0" encoding="UTF-8" standalone="yes"?><Relationships xmlns="http://schemas.openxmlformats.org/package/2006/relationships"><Relationship Id="rId11" Type="http://schemas.openxmlformats.org/officeDocument/2006/relationships/image" Target="../media/image35.png"/><Relationship Id="rId10" Type="http://schemas.openxmlformats.org/officeDocument/2006/relationships/image" Target="../media/image14.png"/><Relationship Id="rId13" Type="http://schemas.openxmlformats.org/officeDocument/2006/relationships/image" Target="../media/image20.png"/><Relationship Id="rId12" Type="http://schemas.openxmlformats.org/officeDocument/2006/relationships/image" Target="../media/image40.png"/><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0.png"/><Relationship Id="rId9" Type="http://schemas.openxmlformats.org/officeDocument/2006/relationships/image" Target="../media/image13.png"/><Relationship Id="rId15" Type="http://schemas.openxmlformats.org/officeDocument/2006/relationships/image" Target="../media/image12.png"/><Relationship Id="rId14" Type="http://schemas.openxmlformats.org/officeDocument/2006/relationships/image" Target="../media/image5.png"/><Relationship Id="rId17" Type="http://schemas.openxmlformats.org/officeDocument/2006/relationships/image" Target="../media/image34.png"/><Relationship Id="rId16" Type="http://schemas.openxmlformats.org/officeDocument/2006/relationships/image" Target="../media/image38.png"/><Relationship Id="rId5" Type="http://schemas.openxmlformats.org/officeDocument/2006/relationships/image" Target="../media/image19.png"/><Relationship Id="rId6" Type="http://schemas.openxmlformats.org/officeDocument/2006/relationships/image" Target="../media/image11.png"/><Relationship Id="rId7" Type="http://schemas.openxmlformats.org/officeDocument/2006/relationships/image" Target="../media/image28.png"/><Relationship Id="rId8"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8.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7.png"/><Relationship Id="rId6"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40.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12.png"/><Relationship Id="rId6"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6.jpg"/><Relationship Id="rId5" Type="http://schemas.openxmlformats.org/officeDocument/2006/relationships/image" Target="../media/image25.jpg"/><Relationship Id="rId6" Type="http://schemas.openxmlformats.org/officeDocument/2006/relationships/image" Target="../media/image45.jp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105" name="Shape 105"/>
        <p:cNvGrpSpPr/>
        <p:nvPr/>
      </p:nvGrpSpPr>
      <p:grpSpPr>
        <a:xfrm>
          <a:off x="0" y="0"/>
          <a:ext cx="0" cy="0"/>
          <a:chOff x="0" y="0"/>
          <a:chExt cx="0" cy="0"/>
        </a:xfrm>
      </p:grpSpPr>
      <p:grpSp>
        <p:nvGrpSpPr>
          <p:cNvPr id="106" name="Google Shape;106;p11"/>
          <p:cNvGrpSpPr/>
          <p:nvPr/>
        </p:nvGrpSpPr>
        <p:grpSpPr>
          <a:xfrm>
            <a:off x="-559594" y="0"/>
            <a:ext cx="10263188" cy="5143500"/>
            <a:chOff x="0" y="0"/>
            <a:chExt cx="27368500" cy="13716000"/>
          </a:xfrm>
        </p:grpSpPr>
        <p:sp>
          <p:nvSpPr>
            <p:cNvPr id="107" name="Google Shape;107;p11"/>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08" name="Google Shape;108;p11"/>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09" name="Google Shape;109;p11"/>
          <p:cNvGrpSpPr/>
          <p:nvPr/>
        </p:nvGrpSpPr>
        <p:grpSpPr>
          <a:xfrm>
            <a:off x="458453" y="1093477"/>
            <a:ext cx="5359400" cy="1683467"/>
            <a:chOff x="0" y="-38100"/>
            <a:chExt cx="2823058" cy="886765"/>
          </a:xfrm>
        </p:grpSpPr>
        <p:sp>
          <p:nvSpPr>
            <p:cNvPr id="110" name="Google Shape;110;p11"/>
            <p:cNvSpPr/>
            <p:nvPr/>
          </p:nvSpPr>
          <p:spPr>
            <a:xfrm>
              <a:off x="0" y="0"/>
              <a:ext cx="2823058" cy="848665"/>
            </a:xfrm>
            <a:custGeom>
              <a:rect b="b" l="l" r="r" t="t"/>
              <a:pathLst>
                <a:path extrusionOk="0" h="848665" w="2823058">
                  <a:moveTo>
                    <a:pt x="0" y="0"/>
                  </a:moveTo>
                  <a:lnTo>
                    <a:pt x="2823058" y="0"/>
                  </a:lnTo>
                  <a:lnTo>
                    <a:pt x="2823058" y="848665"/>
                  </a:lnTo>
                  <a:lnTo>
                    <a:pt x="0" y="848665"/>
                  </a:lnTo>
                  <a:close/>
                </a:path>
              </a:pathLst>
            </a:custGeom>
            <a:solidFill>
              <a:srgbClr val="000000"/>
            </a:solidFill>
            <a:ln>
              <a:noFill/>
            </a:ln>
          </p:spPr>
        </p:sp>
        <p:sp>
          <p:nvSpPr>
            <p:cNvPr id="111" name="Google Shape;111;p11"/>
            <p:cNvSpPr txBox="1"/>
            <p:nvPr/>
          </p:nvSpPr>
          <p:spPr>
            <a:xfrm>
              <a:off x="0" y="-38100"/>
              <a:ext cx="2823058" cy="88676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2" name="Google Shape;112;p11"/>
          <p:cNvSpPr/>
          <p:nvPr/>
        </p:nvSpPr>
        <p:spPr>
          <a:xfrm>
            <a:off x="298360" y="390547"/>
            <a:ext cx="5920886" cy="4381456"/>
          </a:xfrm>
          <a:custGeom>
            <a:rect b="b" l="l" r="r" t="t"/>
            <a:pathLst>
              <a:path extrusionOk="0" h="8762911" w="11841772">
                <a:moveTo>
                  <a:pt x="0" y="0"/>
                </a:moveTo>
                <a:lnTo>
                  <a:pt x="11841772" y="0"/>
                </a:lnTo>
                <a:lnTo>
                  <a:pt x="11841772" y="8762912"/>
                </a:lnTo>
                <a:lnTo>
                  <a:pt x="0" y="8762912"/>
                </a:lnTo>
                <a:lnTo>
                  <a:pt x="0" y="0"/>
                </a:lnTo>
                <a:close/>
              </a:path>
            </a:pathLst>
          </a:custGeom>
          <a:blipFill rotWithShape="1">
            <a:blip r:embed="rId4">
              <a:alphaModFix/>
            </a:blip>
            <a:stretch>
              <a:fillRect b="0" l="0" r="0" t="0"/>
            </a:stretch>
          </a:blipFill>
          <a:ln>
            <a:noFill/>
          </a:ln>
        </p:spPr>
      </p:sp>
      <p:grpSp>
        <p:nvGrpSpPr>
          <p:cNvPr id="113" name="Google Shape;113;p11"/>
          <p:cNvGrpSpPr/>
          <p:nvPr/>
        </p:nvGrpSpPr>
        <p:grpSpPr>
          <a:xfrm>
            <a:off x="458453" y="1973775"/>
            <a:ext cx="8048625" cy="2347734"/>
            <a:chOff x="0" y="-38100"/>
            <a:chExt cx="4600023" cy="1341798"/>
          </a:xfrm>
        </p:grpSpPr>
        <p:sp>
          <p:nvSpPr>
            <p:cNvPr id="114" name="Google Shape;114;p11"/>
            <p:cNvSpPr/>
            <p:nvPr/>
          </p:nvSpPr>
          <p:spPr>
            <a:xfrm>
              <a:off x="0" y="0"/>
              <a:ext cx="4600023" cy="1303698"/>
            </a:xfrm>
            <a:custGeom>
              <a:rect b="b" l="l" r="r" t="t"/>
              <a:pathLst>
                <a:path extrusionOk="0" h="1303698" w="4600023">
                  <a:moveTo>
                    <a:pt x="0" y="0"/>
                  </a:moveTo>
                  <a:lnTo>
                    <a:pt x="4600023" y="0"/>
                  </a:lnTo>
                  <a:lnTo>
                    <a:pt x="4600023" y="1303698"/>
                  </a:lnTo>
                  <a:lnTo>
                    <a:pt x="0" y="1303698"/>
                  </a:lnTo>
                  <a:close/>
                </a:path>
              </a:pathLst>
            </a:custGeom>
            <a:solidFill>
              <a:srgbClr val="FFFFFF"/>
            </a:solidFill>
            <a:ln cap="sq" cmpd="sng" w="57150">
              <a:solidFill>
                <a:srgbClr val="000000"/>
              </a:solidFill>
              <a:prstDash val="solid"/>
              <a:miter lim="8000"/>
              <a:headEnd len="sm" w="sm" type="none"/>
              <a:tailEnd len="sm" w="sm" type="none"/>
            </a:ln>
          </p:spPr>
        </p:sp>
        <p:sp>
          <p:nvSpPr>
            <p:cNvPr id="115" name="Google Shape;115;p11"/>
            <p:cNvSpPr txBox="1"/>
            <p:nvPr/>
          </p:nvSpPr>
          <p:spPr>
            <a:xfrm>
              <a:off x="0" y="-38100"/>
              <a:ext cx="4600023" cy="134179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16" name="Google Shape;116;p11"/>
          <p:cNvSpPr txBox="1"/>
          <p:nvPr/>
        </p:nvSpPr>
        <p:spPr>
          <a:xfrm>
            <a:off x="195225" y="2025450"/>
            <a:ext cx="8517900" cy="2447400"/>
          </a:xfrm>
          <a:prstGeom prst="rect">
            <a:avLst/>
          </a:prstGeom>
          <a:noFill/>
          <a:ln>
            <a:noFill/>
          </a:ln>
        </p:spPr>
        <p:txBody>
          <a:bodyPr anchorCtr="0" anchor="t" bIns="0" lIns="0" spcFirstLastPara="1" rIns="0" wrap="square" tIns="0">
            <a:spAutoFit/>
          </a:bodyPr>
          <a:lstStyle/>
          <a:p>
            <a:pPr indent="0" lvl="0" marL="0" marR="0" rtl="0" algn="ctr">
              <a:lnSpc>
                <a:spcPct val="140001"/>
              </a:lnSpc>
              <a:spcBef>
                <a:spcPts val="0"/>
              </a:spcBef>
              <a:spcAft>
                <a:spcPts val="0"/>
              </a:spcAft>
              <a:buNone/>
            </a:pPr>
            <a:r>
              <a:rPr b="1" i="0" lang="en" sz="15900" u="none" cap="none" strike="noStrike">
                <a:solidFill>
                  <a:srgbClr val="000000"/>
                </a:solidFill>
                <a:latin typeface="Oswald"/>
                <a:ea typeface="Oswald"/>
                <a:cs typeface="Oswald"/>
                <a:sym typeface="Oswald"/>
              </a:rPr>
              <a:t>INTERNET</a:t>
            </a:r>
            <a:endParaRPr sz="700"/>
          </a:p>
        </p:txBody>
      </p:sp>
      <p:grpSp>
        <p:nvGrpSpPr>
          <p:cNvPr id="117" name="Google Shape;117;p11"/>
          <p:cNvGrpSpPr/>
          <p:nvPr/>
        </p:nvGrpSpPr>
        <p:grpSpPr>
          <a:xfrm>
            <a:off x="458453" y="451545"/>
            <a:ext cx="3295443" cy="396180"/>
            <a:chOff x="0" y="-38100"/>
            <a:chExt cx="1735872" cy="208688"/>
          </a:xfrm>
        </p:grpSpPr>
        <p:sp>
          <p:nvSpPr>
            <p:cNvPr id="118" name="Google Shape;118;p11"/>
            <p:cNvSpPr/>
            <p:nvPr/>
          </p:nvSpPr>
          <p:spPr>
            <a:xfrm>
              <a:off x="0" y="0"/>
              <a:ext cx="1735872" cy="170588"/>
            </a:xfrm>
            <a:custGeom>
              <a:rect b="b" l="l" r="r" t="t"/>
              <a:pathLst>
                <a:path extrusionOk="0" h="170588" w="1735872">
                  <a:moveTo>
                    <a:pt x="0" y="0"/>
                  </a:moveTo>
                  <a:lnTo>
                    <a:pt x="1735872" y="0"/>
                  </a:lnTo>
                  <a:lnTo>
                    <a:pt x="1735872" y="170588"/>
                  </a:lnTo>
                  <a:lnTo>
                    <a:pt x="0" y="170588"/>
                  </a:lnTo>
                  <a:close/>
                </a:path>
              </a:pathLst>
            </a:custGeom>
            <a:solidFill>
              <a:srgbClr val="5AE1D2"/>
            </a:solidFill>
            <a:ln>
              <a:noFill/>
            </a:ln>
          </p:spPr>
        </p:sp>
        <p:sp>
          <p:nvSpPr>
            <p:cNvPr id="119" name="Google Shape;119;p11"/>
            <p:cNvSpPr txBox="1"/>
            <p:nvPr/>
          </p:nvSpPr>
          <p:spPr>
            <a:xfrm>
              <a:off x="0" y="-38100"/>
              <a:ext cx="1735872" cy="20868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20" name="Google Shape;120;p11"/>
          <p:cNvGrpSpPr/>
          <p:nvPr/>
        </p:nvGrpSpPr>
        <p:grpSpPr>
          <a:xfrm>
            <a:off x="572370" y="880546"/>
            <a:ext cx="2971800" cy="307311"/>
            <a:chOff x="0" y="-38100"/>
            <a:chExt cx="1565393" cy="161876"/>
          </a:xfrm>
        </p:grpSpPr>
        <p:sp>
          <p:nvSpPr>
            <p:cNvPr id="121" name="Google Shape;121;p11"/>
            <p:cNvSpPr/>
            <p:nvPr/>
          </p:nvSpPr>
          <p:spPr>
            <a:xfrm>
              <a:off x="0" y="0"/>
              <a:ext cx="1565393" cy="123776"/>
            </a:xfrm>
            <a:custGeom>
              <a:rect b="b" l="l" r="r" t="t"/>
              <a:pathLst>
                <a:path extrusionOk="0" h="123776" w="1565393">
                  <a:moveTo>
                    <a:pt x="0" y="0"/>
                  </a:moveTo>
                  <a:lnTo>
                    <a:pt x="1565393" y="0"/>
                  </a:lnTo>
                  <a:lnTo>
                    <a:pt x="1565393" y="123776"/>
                  </a:lnTo>
                  <a:lnTo>
                    <a:pt x="0" y="123776"/>
                  </a:lnTo>
                  <a:close/>
                </a:path>
              </a:pathLst>
            </a:custGeom>
            <a:solidFill>
              <a:srgbClr val="EEC3BB"/>
            </a:solidFill>
            <a:ln>
              <a:noFill/>
            </a:ln>
          </p:spPr>
        </p:sp>
        <p:sp>
          <p:nvSpPr>
            <p:cNvPr id="122" name="Google Shape;122;p11"/>
            <p:cNvSpPr txBox="1"/>
            <p:nvPr/>
          </p:nvSpPr>
          <p:spPr>
            <a:xfrm>
              <a:off x="0" y="-38100"/>
              <a:ext cx="1565393" cy="16187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23" name="Google Shape;123;p11"/>
          <p:cNvSpPr/>
          <p:nvPr/>
        </p:nvSpPr>
        <p:spPr>
          <a:xfrm>
            <a:off x="8017250" y="4188565"/>
            <a:ext cx="828390" cy="690671"/>
          </a:xfrm>
          <a:custGeom>
            <a:rect b="b" l="l" r="r" t="t"/>
            <a:pathLst>
              <a:path extrusionOk="0" h="1381341" w="1656781">
                <a:moveTo>
                  <a:pt x="0" y="0"/>
                </a:moveTo>
                <a:lnTo>
                  <a:pt x="1656781" y="0"/>
                </a:lnTo>
                <a:lnTo>
                  <a:pt x="1656781" y="1381342"/>
                </a:lnTo>
                <a:lnTo>
                  <a:pt x="0" y="1381342"/>
                </a:lnTo>
                <a:lnTo>
                  <a:pt x="0" y="0"/>
                </a:lnTo>
                <a:close/>
              </a:path>
            </a:pathLst>
          </a:custGeom>
          <a:blipFill rotWithShape="1">
            <a:blip r:embed="rId5">
              <a:alphaModFix/>
            </a:blip>
            <a:stretch>
              <a:fillRect b="0" l="0" r="0" t="0"/>
            </a:stretch>
          </a:blipFill>
          <a:ln>
            <a:noFill/>
          </a:ln>
        </p:spPr>
      </p:sp>
      <p:sp>
        <p:nvSpPr>
          <p:cNvPr id="124" name="Google Shape;124;p11"/>
          <p:cNvSpPr/>
          <p:nvPr/>
        </p:nvSpPr>
        <p:spPr>
          <a:xfrm>
            <a:off x="7245722" y="658612"/>
            <a:ext cx="1543057" cy="1543057"/>
          </a:xfrm>
          <a:custGeom>
            <a:rect b="b" l="l" r="r" t="t"/>
            <a:pathLst>
              <a:path extrusionOk="0" h="3086114" w="3086114">
                <a:moveTo>
                  <a:pt x="0" y="0"/>
                </a:moveTo>
                <a:lnTo>
                  <a:pt x="3086114" y="0"/>
                </a:lnTo>
                <a:lnTo>
                  <a:pt x="3086114" y="3086114"/>
                </a:lnTo>
                <a:lnTo>
                  <a:pt x="0" y="3086114"/>
                </a:lnTo>
                <a:lnTo>
                  <a:pt x="0" y="0"/>
                </a:lnTo>
                <a:close/>
              </a:path>
            </a:pathLst>
          </a:custGeom>
          <a:blipFill rotWithShape="1">
            <a:blip r:embed="rId6">
              <a:alphaModFix/>
            </a:blip>
            <a:stretch>
              <a:fillRect b="0" l="0" r="0" t="0"/>
            </a:stretch>
          </a:blipFill>
          <a:ln>
            <a:noFill/>
          </a:ln>
        </p:spPr>
      </p:sp>
      <p:sp>
        <p:nvSpPr>
          <p:cNvPr id="125" name="Google Shape;125;p11"/>
          <p:cNvSpPr txBox="1"/>
          <p:nvPr/>
        </p:nvSpPr>
        <p:spPr>
          <a:xfrm>
            <a:off x="688072" y="1372990"/>
            <a:ext cx="5141461" cy="517555"/>
          </a:xfrm>
          <a:prstGeom prst="rect">
            <a:avLst/>
          </a:prstGeom>
          <a:noFill/>
          <a:ln>
            <a:noFill/>
          </a:ln>
        </p:spPr>
        <p:txBody>
          <a:bodyPr anchorCtr="0" anchor="t" bIns="0" lIns="0" spcFirstLastPara="1" rIns="0" wrap="square" tIns="0">
            <a:spAutoFit/>
          </a:bodyPr>
          <a:lstStyle/>
          <a:p>
            <a:pPr indent="0" lvl="0" marL="0" marR="0" rtl="0" algn="l">
              <a:lnSpc>
                <a:spcPct val="139996"/>
              </a:lnSpc>
              <a:spcBef>
                <a:spcPts val="0"/>
              </a:spcBef>
              <a:spcAft>
                <a:spcPts val="0"/>
              </a:spcAft>
              <a:buNone/>
            </a:pPr>
            <a:r>
              <a:rPr b="1" i="0" lang="en" sz="2900" u="none" cap="none" strike="noStrike">
                <a:solidFill>
                  <a:srgbClr val="FFFFFF"/>
                </a:solidFill>
                <a:latin typeface="Montserrat"/>
                <a:ea typeface="Montserrat"/>
                <a:cs typeface="Montserrat"/>
                <a:sym typeface="Montserrat"/>
              </a:rPr>
              <a:t>HISTORY OF THE </a:t>
            </a:r>
            <a:endParaRPr sz="700"/>
          </a:p>
        </p:txBody>
      </p:sp>
      <p:sp>
        <p:nvSpPr>
          <p:cNvPr id="126" name="Google Shape;126;p11"/>
          <p:cNvSpPr txBox="1"/>
          <p:nvPr/>
        </p:nvSpPr>
        <p:spPr>
          <a:xfrm>
            <a:off x="649749" y="965401"/>
            <a:ext cx="4913306" cy="190883"/>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b="1" i="0" lang="en" sz="1100" u="none" cap="none" strike="noStrike">
                <a:solidFill>
                  <a:srgbClr val="000000"/>
                </a:solidFill>
                <a:latin typeface="Montserrat"/>
                <a:ea typeface="Montserrat"/>
                <a:cs typeface="Montserrat"/>
                <a:sym typeface="Montserrat"/>
              </a:rPr>
              <a:t>EDUCATION PRESENTATION</a:t>
            </a:r>
            <a:endParaRPr sz="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331" name="Shape 331"/>
        <p:cNvGrpSpPr/>
        <p:nvPr/>
      </p:nvGrpSpPr>
      <p:grpSpPr>
        <a:xfrm>
          <a:off x="0" y="0"/>
          <a:ext cx="0" cy="0"/>
          <a:chOff x="0" y="0"/>
          <a:chExt cx="0" cy="0"/>
        </a:xfrm>
      </p:grpSpPr>
      <p:grpSp>
        <p:nvGrpSpPr>
          <p:cNvPr id="332" name="Google Shape;332;p20"/>
          <p:cNvGrpSpPr/>
          <p:nvPr/>
        </p:nvGrpSpPr>
        <p:grpSpPr>
          <a:xfrm>
            <a:off x="-559594" y="0"/>
            <a:ext cx="10263188" cy="5143500"/>
            <a:chOff x="0" y="0"/>
            <a:chExt cx="27368500" cy="13716000"/>
          </a:xfrm>
        </p:grpSpPr>
        <p:sp>
          <p:nvSpPr>
            <p:cNvPr id="333" name="Google Shape;333;p20"/>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34" name="Google Shape;334;p20"/>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35" name="Google Shape;335;p20"/>
          <p:cNvGrpSpPr/>
          <p:nvPr/>
        </p:nvGrpSpPr>
        <p:grpSpPr>
          <a:xfrm>
            <a:off x="4130457" y="1457128"/>
            <a:ext cx="4369099" cy="2885709"/>
            <a:chOff x="0" y="-38100"/>
            <a:chExt cx="1414910" cy="934521"/>
          </a:xfrm>
        </p:grpSpPr>
        <p:sp>
          <p:nvSpPr>
            <p:cNvPr id="336" name="Google Shape;336;p20"/>
            <p:cNvSpPr/>
            <p:nvPr/>
          </p:nvSpPr>
          <p:spPr>
            <a:xfrm>
              <a:off x="0" y="0"/>
              <a:ext cx="1414910" cy="896421"/>
            </a:xfrm>
            <a:custGeom>
              <a:rect b="b" l="l" r="r" t="t"/>
              <a:pathLst>
                <a:path extrusionOk="0" h="896421" w="1414910">
                  <a:moveTo>
                    <a:pt x="0" y="0"/>
                  </a:moveTo>
                  <a:lnTo>
                    <a:pt x="1414910" y="0"/>
                  </a:lnTo>
                  <a:lnTo>
                    <a:pt x="1414910" y="896421"/>
                  </a:lnTo>
                  <a:lnTo>
                    <a:pt x="0" y="896421"/>
                  </a:lnTo>
                  <a:close/>
                </a:path>
              </a:pathLst>
            </a:custGeom>
            <a:solidFill>
              <a:srgbClr val="000000"/>
            </a:solidFill>
            <a:ln>
              <a:noFill/>
            </a:ln>
          </p:spPr>
        </p:sp>
        <p:sp>
          <p:nvSpPr>
            <p:cNvPr id="337" name="Google Shape;337;p20"/>
            <p:cNvSpPr txBox="1"/>
            <p:nvPr/>
          </p:nvSpPr>
          <p:spPr>
            <a:xfrm>
              <a:off x="0" y="-38100"/>
              <a:ext cx="1414910" cy="934521"/>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8" name="Google Shape;338;p20"/>
          <p:cNvSpPr/>
          <p:nvPr/>
        </p:nvSpPr>
        <p:spPr>
          <a:xfrm>
            <a:off x="4081326" y="1354127"/>
            <a:ext cx="4467362" cy="3346460"/>
          </a:xfrm>
          <a:custGeom>
            <a:rect b="b" l="l" r="r" t="t"/>
            <a:pathLst>
              <a:path extrusionOk="0" h="6692921" w="8934724">
                <a:moveTo>
                  <a:pt x="0" y="0"/>
                </a:moveTo>
                <a:lnTo>
                  <a:pt x="8934724" y="0"/>
                </a:lnTo>
                <a:lnTo>
                  <a:pt x="8934724" y="6692921"/>
                </a:lnTo>
                <a:lnTo>
                  <a:pt x="0" y="6692921"/>
                </a:lnTo>
                <a:lnTo>
                  <a:pt x="0" y="0"/>
                </a:lnTo>
                <a:close/>
              </a:path>
            </a:pathLst>
          </a:custGeom>
          <a:blipFill rotWithShape="1">
            <a:blip r:embed="rId4">
              <a:alphaModFix/>
            </a:blip>
            <a:stretch>
              <a:fillRect b="0" l="0" r="0" t="0"/>
            </a:stretch>
          </a:blipFill>
          <a:ln>
            <a:noFill/>
          </a:ln>
        </p:spPr>
      </p:sp>
      <p:grpSp>
        <p:nvGrpSpPr>
          <p:cNvPr id="339" name="Google Shape;339;p20"/>
          <p:cNvGrpSpPr/>
          <p:nvPr/>
        </p:nvGrpSpPr>
        <p:grpSpPr>
          <a:xfrm>
            <a:off x="969645" y="1169907"/>
            <a:ext cx="3483293" cy="1548674"/>
            <a:chOff x="0" y="-38100"/>
            <a:chExt cx="1905537" cy="847203"/>
          </a:xfrm>
        </p:grpSpPr>
        <p:sp>
          <p:nvSpPr>
            <p:cNvPr id="340" name="Google Shape;340;p20"/>
            <p:cNvSpPr/>
            <p:nvPr/>
          </p:nvSpPr>
          <p:spPr>
            <a:xfrm>
              <a:off x="0" y="0"/>
              <a:ext cx="1905537" cy="809103"/>
            </a:xfrm>
            <a:custGeom>
              <a:rect b="b" l="l" r="r" t="t"/>
              <a:pathLst>
                <a:path extrusionOk="0" h="809103" w="1905537">
                  <a:moveTo>
                    <a:pt x="0" y="0"/>
                  </a:moveTo>
                  <a:lnTo>
                    <a:pt x="1905537" y="0"/>
                  </a:lnTo>
                  <a:lnTo>
                    <a:pt x="1905537" y="809103"/>
                  </a:lnTo>
                  <a:lnTo>
                    <a:pt x="0" y="809103"/>
                  </a:lnTo>
                  <a:close/>
                </a:path>
              </a:pathLst>
            </a:custGeom>
            <a:solidFill>
              <a:srgbClr val="5AE1D2"/>
            </a:solidFill>
            <a:ln cap="sq" cmpd="sng" w="57150">
              <a:solidFill>
                <a:srgbClr val="000000"/>
              </a:solidFill>
              <a:prstDash val="solid"/>
              <a:miter lim="8000"/>
              <a:headEnd len="sm" w="sm" type="none"/>
              <a:tailEnd len="sm" w="sm" type="none"/>
            </a:ln>
          </p:spPr>
        </p:sp>
        <p:sp>
          <p:nvSpPr>
            <p:cNvPr id="341" name="Google Shape;341;p20"/>
            <p:cNvSpPr txBox="1"/>
            <p:nvPr/>
          </p:nvSpPr>
          <p:spPr>
            <a:xfrm>
              <a:off x="0" y="-38100"/>
              <a:ext cx="1905537" cy="84720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2" name="Google Shape;342;p20"/>
          <p:cNvGrpSpPr/>
          <p:nvPr/>
        </p:nvGrpSpPr>
        <p:grpSpPr>
          <a:xfrm>
            <a:off x="969645" y="567970"/>
            <a:ext cx="3483293" cy="814732"/>
            <a:chOff x="0" y="-38100"/>
            <a:chExt cx="1834821" cy="429159"/>
          </a:xfrm>
        </p:grpSpPr>
        <p:sp>
          <p:nvSpPr>
            <p:cNvPr id="343" name="Google Shape;343;p20"/>
            <p:cNvSpPr/>
            <p:nvPr/>
          </p:nvSpPr>
          <p:spPr>
            <a:xfrm>
              <a:off x="0" y="0"/>
              <a:ext cx="1834821" cy="391059"/>
            </a:xfrm>
            <a:custGeom>
              <a:rect b="b" l="l" r="r" t="t"/>
              <a:pathLst>
                <a:path extrusionOk="0" h="391059" w="1834821">
                  <a:moveTo>
                    <a:pt x="0" y="0"/>
                  </a:moveTo>
                  <a:lnTo>
                    <a:pt x="1834821" y="0"/>
                  </a:lnTo>
                  <a:lnTo>
                    <a:pt x="1834821" y="391059"/>
                  </a:lnTo>
                  <a:lnTo>
                    <a:pt x="0" y="391059"/>
                  </a:lnTo>
                  <a:close/>
                </a:path>
              </a:pathLst>
            </a:custGeom>
            <a:solidFill>
              <a:srgbClr val="E17E3F"/>
            </a:solidFill>
            <a:ln cap="sq" cmpd="sng" w="57150">
              <a:solidFill>
                <a:srgbClr val="000000"/>
              </a:solidFill>
              <a:prstDash val="solid"/>
              <a:miter lim="8000"/>
              <a:headEnd len="sm" w="sm" type="none"/>
              <a:tailEnd len="sm" w="sm" type="none"/>
            </a:ln>
          </p:spPr>
        </p:sp>
        <p:sp>
          <p:nvSpPr>
            <p:cNvPr id="344" name="Google Shape;344;p20"/>
            <p:cNvSpPr txBox="1"/>
            <p:nvPr/>
          </p:nvSpPr>
          <p:spPr>
            <a:xfrm>
              <a:off x="0" y="-38100"/>
              <a:ext cx="1834821" cy="429159"/>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5" name="Google Shape;345;p20"/>
          <p:cNvSpPr/>
          <p:nvPr/>
        </p:nvSpPr>
        <p:spPr>
          <a:xfrm>
            <a:off x="1361899" y="2562225"/>
            <a:ext cx="1332167" cy="2057400"/>
          </a:xfrm>
          <a:custGeom>
            <a:rect b="b" l="l" r="r" t="t"/>
            <a:pathLst>
              <a:path extrusionOk="0" h="4114800" w="2664333">
                <a:moveTo>
                  <a:pt x="0" y="0"/>
                </a:moveTo>
                <a:lnTo>
                  <a:pt x="2664333" y="0"/>
                </a:lnTo>
                <a:lnTo>
                  <a:pt x="2664333" y="4114800"/>
                </a:lnTo>
                <a:lnTo>
                  <a:pt x="0" y="4114800"/>
                </a:lnTo>
                <a:lnTo>
                  <a:pt x="0" y="0"/>
                </a:lnTo>
                <a:close/>
              </a:path>
            </a:pathLst>
          </a:custGeom>
          <a:blipFill rotWithShape="1">
            <a:blip r:embed="rId5">
              <a:alphaModFix/>
            </a:blip>
            <a:stretch>
              <a:fillRect b="0" l="0" r="0" t="0"/>
            </a:stretch>
          </a:blipFill>
          <a:ln>
            <a:noFill/>
          </a:ln>
        </p:spPr>
      </p:sp>
      <p:sp>
        <p:nvSpPr>
          <p:cNvPr id="346" name="Google Shape;346;p20"/>
          <p:cNvSpPr txBox="1"/>
          <p:nvPr/>
        </p:nvSpPr>
        <p:spPr>
          <a:xfrm>
            <a:off x="4902202" y="2081238"/>
            <a:ext cx="2825700" cy="150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Research at CERN in Switzerland by Tim Berners-Lee resulted in the World Wide Web, linking hypertext</a:t>
            </a:r>
            <a:endParaRPr sz="700"/>
          </a:p>
          <a:p>
            <a:pPr indent="0" lvl="0"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docs into an</a:t>
            </a:r>
            <a:endParaRPr sz="700"/>
          </a:p>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information system.</a:t>
            </a:r>
            <a:endParaRPr sz="700"/>
          </a:p>
        </p:txBody>
      </p:sp>
      <p:sp>
        <p:nvSpPr>
          <p:cNvPr id="347" name="Google Shape;347;p20"/>
          <p:cNvSpPr txBox="1"/>
          <p:nvPr/>
        </p:nvSpPr>
        <p:spPr>
          <a:xfrm>
            <a:off x="1549569" y="1508716"/>
            <a:ext cx="2357134" cy="8460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 sz="4900" u="none" cap="none" strike="noStrike">
                <a:solidFill>
                  <a:srgbClr val="000000"/>
                </a:solidFill>
                <a:latin typeface="Oswald"/>
                <a:ea typeface="Oswald"/>
                <a:cs typeface="Oswald"/>
                <a:sym typeface="Oswald"/>
              </a:rPr>
              <a:t>1980s</a:t>
            </a:r>
            <a:endParaRPr sz="700"/>
          </a:p>
        </p:txBody>
      </p:sp>
      <p:sp>
        <p:nvSpPr>
          <p:cNvPr id="348" name="Google Shape;348;p20"/>
          <p:cNvSpPr txBox="1"/>
          <p:nvPr/>
        </p:nvSpPr>
        <p:spPr>
          <a:xfrm>
            <a:off x="1257124" y="715919"/>
            <a:ext cx="29421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THE BIRTH OF THE</a:t>
            </a:r>
            <a:endParaRPr sz="700"/>
          </a:p>
          <a:p>
            <a:pPr indent="0" lvl="0" marL="0" marR="0" rtl="0" algn="ctr">
              <a:lnSpc>
                <a:spcPct val="10000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World Wide web</a:t>
            </a:r>
            <a:endParaRPr sz="700"/>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352" name="Shape 352"/>
        <p:cNvGrpSpPr/>
        <p:nvPr/>
      </p:nvGrpSpPr>
      <p:grpSpPr>
        <a:xfrm>
          <a:off x="0" y="0"/>
          <a:ext cx="0" cy="0"/>
          <a:chOff x="0" y="0"/>
          <a:chExt cx="0" cy="0"/>
        </a:xfrm>
      </p:grpSpPr>
      <p:grpSp>
        <p:nvGrpSpPr>
          <p:cNvPr id="353" name="Google Shape;353;p21"/>
          <p:cNvGrpSpPr/>
          <p:nvPr/>
        </p:nvGrpSpPr>
        <p:grpSpPr>
          <a:xfrm>
            <a:off x="-559594" y="0"/>
            <a:ext cx="10263188" cy="5143500"/>
            <a:chOff x="0" y="0"/>
            <a:chExt cx="27368500" cy="13716000"/>
          </a:xfrm>
        </p:grpSpPr>
        <p:sp>
          <p:nvSpPr>
            <p:cNvPr id="354" name="Google Shape;354;p21"/>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55" name="Google Shape;355;p21"/>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56" name="Google Shape;356;p21"/>
          <p:cNvGrpSpPr/>
          <p:nvPr/>
        </p:nvGrpSpPr>
        <p:grpSpPr>
          <a:xfrm>
            <a:off x="4448911" y="1763586"/>
            <a:ext cx="4180739" cy="2548718"/>
            <a:chOff x="0" y="-38100"/>
            <a:chExt cx="2202200" cy="1342534"/>
          </a:xfrm>
        </p:grpSpPr>
        <p:sp>
          <p:nvSpPr>
            <p:cNvPr id="357" name="Google Shape;357;p21"/>
            <p:cNvSpPr/>
            <p:nvPr/>
          </p:nvSpPr>
          <p:spPr>
            <a:xfrm>
              <a:off x="0" y="0"/>
              <a:ext cx="2202200" cy="1304434"/>
            </a:xfrm>
            <a:custGeom>
              <a:rect b="b" l="l" r="r" t="t"/>
              <a:pathLst>
                <a:path extrusionOk="0" h="1304434" w="2202200">
                  <a:moveTo>
                    <a:pt x="0" y="0"/>
                  </a:moveTo>
                  <a:lnTo>
                    <a:pt x="2202200" y="0"/>
                  </a:lnTo>
                  <a:lnTo>
                    <a:pt x="2202200" y="1304434"/>
                  </a:lnTo>
                  <a:lnTo>
                    <a:pt x="0" y="1304434"/>
                  </a:lnTo>
                  <a:close/>
                </a:path>
              </a:pathLst>
            </a:custGeom>
            <a:solidFill>
              <a:srgbClr val="5AE1D2"/>
            </a:solidFill>
            <a:ln cap="sq" cmpd="sng" w="57150">
              <a:solidFill>
                <a:srgbClr val="000000"/>
              </a:solidFill>
              <a:prstDash val="solid"/>
              <a:miter lim="8000"/>
              <a:headEnd len="sm" w="sm" type="none"/>
              <a:tailEnd len="sm" w="sm" type="none"/>
            </a:ln>
          </p:spPr>
        </p:sp>
        <p:sp>
          <p:nvSpPr>
            <p:cNvPr id="358" name="Google Shape;358;p21"/>
            <p:cNvSpPr txBox="1"/>
            <p:nvPr/>
          </p:nvSpPr>
          <p:spPr>
            <a:xfrm>
              <a:off x="0" y="-38100"/>
              <a:ext cx="2202200" cy="134253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59" name="Google Shape;359;p21"/>
          <p:cNvGrpSpPr/>
          <p:nvPr/>
        </p:nvGrpSpPr>
        <p:grpSpPr>
          <a:xfrm>
            <a:off x="2858236" y="764532"/>
            <a:ext cx="4180739" cy="1233309"/>
            <a:chOff x="0" y="-38100"/>
            <a:chExt cx="2389414" cy="704872"/>
          </a:xfrm>
        </p:grpSpPr>
        <p:sp>
          <p:nvSpPr>
            <p:cNvPr id="360" name="Google Shape;360;p21"/>
            <p:cNvSpPr/>
            <p:nvPr/>
          </p:nvSpPr>
          <p:spPr>
            <a:xfrm>
              <a:off x="0" y="0"/>
              <a:ext cx="2389414" cy="666772"/>
            </a:xfrm>
            <a:custGeom>
              <a:rect b="b" l="l" r="r" t="t"/>
              <a:pathLst>
                <a:path extrusionOk="0" h="666772" w="2389414">
                  <a:moveTo>
                    <a:pt x="0" y="0"/>
                  </a:moveTo>
                  <a:lnTo>
                    <a:pt x="2389414" y="0"/>
                  </a:lnTo>
                  <a:lnTo>
                    <a:pt x="2389414" y="666772"/>
                  </a:lnTo>
                  <a:lnTo>
                    <a:pt x="0" y="666772"/>
                  </a:lnTo>
                  <a:close/>
                </a:path>
              </a:pathLst>
            </a:custGeom>
            <a:solidFill>
              <a:srgbClr val="FFFFFF"/>
            </a:solidFill>
            <a:ln cap="sq" cmpd="sng" w="57150">
              <a:solidFill>
                <a:srgbClr val="000000"/>
              </a:solidFill>
              <a:prstDash val="solid"/>
              <a:miter lim="8000"/>
              <a:headEnd len="sm" w="sm" type="none"/>
              <a:tailEnd len="sm" w="sm" type="none"/>
            </a:ln>
          </p:spPr>
        </p:sp>
        <p:sp>
          <p:nvSpPr>
            <p:cNvPr id="361" name="Google Shape;361;p21"/>
            <p:cNvSpPr txBox="1"/>
            <p:nvPr/>
          </p:nvSpPr>
          <p:spPr>
            <a:xfrm>
              <a:off x="0" y="-38100"/>
              <a:ext cx="2389414" cy="70487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2" name="Google Shape;362;p21"/>
          <p:cNvSpPr txBox="1"/>
          <p:nvPr/>
        </p:nvSpPr>
        <p:spPr>
          <a:xfrm>
            <a:off x="3212730" y="965174"/>
            <a:ext cx="3826245" cy="808202"/>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i="0" lang="en" sz="4700" u="none" cap="none" strike="noStrike">
                <a:solidFill>
                  <a:srgbClr val="000000"/>
                </a:solidFill>
                <a:latin typeface="Oswald"/>
                <a:ea typeface="Oswald"/>
                <a:cs typeface="Oswald"/>
                <a:sym typeface="Oswald"/>
              </a:rPr>
              <a:t>3 BILLION</a:t>
            </a:r>
            <a:endParaRPr sz="700"/>
          </a:p>
        </p:txBody>
      </p:sp>
      <p:sp>
        <p:nvSpPr>
          <p:cNvPr id="363" name="Google Shape;363;p21"/>
          <p:cNvSpPr txBox="1"/>
          <p:nvPr/>
        </p:nvSpPr>
        <p:spPr>
          <a:xfrm>
            <a:off x="4990322" y="2376373"/>
            <a:ext cx="3233400" cy="10776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400" u="none" cap="none" strike="noStrike">
                <a:solidFill>
                  <a:srgbClr val="000000"/>
                </a:solidFill>
                <a:latin typeface="IBM Plex Mono"/>
                <a:ea typeface="IBM Plex Mono"/>
                <a:cs typeface="IBM Plex Mono"/>
                <a:sym typeface="IBM Plex Mono"/>
              </a:rPr>
              <a:t>More than 3 billion people are now using the Internet, according to the United Nations agency that oversees international communications.</a:t>
            </a:r>
            <a:endParaRPr sz="700"/>
          </a:p>
        </p:txBody>
      </p:sp>
      <p:sp>
        <p:nvSpPr>
          <p:cNvPr id="364" name="Google Shape;364;p21"/>
          <p:cNvSpPr/>
          <p:nvPr/>
        </p:nvSpPr>
        <p:spPr>
          <a:xfrm>
            <a:off x="695325" y="514350"/>
            <a:ext cx="2701485" cy="3192301"/>
          </a:xfrm>
          <a:custGeom>
            <a:rect b="b" l="l" r="r" t="t"/>
            <a:pathLst>
              <a:path extrusionOk="0" h="6384602" w="5402970">
                <a:moveTo>
                  <a:pt x="0" y="0"/>
                </a:moveTo>
                <a:lnTo>
                  <a:pt x="5402970" y="0"/>
                </a:lnTo>
                <a:lnTo>
                  <a:pt x="5402970" y="6384602"/>
                </a:lnTo>
                <a:lnTo>
                  <a:pt x="0" y="6384602"/>
                </a:lnTo>
                <a:lnTo>
                  <a:pt x="0" y="0"/>
                </a:lnTo>
                <a:close/>
              </a:path>
            </a:pathLst>
          </a:custGeom>
          <a:blipFill rotWithShape="1">
            <a:blip r:embed="rId4">
              <a:alphaModFix/>
            </a:blip>
            <a:stretch>
              <a:fillRect b="0" l="0" r="0" t="0"/>
            </a:stretch>
          </a:blipFill>
          <a:ln>
            <a:noFill/>
          </a:ln>
        </p:spPr>
      </p:sp>
      <p:sp>
        <p:nvSpPr>
          <p:cNvPr id="365" name="Google Shape;365;p21"/>
          <p:cNvSpPr/>
          <p:nvPr/>
        </p:nvSpPr>
        <p:spPr>
          <a:xfrm>
            <a:off x="3332163" y="3303204"/>
            <a:ext cx="1851023" cy="1661293"/>
          </a:xfrm>
          <a:custGeom>
            <a:rect b="b" l="l" r="r" t="t"/>
            <a:pathLst>
              <a:path extrusionOk="0" h="3322586" w="3702046">
                <a:moveTo>
                  <a:pt x="0" y="0"/>
                </a:moveTo>
                <a:lnTo>
                  <a:pt x="3702046" y="0"/>
                </a:lnTo>
                <a:lnTo>
                  <a:pt x="3702046" y="3322586"/>
                </a:lnTo>
                <a:lnTo>
                  <a:pt x="0" y="3322586"/>
                </a:lnTo>
                <a:lnTo>
                  <a:pt x="0" y="0"/>
                </a:lnTo>
                <a:close/>
              </a:path>
            </a:pathLst>
          </a:custGeom>
          <a:blipFill rotWithShape="1">
            <a:blip r:embed="rId5">
              <a:alphaModFix/>
            </a:blip>
            <a:stretch>
              <a:fillRect b="0" l="0" r="0" t="0"/>
            </a:stretch>
          </a:blipFill>
          <a:ln>
            <a:noFill/>
          </a:ln>
        </p:spPr>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369" name="Shape 369"/>
        <p:cNvGrpSpPr/>
        <p:nvPr/>
      </p:nvGrpSpPr>
      <p:grpSpPr>
        <a:xfrm>
          <a:off x="0" y="0"/>
          <a:ext cx="0" cy="0"/>
          <a:chOff x="0" y="0"/>
          <a:chExt cx="0" cy="0"/>
        </a:xfrm>
      </p:grpSpPr>
      <p:grpSp>
        <p:nvGrpSpPr>
          <p:cNvPr id="370" name="Google Shape;370;p22"/>
          <p:cNvGrpSpPr/>
          <p:nvPr/>
        </p:nvGrpSpPr>
        <p:grpSpPr>
          <a:xfrm>
            <a:off x="-559594" y="0"/>
            <a:ext cx="10263188" cy="5143500"/>
            <a:chOff x="0" y="0"/>
            <a:chExt cx="27368500" cy="13716000"/>
          </a:xfrm>
        </p:grpSpPr>
        <p:sp>
          <p:nvSpPr>
            <p:cNvPr id="371" name="Google Shape;371;p22"/>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72" name="Google Shape;372;p22"/>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73" name="Google Shape;373;p22"/>
          <p:cNvGrpSpPr/>
          <p:nvPr/>
        </p:nvGrpSpPr>
        <p:grpSpPr>
          <a:xfrm>
            <a:off x="4851400" y="1069364"/>
            <a:ext cx="3696261" cy="3466841"/>
            <a:chOff x="0" y="-38100"/>
            <a:chExt cx="1122499" cy="1052828"/>
          </a:xfrm>
        </p:grpSpPr>
        <p:sp>
          <p:nvSpPr>
            <p:cNvPr id="374" name="Google Shape;374;p22"/>
            <p:cNvSpPr/>
            <p:nvPr/>
          </p:nvSpPr>
          <p:spPr>
            <a:xfrm>
              <a:off x="0" y="0"/>
              <a:ext cx="1122499" cy="1014728"/>
            </a:xfrm>
            <a:custGeom>
              <a:rect b="b" l="l" r="r" t="t"/>
              <a:pathLst>
                <a:path extrusionOk="0" h="1014728" w="1122499">
                  <a:moveTo>
                    <a:pt x="0" y="0"/>
                  </a:moveTo>
                  <a:lnTo>
                    <a:pt x="1122499" y="0"/>
                  </a:lnTo>
                  <a:lnTo>
                    <a:pt x="1122499" y="1014728"/>
                  </a:lnTo>
                  <a:lnTo>
                    <a:pt x="0" y="1014728"/>
                  </a:lnTo>
                  <a:close/>
                </a:path>
              </a:pathLst>
            </a:custGeom>
            <a:solidFill>
              <a:srgbClr val="000000"/>
            </a:solidFill>
            <a:ln>
              <a:noFill/>
            </a:ln>
          </p:spPr>
        </p:sp>
        <p:sp>
          <p:nvSpPr>
            <p:cNvPr id="375" name="Google Shape;375;p22"/>
            <p:cNvSpPr txBox="1"/>
            <p:nvPr/>
          </p:nvSpPr>
          <p:spPr>
            <a:xfrm>
              <a:off x="0" y="-38100"/>
              <a:ext cx="1122499" cy="105282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6" name="Google Shape;376;p22"/>
          <p:cNvSpPr/>
          <p:nvPr/>
        </p:nvSpPr>
        <p:spPr>
          <a:xfrm>
            <a:off x="4819650" y="1001742"/>
            <a:ext cx="3728027" cy="3613121"/>
          </a:xfrm>
          <a:custGeom>
            <a:rect b="b" l="l" r="r" t="t"/>
            <a:pathLst>
              <a:path extrusionOk="0" h="7226241" w="7456053">
                <a:moveTo>
                  <a:pt x="0" y="0"/>
                </a:moveTo>
                <a:lnTo>
                  <a:pt x="7456053" y="0"/>
                </a:lnTo>
                <a:lnTo>
                  <a:pt x="7456053" y="7226241"/>
                </a:lnTo>
                <a:lnTo>
                  <a:pt x="0" y="7226241"/>
                </a:lnTo>
                <a:lnTo>
                  <a:pt x="0" y="0"/>
                </a:lnTo>
                <a:close/>
              </a:path>
            </a:pathLst>
          </a:custGeom>
          <a:blipFill rotWithShape="1">
            <a:blip r:embed="rId4">
              <a:alphaModFix/>
            </a:blip>
            <a:stretch>
              <a:fillRect b="0" l="-387" r="-39884" t="0"/>
            </a:stretch>
          </a:blipFill>
          <a:ln>
            <a:noFill/>
          </a:ln>
        </p:spPr>
      </p:sp>
      <p:grpSp>
        <p:nvGrpSpPr>
          <p:cNvPr id="377" name="Google Shape;377;p22"/>
          <p:cNvGrpSpPr/>
          <p:nvPr/>
        </p:nvGrpSpPr>
        <p:grpSpPr>
          <a:xfrm>
            <a:off x="990600" y="337276"/>
            <a:ext cx="4033534" cy="1062899"/>
            <a:chOff x="0" y="-38100"/>
            <a:chExt cx="2206547" cy="581460"/>
          </a:xfrm>
        </p:grpSpPr>
        <p:sp>
          <p:nvSpPr>
            <p:cNvPr id="378" name="Google Shape;378;p22"/>
            <p:cNvSpPr/>
            <p:nvPr/>
          </p:nvSpPr>
          <p:spPr>
            <a:xfrm>
              <a:off x="0" y="0"/>
              <a:ext cx="2206547" cy="543360"/>
            </a:xfrm>
            <a:custGeom>
              <a:rect b="b" l="l" r="r" t="t"/>
              <a:pathLst>
                <a:path extrusionOk="0" h="543360" w="2206547">
                  <a:moveTo>
                    <a:pt x="0" y="0"/>
                  </a:moveTo>
                  <a:lnTo>
                    <a:pt x="2206547" y="0"/>
                  </a:lnTo>
                  <a:lnTo>
                    <a:pt x="2206547" y="543360"/>
                  </a:lnTo>
                  <a:lnTo>
                    <a:pt x="0" y="543360"/>
                  </a:lnTo>
                  <a:close/>
                </a:path>
              </a:pathLst>
            </a:custGeom>
            <a:solidFill>
              <a:srgbClr val="5AE1D2"/>
            </a:solidFill>
            <a:ln cap="sq" cmpd="sng" w="57150">
              <a:solidFill>
                <a:srgbClr val="000000"/>
              </a:solidFill>
              <a:prstDash val="solid"/>
              <a:miter lim="8000"/>
              <a:headEnd len="sm" w="sm" type="none"/>
              <a:tailEnd len="sm" w="sm" type="none"/>
            </a:ln>
          </p:spPr>
        </p:sp>
        <p:sp>
          <p:nvSpPr>
            <p:cNvPr id="379" name="Google Shape;379;p22"/>
            <p:cNvSpPr txBox="1"/>
            <p:nvPr/>
          </p:nvSpPr>
          <p:spPr>
            <a:xfrm>
              <a:off x="0" y="-38100"/>
              <a:ext cx="2206547" cy="58146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0" name="Google Shape;380;p22"/>
          <p:cNvGrpSpPr/>
          <p:nvPr/>
        </p:nvGrpSpPr>
        <p:grpSpPr>
          <a:xfrm>
            <a:off x="990600" y="1304032"/>
            <a:ext cx="4033534" cy="901889"/>
            <a:chOff x="0" y="-38100"/>
            <a:chExt cx="2124660" cy="475069"/>
          </a:xfrm>
        </p:grpSpPr>
        <p:sp>
          <p:nvSpPr>
            <p:cNvPr id="381" name="Google Shape;381;p22"/>
            <p:cNvSpPr/>
            <p:nvPr/>
          </p:nvSpPr>
          <p:spPr>
            <a:xfrm>
              <a:off x="0" y="0"/>
              <a:ext cx="2124660" cy="436969"/>
            </a:xfrm>
            <a:custGeom>
              <a:rect b="b" l="l" r="r" t="t"/>
              <a:pathLst>
                <a:path extrusionOk="0" h="436969" w="2124660">
                  <a:moveTo>
                    <a:pt x="0" y="0"/>
                  </a:moveTo>
                  <a:lnTo>
                    <a:pt x="2124660" y="0"/>
                  </a:lnTo>
                  <a:lnTo>
                    <a:pt x="2124660" y="436969"/>
                  </a:lnTo>
                  <a:lnTo>
                    <a:pt x="0" y="436969"/>
                  </a:lnTo>
                  <a:close/>
                </a:path>
              </a:pathLst>
            </a:custGeom>
            <a:solidFill>
              <a:srgbClr val="E17E3F"/>
            </a:solidFill>
            <a:ln cap="sq" cmpd="sng" w="57150">
              <a:solidFill>
                <a:srgbClr val="000000"/>
              </a:solidFill>
              <a:prstDash val="solid"/>
              <a:miter lim="8000"/>
              <a:headEnd len="sm" w="sm" type="none"/>
              <a:tailEnd len="sm" w="sm" type="none"/>
            </a:ln>
          </p:spPr>
        </p:sp>
        <p:sp>
          <p:nvSpPr>
            <p:cNvPr id="382" name="Google Shape;382;p22"/>
            <p:cNvSpPr txBox="1"/>
            <p:nvPr/>
          </p:nvSpPr>
          <p:spPr>
            <a:xfrm>
              <a:off x="0" y="-38100"/>
              <a:ext cx="2124660" cy="475069"/>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83" name="Google Shape;383;p22"/>
          <p:cNvSpPr/>
          <p:nvPr/>
        </p:nvSpPr>
        <p:spPr>
          <a:xfrm flipH="1">
            <a:off x="718033" y="1967355"/>
            <a:ext cx="3581400" cy="2874074"/>
          </a:xfrm>
          <a:custGeom>
            <a:rect b="b" l="l" r="r" t="t"/>
            <a:pathLst>
              <a:path extrusionOk="0" h="5748147" w="7162800">
                <a:moveTo>
                  <a:pt x="7162800" y="0"/>
                </a:moveTo>
                <a:lnTo>
                  <a:pt x="0" y="0"/>
                </a:lnTo>
                <a:lnTo>
                  <a:pt x="0" y="5748147"/>
                </a:lnTo>
                <a:lnTo>
                  <a:pt x="7162800" y="5748147"/>
                </a:lnTo>
                <a:lnTo>
                  <a:pt x="7162800" y="0"/>
                </a:lnTo>
                <a:close/>
              </a:path>
            </a:pathLst>
          </a:custGeom>
          <a:blipFill rotWithShape="1">
            <a:blip r:embed="rId5">
              <a:alphaModFix/>
            </a:blip>
            <a:stretch>
              <a:fillRect b="0" l="0" r="0" t="0"/>
            </a:stretch>
          </a:blipFill>
          <a:ln>
            <a:noFill/>
          </a:ln>
        </p:spPr>
      </p:sp>
      <p:sp>
        <p:nvSpPr>
          <p:cNvPr id="384" name="Google Shape;384;p22"/>
          <p:cNvSpPr txBox="1"/>
          <p:nvPr/>
        </p:nvSpPr>
        <p:spPr>
          <a:xfrm>
            <a:off x="5294861" y="1930732"/>
            <a:ext cx="2809200" cy="15084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The internet as we know it will keep</a:t>
            </a:r>
            <a:endParaRPr sz="700"/>
          </a:p>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on evolving faster than we can anticipate to meet the growing needs of its billions of users worldwide.</a:t>
            </a:r>
            <a:endParaRPr sz="700"/>
          </a:p>
        </p:txBody>
      </p:sp>
      <p:sp>
        <p:nvSpPr>
          <p:cNvPr id="385" name="Google Shape;385;p22"/>
          <p:cNvSpPr txBox="1"/>
          <p:nvPr/>
        </p:nvSpPr>
        <p:spPr>
          <a:xfrm>
            <a:off x="990600" y="432913"/>
            <a:ext cx="4033534" cy="8460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 sz="4900" u="none" cap="none" strike="noStrike">
                <a:solidFill>
                  <a:srgbClr val="000000"/>
                </a:solidFill>
                <a:latin typeface="Oswald"/>
                <a:ea typeface="Oswald"/>
                <a:cs typeface="Oswald"/>
                <a:sym typeface="Oswald"/>
              </a:rPr>
              <a:t>PRESENT DAY</a:t>
            </a:r>
            <a:endParaRPr sz="700"/>
          </a:p>
        </p:txBody>
      </p:sp>
      <p:sp>
        <p:nvSpPr>
          <p:cNvPr id="386" name="Google Shape;386;p22"/>
          <p:cNvSpPr txBox="1"/>
          <p:nvPr/>
        </p:nvSpPr>
        <p:spPr>
          <a:xfrm>
            <a:off x="1380021" y="1485835"/>
            <a:ext cx="3254700" cy="492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A BRIGHT,</a:t>
            </a:r>
            <a:endParaRPr sz="700"/>
          </a:p>
          <a:p>
            <a:pPr indent="0" lvl="0" marL="0" marR="0" rtl="0" algn="ctr">
              <a:lnSpc>
                <a:spcPct val="10000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connected future</a:t>
            </a:r>
            <a:endParaRPr sz="700"/>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390" name="Shape 390"/>
        <p:cNvGrpSpPr/>
        <p:nvPr/>
      </p:nvGrpSpPr>
      <p:grpSpPr>
        <a:xfrm>
          <a:off x="0" y="0"/>
          <a:ext cx="0" cy="0"/>
          <a:chOff x="0" y="0"/>
          <a:chExt cx="0" cy="0"/>
        </a:xfrm>
      </p:grpSpPr>
      <p:grpSp>
        <p:nvGrpSpPr>
          <p:cNvPr id="391" name="Google Shape;391;p23"/>
          <p:cNvGrpSpPr/>
          <p:nvPr/>
        </p:nvGrpSpPr>
        <p:grpSpPr>
          <a:xfrm>
            <a:off x="-559594" y="0"/>
            <a:ext cx="10263188" cy="5143500"/>
            <a:chOff x="0" y="0"/>
            <a:chExt cx="27368500" cy="13716000"/>
          </a:xfrm>
        </p:grpSpPr>
        <p:sp>
          <p:nvSpPr>
            <p:cNvPr id="392" name="Google Shape;392;p23"/>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93" name="Google Shape;393;p23"/>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394" name="Google Shape;394;p23"/>
          <p:cNvGrpSpPr/>
          <p:nvPr/>
        </p:nvGrpSpPr>
        <p:grpSpPr>
          <a:xfrm>
            <a:off x="2481630" y="945507"/>
            <a:ext cx="4180739" cy="3185822"/>
            <a:chOff x="0" y="-177769"/>
            <a:chExt cx="11148637" cy="8495526"/>
          </a:xfrm>
        </p:grpSpPr>
        <p:grpSp>
          <p:nvGrpSpPr>
            <p:cNvPr id="395" name="Google Shape;395;p23"/>
            <p:cNvGrpSpPr/>
            <p:nvPr/>
          </p:nvGrpSpPr>
          <p:grpSpPr>
            <a:xfrm>
              <a:off x="0" y="2841976"/>
              <a:ext cx="11148637" cy="5475781"/>
              <a:chOff x="0" y="-38100"/>
              <a:chExt cx="2202200" cy="1081636"/>
            </a:xfrm>
          </p:grpSpPr>
          <p:sp>
            <p:nvSpPr>
              <p:cNvPr id="396" name="Google Shape;396;p23"/>
              <p:cNvSpPr/>
              <p:nvPr/>
            </p:nvSpPr>
            <p:spPr>
              <a:xfrm>
                <a:off x="0" y="0"/>
                <a:ext cx="2202200" cy="1043536"/>
              </a:xfrm>
              <a:custGeom>
                <a:rect b="b" l="l" r="r" t="t"/>
                <a:pathLst>
                  <a:path extrusionOk="0" h="1043536" w="2202200">
                    <a:moveTo>
                      <a:pt x="0" y="0"/>
                    </a:moveTo>
                    <a:lnTo>
                      <a:pt x="2202200" y="0"/>
                    </a:lnTo>
                    <a:lnTo>
                      <a:pt x="2202200" y="1043536"/>
                    </a:lnTo>
                    <a:lnTo>
                      <a:pt x="0" y="1043536"/>
                    </a:lnTo>
                    <a:close/>
                  </a:path>
                </a:pathLst>
              </a:custGeom>
              <a:solidFill>
                <a:srgbClr val="5AE1D2"/>
              </a:solidFill>
              <a:ln cap="sq" cmpd="sng" w="57150">
                <a:solidFill>
                  <a:srgbClr val="000000"/>
                </a:solidFill>
                <a:prstDash val="solid"/>
                <a:miter lim="8000"/>
                <a:headEnd len="sm" w="sm" type="none"/>
                <a:tailEnd len="sm" w="sm" type="none"/>
              </a:ln>
            </p:spPr>
          </p:sp>
          <p:sp>
            <p:nvSpPr>
              <p:cNvPr id="397" name="Google Shape;397;p23"/>
              <p:cNvSpPr txBox="1"/>
              <p:nvPr/>
            </p:nvSpPr>
            <p:spPr>
              <a:xfrm>
                <a:off x="0" y="-38100"/>
                <a:ext cx="2202200" cy="10816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98" name="Google Shape;398;p23"/>
            <p:cNvGrpSpPr/>
            <p:nvPr/>
          </p:nvGrpSpPr>
          <p:grpSpPr>
            <a:xfrm>
              <a:off x="0" y="-177769"/>
              <a:ext cx="11148637" cy="5422425"/>
              <a:chOff x="0" y="-38100"/>
              <a:chExt cx="2389414" cy="1162153"/>
            </a:xfrm>
          </p:grpSpPr>
          <p:sp>
            <p:nvSpPr>
              <p:cNvPr id="399" name="Google Shape;399;p23"/>
              <p:cNvSpPr/>
              <p:nvPr/>
            </p:nvSpPr>
            <p:spPr>
              <a:xfrm>
                <a:off x="0" y="0"/>
                <a:ext cx="2389414" cy="1124053"/>
              </a:xfrm>
              <a:custGeom>
                <a:rect b="b" l="l" r="r" t="t"/>
                <a:pathLst>
                  <a:path extrusionOk="0" h="1124053" w="2389414">
                    <a:moveTo>
                      <a:pt x="0" y="0"/>
                    </a:moveTo>
                    <a:lnTo>
                      <a:pt x="2389414" y="0"/>
                    </a:lnTo>
                    <a:lnTo>
                      <a:pt x="2389414" y="1124053"/>
                    </a:lnTo>
                    <a:lnTo>
                      <a:pt x="0" y="1124053"/>
                    </a:lnTo>
                    <a:close/>
                  </a:path>
                </a:pathLst>
              </a:custGeom>
              <a:solidFill>
                <a:srgbClr val="FFFFFF"/>
              </a:solidFill>
              <a:ln cap="sq" cmpd="sng" w="57150">
                <a:solidFill>
                  <a:srgbClr val="000000"/>
                </a:solidFill>
                <a:prstDash val="solid"/>
                <a:miter lim="8000"/>
                <a:headEnd len="sm" w="sm" type="none"/>
                <a:tailEnd len="sm" w="sm" type="none"/>
              </a:ln>
            </p:spPr>
          </p:sp>
          <p:sp>
            <p:nvSpPr>
              <p:cNvPr id="400" name="Google Shape;400;p23"/>
              <p:cNvSpPr txBox="1"/>
              <p:nvPr/>
            </p:nvSpPr>
            <p:spPr>
              <a:xfrm>
                <a:off x="0" y="-38100"/>
                <a:ext cx="2389414" cy="116215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1" name="Google Shape;401;p23"/>
            <p:cNvSpPr txBox="1"/>
            <p:nvPr/>
          </p:nvSpPr>
          <p:spPr>
            <a:xfrm>
              <a:off x="472659" y="690455"/>
              <a:ext cx="10203300" cy="3858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4700" u="none" cap="none" strike="noStrike">
                  <a:solidFill>
                    <a:srgbClr val="000000"/>
                  </a:solidFill>
                  <a:latin typeface="Oswald"/>
                  <a:ea typeface="Oswald"/>
                  <a:cs typeface="Oswald"/>
                  <a:sym typeface="Oswald"/>
                </a:rPr>
                <a:t>THANK</a:t>
              </a:r>
              <a:endParaRPr sz="700"/>
            </a:p>
            <a:p>
              <a:pPr indent="0" lvl="0" marL="0" marR="0" rtl="0" algn="ctr">
                <a:lnSpc>
                  <a:spcPct val="100000"/>
                </a:lnSpc>
                <a:spcBef>
                  <a:spcPts val="0"/>
                </a:spcBef>
                <a:spcAft>
                  <a:spcPts val="0"/>
                </a:spcAft>
                <a:buNone/>
              </a:pPr>
              <a:r>
                <a:rPr b="1" i="0" lang="en" sz="4700" u="none" cap="none" strike="noStrike">
                  <a:solidFill>
                    <a:srgbClr val="000000"/>
                  </a:solidFill>
                  <a:latin typeface="Oswald"/>
                  <a:ea typeface="Oswald"/>
                  <a:cs typeface="Oswald"/>
                  <a:sym typeface="Oswald"/>
                </a:rPr>
                <a:t>you!</a:t>
              </a:r>
              <a:endParaRPr sz="700"/>
            </a:p>
          </p:txBody>
        </p:sp>
        <p:sp>
          <p:nvSpPr>
            <p:cNvPr id="402" name="Google Shape;402;p23"/>
            <p:cNvSpPr txBox="1"/>
            <p:nvPr/>
          </p:nvSpPr>
          <p:spPr>
            <a:xfrm>
              <a:off x="1297381" y="5972254"/>
              <a:ext cx="8553900" cy="139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700" u="none" cap="none" strike="noStrike">
                  <a:solidFill>
                    <a:srgbClr val="000000"/>
                  </a:solidFill>
                  <a:latin typeface="IBM Plex Mono"/>
                  <a:ea typeface="IBM Plex Mono"/>
                  <a:cs typeface="IBM Plex Mono"/>
                  <a:sym typeface="IBM Plex Mono"/>
                </a:rPr>
                <a:t>for spending</a:t>
              </a:r>
              <a:endParaRPr sz="700"/>
            </a:p>
            <a:p>
              <a:pPr indent="0" lvl="1" marL="0" marR="0" rtl="0" algn="ctr">
                <a:lnSpc>
                  <a:spcPct val="100000"/>
                </a:lnSpc>
                <a:spcBef>
                  <a:spcPts val="0"/>
                </a:spcBef>
                <a:spcAft>
                  <a:spcPts val="0"/>
                </a:spcAft>
                <a:buNone/>
              </a:pPr>
              <a:r>
                <a:rPr b="0" i="0" lang="en" sz="1700" u="none" cap="none" strike="noStrike">
                  <a:solidFill>
                    <a:srgbClr val="000000"/>
                  </a:solidFill>
                  <a:latin typeface="IBM Plex Mono"/>
                  <a:ea typeface="IBM Plex Mono"/>
                  <a:cs typeface="IBM Plex Mono"/>
                  <a:sym typeface="IBM Plex Mono"/>
                </a:rPr>
                <a:t>your day with us</a:t>
              </a:r>
              <a:endParaRPr sz="700"/>
            </a:p>
          </p:txBody>
        </p:sp>
      </p:grpSp>
      <p:sp>
        <p:nvSpPr>
          <p:cNvPr id="403" name="Google Shape;403;p23"/>
          <p:cNvSpPr/>
          <p:nvPr/>
        </p:nvSpPr>
        <p:spPr>
          <a:xfrm>
            <a:off x="6224522" y="247650"/>
            <a:ext cx="2505205" cy="2057400"/>
          </a:xfrm>
          <a:custGeom>
            <a:rect b="b" l="l" r="r" t="t"/>
            <a:pathLst>
              <a:path extrusionOk="0" h="4114800" w="5010411">
                <a:moveTo>
                  <a:pt x="0" y="0"/>
                </a:moveTo>
                <a:lnTo>
                  <a:pt x="5010411" y="0"/>
                </a:lnTo>
                <a:lnTo>
                  <a:pt x="5010411" y="4114800"/>
                </a:lnTo>
                <a:lnTo>
                  <a:pt x="0" y="4114800"/>
                </a:lnTo>
                <a:lnTo>
                  <a:pt x="0" y="0"/>
                </a:lnTo>
                <a:close/>
              </a:path>
            </a:pathLst>
          </a:custGeom>
          <a:blipFill rotWithShape="1">
            <a:blip r:embed="rId4">
              <a:alphaModFix/>
            </a:blip>
            <a:stretch>
              <a:fillRect b="0" l="0" r="0" t="0"/>
            </a:stretch>
          </a:blipFill>
          <a:ln>
            <a:noFill/>
          </a:ln>
        </p:spPr>
      </p:sp>
      <p:sp>
        <p:nvSpPr>
          <p:cNvPr id="404" name="Google Shape;404;p23"/>
          <p:cNvSpPr/>
          <p:nvPr/>
        </p:nvSpPr>
        <p:spPr>
          <a:xfrm>
            <a:off x="1435472" y="3163686"/>
            <a:ext cx="1543057" cy="1543057"/>
          </a:xfrm>
          <a:custGeom>
            <a:rect b="b" l="l" r="r" t="t"/>
            <a:pathLst>
              <a:path extrusionOk="0" h="3086114" w="3086114">
                <a:moveTo>
                  <a:pt x="0" y="0"/>
                </a:moveTo>
                <a:lnTo>
                  <a:pt x="3086114" y="0"/>
                </a:lnTo>
                <a:lnTo>
                  <a:pt x="3086114" y="3086114"/>
                </a:lnTo>
                <a:lnTo>
                  <a:pt x="0" y="3086114"/>
                </a:lnTo>
                <a:lnTo>
                  <a:pt x="0" y="0"/>
                </a:lnTo>
                <a:close/>
              </a:path>
            </a:pathLst>
          </a:custGeom>
          <a:blipFill rotWithShape="1">
            <a:blip r:embed="rId5">
              <a:alphaModFix/>
            </a:blip>
            <a:stretch>
              <a:fillRect b="0" l="0" r="0" t="0"/>
            </a:stretch>
          </a:blipFill>
          <a:ln>
            <a:noFill/>
          </a:ln>
        </p:spPr>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408" name="Shape 408"/>
        <p:cNvGrpSpPr/>
        <p:nvPr/>
      </p:nvGrpSpPr>
      <p:grpSpPr>
        <a:xfrm>
          <a:off x="0" y="0"/>
          <a:ext cx="0" cy="0"/>
          <a:chOff x="0" y="0"/>
          <a:chExt cx="0" cy="0"/>
        </a:xfrm>
      </p:grpSpPr>
      <p:grpSp>
        <p:nvGrpSpPr>
          <p:cNvPr id="409" name="Google Shape;409;p24"/>
          <p:cNvGrpSpPr/>
          <p:nvPr/>
        </p:nvGrpSpPr>
        <p:grpSpPr>
          <a:xfrm>
            <a:off x="-559594" y="0"/>
            <a:ext cx="10263188" cy="5143500"/>
            <a:chOff x="0" y="0"/>
            <a:chExt cx="27368500" cy="13716000"/>
          </a:xfrm>
        </p:grpSpPr>
        <p:sp>
          <p:nvSpPr>
            <p:cNvPr id="410" name="Google Shape;410;p24"/>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411" name="Google Shape;411;p24"/>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412" name="Google Shape;412;p24"/>
          <p:cNvGrpSpPr/>
          <p:nvPr/>
        </p:nvGrpSpPr>
        <p:grpSpPr>
          <a:xfrm>
            <a:off x="224206" y="245166"/>
            <a:ext cx="2694839" cy="4614684"/>
            <a:chOff x="0" y="-38100"/>
            <a:chExt cx="1540179" cy="2637426"/>
          </a:xfrm>
        </p:grpSpPr>
        <p:sp>
          <p:nvSpPr>
            <p:cNvPr id="413" name="Google Shape;413;p24"/>
            <p:cNvSpPr/>
            <p:nvPr/>
          </p:nvSpPr>
          <p:spPr>
            <a:xfrm>
              <a:off x="0" y="0"/>
              <a:ext cx="1540179" cy="2599326"/>
            </a:xfrm>
            <a:custGeom>
              <a:rect b="b" l="l" r="r" t="t"/>
              <a:pathLst>
                <a:path extrusionOk="0" h="2599326" w="1540179">
                  <a:moveTo>
                    <a:pt x="0" y="0"/>
                  </a:moveTo>
                  <a:lnTo>
                    <a:pt x="1540179" y="0"/>
                  </a:lnTo>
                  <a:lnTo>
                    <a:pt x="1540179" y="2599326"/>
                  </a:lnTo>
                  <a:lnTo>
                    <a:pt x="0" y="2599326"/>
                  </a:lnTo>
                  <a:close/>
                </a:path>
              </a:pathLst>
            </a:custGeom>
            <a:solidFill>
              <a:srgbClr val="5AE1D2"/>
            </a:solidFill>
            <a:ln cap="sq" cmpd="sng" w="57150">
              <a:solidFill>
                <a:srgbClr val="000000"/>
              </a:solidFill>
              <a:prstDash val="solid"/>
              <a:miter lim="8000"/>
              <a:headEnd len="sm" w="sm" type="none"/>
              <a:tailEnd len="sm" w="sm" type="none"/>
            </a:ln>
          </p:spPr>
        </p:sp>
        <p:sp>
          <p:nvSpPr>
            <p:cNvPr id="414" name="Google Shape;414;p24"/>
            <p:cNvSpPr txBox="1"/>
            <p:nvPr/>
          </p:nvSpPr>
          <p:spPr>
            <a:xfrm>
              <a:off x="0" y="-38100"/>
              <a:ext cx="1540179" cy="263742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15" name="Google Shape;415;p24"/>
          <p:cNvGrpSpPr/>
          <p:nvPr/>
        </p:nvGrpSpPr>
        <p:grpSpPr>
          <a:xfrm>
            <a:off x="2895358" y="245166"/>
            <a:ext cx="6057164" cy="4614684"/>
            <a:chOff x="0" y="-38100"/>
            <a:chExt cx="3461845" cy="2637426"/>
          </a:xfrm>
        </p:grpSpPr>
        <p:sp>
          <p:nvSpPr>
            <p:cNvPr id="416" name="Google Shape;416;p24"/>
            <p:cNvSpPr/>
            <p:nvPr/>
          </p:nvSpPr>
          <p:spPr>
            <a:xfrm>
              <a:off x="0" y="0"/>
              <a:ext cx="3461845" cy="2599326"/>
            </a:xfrm>
            <a:custGeom>
              <a:rect b="b" l="l" r="r" t="t"/>
              <a:pathLst>
                <a:path extrusionOk="0" h="2599326" w="3461845">
                  <a:moveTo>
                    <a:pt x="0" y="0"/>
                  </a:moveTo>
                  <a:lnTo>
                    <a:pt x="3461845" y="0"/>
                  </a:lnTo>
                  <a:lnTo>
                    <a:pt x="3461845" y="2599326"/>
                  </a:lnTo>
                  <a:lnTo>
                    <a:pt x="0" y="2599326"/>
                  </a:lnTo>
                  <a:close/>
                </a:path>
              </a:pathLst>
            </a:custGeom>
            <a:solidFill>
              <a:srgbClr val="FFFFFF"/>
            </a:solidFill>
            <a:ln cap="sq" cmpd="sng" w="57150">
              <a:solidFill>
                <a:srgbClr val="000000"/>
              </a:solidFill>
              <a:prstDash val="solid"/>
              <a:miter lim="8000"/>
              <a:headEnd len="sm" w="sm" type="none"/>
              <a:tailEnd len="sm" w="sm" type="none"/>
            </a:ln>
          </p:spPr>
        </p:sp>
        <p:sp>
          <p:nvSpPr>
            <p:cNvPr id="417" name="Google Shape;417;p24"/>
            <p:cNvSpPr txBox="1"/>
            <p:nvPr/>
          </p:nvSpPr>
          <p:spPr>
            <a:xfrm>
              <a:off x="0" y="-38100"/>
              <a:ext cx="3461845" cy="263742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18" name="Google Shape;418;p24"/>
          <p:cNvSpPr txBox="1"/>
          <p:nvPr/>
        </p:nvSpPr>
        <p:spPr>
          <a:xfrm>
            <a:off x="396011" y="484337"/>
            <a:ext cx="2351100" cy="1015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3300" u="none" cap="none" strike="noStrike">
                <a:solidFill>
                  <a:srgbClr val="000000"/>
                </a:solidFill>
                <a:latin typeface="Oswald"/>
                <a:ea typeface="Oswald"/>
                <a:cs typeface="Oswald"/>
                <a:sym typeface="Oswald"/>
              </a:rPr>
              <a:t>RESOURCE </a:t>
            </a:r>
            <a:endParaRPr sz="700"/>
          </a:p>
          <a:p>
            <a:pPr indent="0" lvl="0" marL="0" marR="0" rtl="0" algn="ctr">
              <a:lnSpc>
                <a:spcPct val="100000"/>
              </a:lnSpc>
              <a:spcBef>
                <a:spcPts val="0"/>
              </a:spcBef>
              <a:spcAft>
                <a:spcPts val="0"/>
              </a:spcAft>
              <a:buNone/>
            </a:pPr>
            <a:r>
              <a:rPr b="1" i="0" lang="en" sz="3300" u="none" cap="none" strike="noStrike">
                <a:solidFill>
                  <a:srgbClr val="000000"/>
                </a:solidFill>
                <a:latin typeface="Oswald"/>
                <a:ea typeface="Oswald"/>
                <a:cs typeface="Oswald"/>
                <a:sym typeface="Oswald"/>
              </a:rPr>
              <a:t>PAGE</a:t>
            </a:r>
            <a:endParaRPr sz="700"/>
          </a:p>
        </p:txBody>
      </p:sp>
      <p:sp>
        <p:nvSpPr>
          <p:cNvPr id="419" name="Google Shape;419;p24"/>
          <p:cNvSpPr txBox="1"/>
          <p:nvPr/>
        </p:nvSpPr>
        <p:spPr>
          <a:xfrm>
            <a:off x="487817" y="1691740"/>
            <a:ext cx="2167500" cy="3078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Use these design resources in your Canva Presentation.</a:t>
            </a:r>
            <a:endParaRPr sz="700"/>
          </a:p>
        </p:txBody>
      </p:sp>
      <p:sp>
        <p:nvSpPr>
          <p:cNvPr id="420" name="Google Shape;420;p24"/>
          <p:cNvSpPr txBox="1"/>
          <p:nvPr/>
        </p:nvSpPr>
        <p:spPr>
          <a:xfrm>
            <a:off x="672414" y="2258366"/>
            <a:ext cx="1798500" cy="4617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This presentation template uses the following free fonts:</a:t>
            </a:r>
            <a:endParaRPr sz="700"/>
          </a:p>
        </p:txBody>
      </p:sp>
      <p:sp>
        <p:nvSpPr>
          <p:cNvPr id="421" name="Google Shape;421;p24"/>
          <p:cNvSpPr txBox="1"/>
          <p:nvPr/>
        </p:nvSpPr>
        <p:spPr>
          <a:xfrm>
            <a:off x="583067" y="2996434"/>
            <a:ext cx="1977000" cy="4617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Titles: Oswald</a:t>
            </a:r>
            <a:endParaRPr sz="700"/>
          </a:p>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Headers: Montserrat</a:t>
            </a:r>
            <a:endParaRPr sz="700"/>
          </a:p>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Body Copy: IBM Plex Mono</a:t>
            </a:r>
            <a:endParaRPr sz="700"/>
          </a:p>
        </p:txBody>
      </p:sp>
      <p:sp>
        <p:nvSpPr>
          <p:cNvPr id="422" name="Google Shape;422;p24"/>
          <p:cNvSpPr txBox="1"/>
          <p:nvPr/>
        </p:nvSpPr>
        <p:spPr>
          <a:xfrm>
            <a:off x="429713" y="3734501"/>
            <a:ext cx="2283900" cy="7695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You can find these fonts online too. Happy designing! </a:t>
            </a:r>
            <a:endParaRPr sz="700"/>
          </a:p>
          <a:p>
            <a:pPr indent="0" lvl="1" marL="0" marR="0" rtl="0" algn="ctr">
              <a:lnSpc>
                <a:spcPct val="100000"/>
              </a:lnSpc>
              <a:spcBef>
                <a:spcPts val="0"/>
              </a:spcBef>
              <a:spcAft>
                <a:spcPts val="0"/>
              </a:spcAft>
              <a:buNone/>
            </a:pPr>
            <a:r>
              <a:t/>
            </a:r>
            <a:endParaRPr b="0" i="0" sz="1000" u="none" cap="none" strike="noStrike">
              <a:solidFill>
                <a:srgbClr val="000000"/>
              </a:solidFill>
              <a:latin typeface="IBM Plex Mono"/>
              <a:ea typeface="IBM Plex Mono"/>
              <a:cs typeface="IBM Plex Mono"/>
              <a:sym typeface="IBM Plex Mono"/>
            </a:endParaRPr>
          </a:p>
          <a:p>
            <a:pPr indent="0" lvl="1"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Don't forget to delete this page before presenting. </a:t>
            </a:r>
            <a:endParaRPr sz="700"/>
          </a:p>
        </p:txBody>
      </p:sp>
      <p:sp>
        <p:nvSpPr>
          <p:cNvPr id="423" name="Google Shape;423;p24"/>
          <p:cNvSpPr/>
          <p:nvPr/>
        </p:nvSpPr>
        <p:spPr>
          <a:xfrm>
            <a:off x="3145620" y="548502"/>
            <a:ext cx="1799993" cy="1331995"/>
          </a:xfrm>
          <a:custGeom>
            <a:rect b="b" l="l" r="r" t="t"/>
            <a:pathLst>
              <a:path extrusionOk="0" h="2663990" w="3599986">
                <a:moveTo>
                  <a:pt x="0" y="0"/>
                </a:moveTo>
                <a:lnTo>
                  <a:pt x="3599986" y="0"/>
                </a:lnTo>
                <a:lnTo>
                  <a:pt x="3599986" y="2663990"/>
                </a:lnTo>
                <a:lnTo>
                  <a:pt x="0" y="2663990"/>
                </a:lnTo>
                <a:lnTo>
                  <a:pt x="0" y="0"/>
                </a:lnTo>
                <a:close/>
              </a:path>
            </a:pathLst>
          </a:custGeom>
          <a:blipFill rotWithShape="1">
            <a:blip r:embed="rId4">
              <a:alphaModFix/>
            </a:blip>
            <a:stretch>
              <a:fillRect b="0" l="0" r="0" t="0"/>
            </a:stretch>
          </a:blipFill>
          <a:ln>
            <a:noFill/>
          </a:ln>
        </p:spPr>
      </p:sp>
      <p:sp>
        <p:nvSpPr>
          <p:cNvPr id="424" name="Google Shape;424;p24"/>
          <p:cNvSpPr/>
          <p:nvPr/>
        </p:nvSpPr>
        <p:spPr>
          <a:xfrm>
            <a:off x="5180797" y="548502"/>
            <a:ext cx="724429" cy="724428"/>
          </a:xfrm>
          <a:custGeom>
            <a:rect b="b" l="l" r="r" t="t"/>
            <a:pathLst>
              <a:path extrusionOk="0" h="1448857" w="1448857">
                <a:moveTo>
                  <a:pt x="0" y="0"/>
                </a:moveTo>
                <a:lnTo>
                  <a:pt x="1448857" y="0"/>
                </a:lnTo>
                <a:lnTo>
                  <a:pt x="1448857" y="1448857"/>
                </a:lnTo>
                <a:lnTo>
                  <a:pt x="0" y="1448857"/>
                </a:lnTo>
                <a:lnTo>
                  <a:pt x="0" y="0"/>
                </a:lnTo>
                <a:close/>
              </a:path>
            </a:pathLst>
          </a:custGeom>
          <a:blipFill rotWithShape="1">
            <a:blip r:embed="rId5">
              <a:alphaModFix/>
            </a:blip>
            <a:stretch>
              <a:fillRect b="0" l="0" r="0" t="0"/>
            </a:stretch>
          </a:blipFill>
          <a:ln>
            <a:noFill/>
          </a:ln>
        </p:spPr>
      </p:sp>
      <p:sp>
        <p:nvSpPr>
          <p:cNvPr id="425" name="Google Shape;425;p24"/>
          <p:cNvSpPr/>
          <p:nvPr/>
        </p:nvSpPr>
        <p:spPr>
          <a:xfrm>
            <a:off x="5360202" y="1490701"/>
            <a:ext cx="1090047" cy="978317"/>
          </a:xfrm>
          <a:custGeom>
            <a:rect b="b" l="l" r="r" t="t"/>
            <a:pathLst>
              <a:path extrusionOk="0" h="1956633" w="2180093">
                <a:moveTo>
                  <a:pt x="0" y="0"/>
                </a:moveTo>
                <a:lnTo>
                  <a:pt x="2180093" y="0"/>
                </a:lnTo>
                <a:lnTo>
                  <a:pt x="2180093" y="1956634"/>
                </a:lnTo>
                <a:lnTo>
                  <a:pt x="0" y="1956634"/>
                </a:lnTo>
                <a:lnTo>
                  <a:pt x="0" y="0"/>
                </a:lnTo>
                <a:close/>
              </a:path>
            </a:pathLst>
          </a:custGeom>
          <a:blipFill rotWithShape="1">
            <a:blip r:embed="rId6">
              <a:alphaModFix/>
            </a:blip>
            <a:stretch>
              <a:fillRect b="0" l="0" r="0" t="0"/>
            </a:stretch>
          </a:blipFill>
          <a:ln>
            <a:noFill/>
          </a:ln>
        </p:spPr>
      </p:sp>
      <p:sp>
        <p:nvSpPr>
          <p:cNvPr id="426" name="Google Shape;426;p24"/>
          <p:cNvSpPr/>
          <p:nvPr/>
        </p:nvSpPr>
        <p:spPr>
          <a:xfrm>
            <a:off x="6093400" y="548501"/>
            <a:ext cx="1638042" cy="1227043"/>
          </a:xfrm>
          <a:custGeom>
            <a:rect b="b" l="l" r="r" t="t"/>
            <a:pathLst>
              <a:path extrusionOk="0" h="2454085" w="3276084">
                <a:moveTo>
                  <a:pt x="0" y="0"/>
                </a:moveTo>
                <a:lnTo>
                  <a:pt x="3276084" y="0"/>
                </a:lnTo>
                <a:lnTo>
                  <a:pt x="3276084" y="2454085"/>
                </a:lnTo>
                <a:lnTo>
                  <a:pt x="0" y="2454085"/>
                </a:lnTo>
                <a:lnTo>
                  <a:pt x="0" y="0"/>
                </a:lnTo>
                <a:close/>
              </a:path>
            </a:pathLst>
          </a:custGeom>
          <a:blipFill rotWithShape="1">
            <a:blip r:embed="rId7">
              <a:alphaModFix/>
            </a:blip>
            <a:stretch>
              <a:fillRect b="0" l="0" r="0" t="0"/>
            </a:stretch>
          </a:blipFill>
          <a:ln>
            <a:noFill/>
          </a:ln>
        </p:spPr>
      </p:sp>
      <p:sp>
        <p:nvSpPr>
          <p:cNvPr id="427" name="Google Shape;427;p24"/>
          <p:cNvSpPr/>
          <p:nvPr/>
        </p:nvSpPr>
        <p:spPr>
          <a:xfrm>
            <a:off x="7043652" y="1993861"/>
            <a:ext cx="547581" cy="1183958"/>
          </a:xfrm>
          <a:custGeom>
            <a:rect b="b" l="l" r="r" t="t"/>
            <a:pathLst>
              <a:path extrusionOk="0" h="2367916" w="1095161">
                <a:moveTo>
                  <a:pt x="0" y="0"/>
                </a:moveTo>
                <a:lnTo>
                  <a:pt x="1095161" y="0"/>
                </a:lnTo>
                <a:lnTo>
                  <a:pt x="1095161" y="2367916"/>
                </a:lnTo>
                <a:lnTo>
                  <a:pt x="0" y="2367916"/>
                </a:lnTo>
                <a:lnTo>
                  <a:pt x="0" y="0"/>
                </a:lnTo>
                <a:close/>
              </a:path>
            </a:pathLst>
          </a:custGeom>
          <a:blipFill rotWithShape="1">
            <a:blip r:embed="rId8">
              <a:alphaModFix/>
            </a:blip>
            <a:stretch>
              <a:fillRect b="0" l="0" r="0" t="0"/>
            </a:stretch>
          </a:blipFill>
          <a:ln>
            <a:noFill/>
          </a:ln>
        </p:spPr>
      </p:sp>
      <p:sp>
        <p:nvSpPr>
          <p:cNvPr id="428" name="Google Shape;428;p24"/>
          <p:cNvSpPr/>
          <p:nvPr/>
        </p:nvSpPr>
        <p:spPr>
          <a:xfrm>
            <a:off x="3145620" y="2053722"/>
            <a:ext cx="1524443" cy="1446835"/>
          </a:xfrm>
          <a:custGeom>
            <a:rect b="b" l="l" r="r" t="t"/>
            <a:pathLst>
              <a:path extrusionOk="0" h="2893670" w="3048886">
                <a:moveTo>
                  <a:pt x="0" y="0"/>
                </a:moveTo>
                <a:lnTo>
                  <a:pt x="3048886" y="0"/>
                </a:lnTo>
                <a:lnTo>
                  <a:pt x="3048886" y="2893670"/>
                </a:lnTo>
                <a:lnTo>
                  <a:pt x="0" y="2893670"/>
                </a:lnTo>
                <a:lnTo>
                  <a:pt x="0" y="0"/>
                </a:lnTo>
                <a:close/>
              </a:path>
            </a:pathLst>
          </a:custGeom>
          <a:blipFill rotWithShape="1">
            <a:blip r:embed="rId9">
              <a:alphaModFix/>
            </a:blip>
            <a:stretch>
              <a:fillRect b="0" l="0" r="0" t="0"/>
            </a:stretch>
          </a:blipFill>
          <a:ln>
            <a:noFill/>
          </a:ln>
        </p:spPr>
      </p:sp>
      <p:sp>
        <p:nvSpPr>
          <p:cNvPr id="429" name="Google Shape;429;p24"/>
          <p:cNvSpPr/>
          <p:nvPr/>
        </p:nvSpPr>
        <p:spPr>
          <a:xfrm flipH="1">
            <a:off x="4825388" y="2083027"/>
            <a:ext cx="1098552" cy="1213261"/>
          </a:xfrm>
          <a:custGeom>
            <a:rect b="b" l="l" r="r" t="t"/>
            <a:pathLst>
              <a:path extrusionOk="0" h="2426521" w="2197104">
                <a:moveTo>
                  <a:pt x="2197104" y="0"/>
                </a:moveTo>
                <a:lnTo>
                  <a:pt x="0" y="0"/>
                </a:lnTo>
                <a:lnTo>
                  <a:pt x="0" y="2426521"/>
                </a:lnTo>
                <a:lnTo>
                  <a:pt x="2197104" y="2426521"/>
                </a:lnTo>
                <a:lnTo>
                  <a:pt x="2197104" y="0"/>
                </a:lnTo>
                <a:close/>
              </a:path>
            </a:pathLst>
          </a:custGeom>
          <a:blipFill rotWithShape="1">
            <a:blip r:embed="rId10">
              <a:alphaModFix/>
            </a:blip>
            <a:stretch>
              <a:fillRect b="0" l="0" r="0" t="0"/>
            </a:stretch>
          </a:blipFill>
          <a:ln>
            <a:noFill/>
          </a:ln>
        </p:spPr>
      </p:sp>
      <p:sp>
        <p:nvSpPr>
          <p:cNvPr id="430" name="Google Shape;430;p24"/>
          <p:cNvSpPr/>
          <p:nvPr/>
        </p:nvSpPr>
        <p:spPr>
          <a:xfrm>
            <a:off x="5600161" y="2489115"/>
            <a:ext cx="1262517" cy="1318555"/>
          </a:xfrm>
          <a:custGeom>
            <a:rect b="b" l="l" r="r" t="t"/>
            <a:pathLst>
              <a:path extrusionOk="0" h="2637111" w="2525033">
                <a:moveTo>
                  <a:pt x="0" y="0"/>
                </a:moveTo>
                <a:lnTo>
                  <a:pt x="2525033" y="0"/>
                </a:lnTo>
                <a:lnTo>
                  <a:pt x="2525033" y="2637111"/>
                </a:lnTo>
                <a:lnTo>
                  <a:pt x="0" y="2637111"/>
                </a:lnTo>
                <a:lnTo>
                  <a:pt x="0" y="0"/>
                </a:lnTo>
                <a:close/>
              </a:path>
            </a:pathLst>
          </a:custGeom>
          <a:blipFill rotWithShape="1">
            <a:blip r:embed="rId11">
              <a:alphaModFix/>
            </a:blip>
            <a:stretch>
              <a:fillRect b="0" l="0" r="0" t="0"/>
            </a:stretch>
          </a:blipFill>
          <a:ln>
            <a:noFill/>
          </a:ln>
        </p:spPr>
      </p:sp>
      <p:sp>
        <p:nvSpPr>
          <p:cNvPr id="431" name="Google Shape;431;p24"/>
          <p:cNvSpPr/>
          <p:nvPr/>
        </p:nvSpPr>
        <p:spPr>
          <a:xfrm flipH="1">
            <a:off x="7770760" y="3266982"/>
            <a:ext cx="1009567" cy="1380604"/>
          </a:xfrm>
          <a:custGeom>
            <a:rect b="b" l="l" r="r" t="t"/>
            <a:pathLst>
              <a:path extrusionOk="0" h="2761209" w="2019134">
                <a:moveTo>
                  <a:pt x="2019134" y="0"/>
                </a:moveTo>
                <a:lnTo>
                  <a:pt x="0" y="0"/>
                </a:lnTo>
                <a:lnTo>
                  <a:pt x="0" y="2761209"/>
                </a:lnTo>
                <a:lnTo>
                  <a:pt x="2019134" y="2761209"/>
                </a:lnTo>
                <a:lnTo>
                  <a:pt x="2019134" y="0"/>
                </a:lnTo>
                <a:close/>
              </a:path>
            </a:pathLst>
          </a:custGeom>
          <a:blipFill rotWithShape="1">
            <a:blip r:embed="rId12">
              <a:alphaModFix/>
            </a:blip>
            <a:stretch>
              <a:fillRect b="0" l="0" r="0" t="0"/>
            </a:stretch>
          </a:blipFill>
          <a:ln>
            <a:noFill/>
          </a:ln>
        </p:spPr>
      </p:sp>
      <p:sp>
        <p:nvSpPr>
          <p:cNvPr id="432" name="Google Shape;432;p24"/>
          <p:cNvSpPr/>
          <p:nvPr/>
        </p:nvSpPr>
        <p:spPr>
          <a:xfrm>
            <a:off x="7980662" y="548501"/>
            <a:ext cx="715458" cy="1603268"/>
          </a:xfrm>
          <a:custGeom>
            <a:rect b="b" l="l" r="r" t="t"/>
            <a:pathLst>
              <a:path extrusionOk="0" h="3206535" w="1430916">
                <a:moveTo>
                  <a:pt x="0" y="0"/>
                </a:moveTo>
                <a:lnTo>
                  <a:pt x="1430917" y="0"/>
                </a:lnTo>
                <a:lnTo>
                  <a:pt x="1430917" y="3206535"/>
                </a:lnTo>
                <a:lnTo>
                  <a:pt x="0" y="3206535"/>
                </a:lnTo>
                <a:lnTo>
                  <a:pt x="0" y="0"/>
                </a:lnTo>
                <a:close/>
              </a:path>
            </a:pathLst>
          </a:custGeom>
          <a:blipFill rotWithShape="1">
            <a:blip r:embed="rId13">
              <a:alphaModFix/>
            </a:blip>
            <a:stretch>
              <a:fillRect b="0" l="0" r="0" t="0"/>
            </a:stretch>
          </a:blipFill>
          <a:ln>
            <a:noFill/>
          </a:ln>
        </p:spPr>
      </p:sp>
      <p:sp>
        <p:nvSpPr>
          <p:cNvPr id="433" name="Google Shape;433;p24"/>
          <p:cNvSpPr/>
          <p:nvPr/>
        </p:nvSpPr>
        <p:spPr>
          <a:xfrm>
            <a:off x="7819832" y="2390695"/>
            <a:ext cx="957777" cy="957777"/>
          </a:xfrm>
          <a:custGeom>
            <a:rect b="b" l="l" r="r" t="t"/>
            <a:pathLst>
              <a:path extrusionOk="0" h="1915553" w="1915553">
                <a:moveTo>
                  <a:pt x="0" y="0"/>
                </a:moveTo>
                <a:lnTo>
                  <a:pt x="1915553" y="0"/>
                </a:lnTo>
                <a:lnTo>
                  <a:pt x="1915553" y="1915553"/>
                </a:lnTo>
                <a:lnTo>
                  <a:pt x="0" y="1915553"/>
                </a:lnTo>
                <a:lnTo>
                  <a:pt x="0" y="0"/>
                </a:lnTo>
                <a:close/>
              </a:path>
            </a:pathLst>
          </a:custGeom>
          <a:blipFill rotWithShape="1">
            <a:blip r:embed="rId14">
              <a:alphaModFix/>
            </a:blip>
            <a:stretch>
              <a:fillRect b="0" l="0" r="0" t="0"/>
            </a:stretch>
          </a:blipFill>
          <a:ln>
            <a:noFill/>
          </a:ln>
        </p:spPr>
      </p:sp>
      <p:sp>
        <p:nvSpPr>
          <p:cNvPr id="434" name="Google Shape;434;p24"/>
          <p:cNvSpPr/>
          <p:nvPr/>
        </p:nvSpPr>
        <p:spPr>
          <a:xfrm>
            <a:off x="6545145" y="3459638"/>
            <a:ext cx="997015" cy="1318367"/>
          </a:xfrm>
          <a:custGeom>
            <a:rect b="b" l="l" r="r" t="t"/>
            <a:pathLst>
              <a:path extrusionOk="0" h="2636734" w="1994030">
                <a:moveTo>
                  <a:pt x="0" y="0"/>
                </a:moveTo>
                <a:lnTo>
                  <a:pt x="1994030" y="0"/>
                </a:lnTo>
                <a:lnTo>
                  <a:pt x="1994030" y="2636735"/>
                </a:lnTo>
                <a:lnTo>
                  <a:pt x="0" y="2636735"/>
                </a:lnTo>
                <a:lnTo>
                  <a:pt x="0" y="0"/>
                </a:lnTo>
                <a:close/>
              </a:path>
            </a:pathLst>
          </a:custGeom>
          <a:blipFill rotWithShape="1">
            <a:blip r:embed="rId15">
              <a:alphaModFix/>
            </a:blip>
            <a:stretch>
              <a:fillRect b="0" l="0" r="0" t="0"/>
            </a:stretch>
          </a:blipFill>
          <a:ln>
            <a:noFill/>
          </a:ln>
        </p:spPr>
      </p:sp>
      <p:sp>
        <p:nvSpPr>
          <p:cNvPr id="435" name="Google Shape;435;p24"/>
          <p:cNvSpPr/>
          <p:nvPr/>
        </p:nvSpPr>
        <p:spPr>
          <a:xfrm flipH="1">
            <a:off x="4712925" y="3459638"/>
            <a:ext cx="1463410" cy="1201825"/>
          </a:xfrm>
          <a:custGeom>
            <a:rect b="b" l="l" r="r" t="t"/>
            <a:pathLst>
              <a:path extrusionOk="0" h="2403650" w="2926819">
                <a:moveTo>
                  <a:pt x="2926819" y="0"/>
                </a:moveTo>
                <a:lnTo>
                  <a:pt x="0" y="0"/>
                </a:lnTo>
                <a:lnTo>
                  <a:pt x="0" y="2403650"/>
                </a:lnTo>
                <a:lnTo>
                  <a:pt x="2926819" y="2403650"/>
                </a:lnTo>
                <a:lnTo>
                  <a:pt x="2926819" y="0"/>
                </a:lnTo>
                <a:close/>
              </a:path>
            </a:pathLst>
          </a:custGeom>
          <a:blipFill rotWithShape="1">
            <a:blip r:embed="rId16">
              <a:alphaModFix/>
            </a:blip>
            <a:stretch>
              <a:fillRect b="0" l="0" r="0" t="0"/>
            </a:stretch>
          </a:blipFill>
          <a:ln>
            <a:noFill/>
          </a:ln>
        </p:spPr>
      </p:sp>
      <p:sp>
        <p:nvSpPr>
          <p:cNvPr id="436" name="Google Shape;436;p24"/>
          <p:cNvSpPr/>
          <p:nvPr/>
        </p:nvSpPr>
        <p:spPr>
          <a:xfrm flipH="1">
            <a:off x="3204881" y="3570265"/>
            <a:ext cx="1367119" cy="1097113"/>
          </a:xfrm>
          <a:custGeom>
            <a:rect b="b" l="l" r="r" t="t"/>
            <a:pathLst>
              <a:path extrusionOk="0" h="2194226" w="2734238">
                <a:moveTo>
                  <a:pt x="2734238" y="0"/>
                </a:moveTo>
                <a:lnTo>
                  <a:pt x="0" y="0"/>
                </a:lnTo>
                <a:lnTo>
                  <a:pt x="0" y="2194226"/>
                </a:lnTo>
                <a:lnTo>
                  <a:pt x="2734238" y="2194226"/>
                </a:lnTo>
                <a:lnTo>
                  <a:pt x="2734238" y="0"/>
                </a:lnTo>
                <a:close/>
              </a:path>
            </a:pathLst>
          </a:custGeom>
          <a:blipFill rotWithShape="1">
            <a:blip r:embed="rId17">
              <a:alphaModFix/>
            </a:blip>
            <a:stretch>
              <a:fillRect b="0" l="0" r="0" t="0"/>
            </a:stretch>
          </a:blipFill>
          <a:ln>
            <a:noFill/>
          </a:ln>
        </p:spPr>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440" name="Shape 440"/>
        <p:cNvGrpSpPr/>
        <p:nvPr/>
      </p:nvGrpSpPr>
      <p:grpSpPr>
        <a:xfrm>
          <a:off x="0" y="0"/>
          <a:ext cx="0" cy="0"/>
          <a:chOff x="0" y="0"/>
          <a:chExt cx="0" cy="0"/>
        </a:xfrm>
      </p:grpSpPr>
      <p:grpSp>
        <p:nvGrpSpPr>
          <p:cNvPr id="441" name="Google Shape;441;p25"/>
          <p:cNvGrpSpPr/>
          <p:nvPr/>
        </p:nvGrpSpPr>
        <p:grpSpPr>
          <a:xfrm>
            <a:off x="-559594" y="0"/>
            <a:ext cx="10263188" cy="5143500"/>
            <a:chOff x="0" y="0"/>
            <a:chExt cx="27368500" cy="13716000"/>
          </a:xfrm>
        </p:grpSpPr>
        <p:sp>
          <p:nvSpPr>
            <p:cNvPr id="442" name="Google Shape;442;p25"/>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443" name="Google Shape;443;p25"/>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444" name="Google Shape;444;p25"/>
          <p:cNvGrpSpPr/>
          <p:nvPr/>
        </p:nvGrpSpPr>
        <p:grpSpPr>
          <a:xfrm>
            <a:off x="909818" y="212105"/>
            <a:ext cx="7324364" cy="1019275"/>
            <a:chOff x="0" y="-38100"/>
            <a:chExt cx="4186087" cy="582546"/>
          </a:xfrm>
        </p:grpSpPr>
        <p:sp>
          <p:nvSpPr>
            <p:cNvPr id="445" name="Google Shape;445;p25"/>
            <p:cNvSpPr/>
            <p:nvPr/>
          </p:nvSpPr>
          <p:spPr>
            <a:xfrm>
              <a:off x="0" y="0"/>
              <a:ext cx="4186087" cy="544445"/>
            </a:xfrm>
            <a:custGeom>
              <a:rect b="b" l="l" r="r" t="t"/>
              <a:pathLst>
                <a:path extrusionOk="0" h="544445" w="4186087">
                  <a:moveTo>
                    <a:pt x="0" y="0"/>
                  </a:moveTo>
                  <a:lnTo>
                    <a:pt x="4186087" y="0"/>
                  </a:lnTo>
                  <a:lnTo>
                    <a:pt x="4186087" y="544445"/>
                  </a:lnTo>
                  <a:lnTo>
                    <a:pt x="0" y="544445"/>
                  </a:lnTo>
                  <a:close/>
                </a:path>
              </a:pathLst>
            </a:custGeom>
            <a:solidFill>
              <a:srgbClr val="FFFFFF"/>
            </a:solidFill>
            <a:ln cap="sq" cmpd="sng" w="57150">
              <a:solidFill>
                <a:srgbClr val="000000"/>
              </a:solidFill>
              <a:prstDash val="solid"/>
              <a:miter lim="8000"/>
              <a:headEnd len="sm" w="sm" type="none"/>
              <a:tailEnd len="sm" w="sm" type="none"/>
            </a:ln>
          </p:spPr>
        </p:sp>
        <p:sp>
          <p:nvSpPr>
            <p:cNvPr id="446" name="Google Shape;446;p25"/>
            <p:cNvSpPr txBox="1"/>
            <p:nvPr/>
          </p:nvSpPr>
          <p:spPr>
            <a:xfrm>
              <a:off x="0" y="-38100"/>
              <a:ext cx="4186087" cy="58254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7" name="Google Shape;447;p25"/>
          <p:cNvSpPr/>
          <p:nvPr/>
        </p:nvSpPr>
        <p:spPr>
          <a:xfrm>
            <a:off x="3547667" y="522050"/>
            <a:ext cx="2048666" cy="512166"/>
          </a:xfrm>
          <a:custGeom>
            <a:rect b="b" l="l" r="r" t="t"/>
            <a:pathLst>
              <a:path extrusionOk="0" h="1506372" w="6025487">
                <a:moveTo>
                  <a:pt x="0" y="0"/>
                </a:moveTo>
                <a:lnTo>
                  <a:pt x="6025488" y="0"/>
                </a:lnTo>
                <a:lnTo>
                  <a:pt x="6025488" y="1506372"/>
                </a:lnTo>
                <a:lnTo>
                  <a:pt x="0" y="1506372"/>
                </a:lnTo>
                <a:lnTo>
                  <a:pt x="0" y="0"/>
                </a:lnTo>
                <a:close/>
              </a:path>
            </a:pathLst>
          </a:custGeom>
          <a:blipFill rotWithShape="1">
            <a:blip r:embed="rId4">
              <a:alphaModFix/>
            </a:blip>
            <a:stretch>
              <a:fillRect b="0" l="0" r="0" t="0"/>
            </a:stretch>
          </a:blipFill>
          <a:ln>
            <a:noFill/>
          </a:ln>
        </p:spPr>
      </p:sp>
      <p:grpSp>
        <p:nvGrpSpPr>
          <p:cNvPr id="448" name="Google Shape;448;p25"/>
          <p:cNvGrpSpPr/>
          <p:nvPr/>
        </p:nvGrpSpPr>
        <p:grpSpPr>
          <a:xfrm>
            <a:off x="909818" y="1136142"/>
            <a:ext cx="7324364" cy="2311478"/>
            <a:chOff x="0" y="-38100"/>
            <a:chExt cx="4186087" cy="1321077"/>
          </a:xfrm>
        </p:grpSpPr>
        <p:sp>
          <p:nvSpPr>
            <p:cNvPr id="449" name="Google Shape;449;p25"/>
            <p:cNvSpPr/>
            <p:nvPr/>
          </p:nvSpPr>
          <p:spPr>
            <a:xfrm>
              <a:off x="0" y="0"/>
              <a:ext cx="4186087" cy="1282977"/>
            </a:xfrm>
            <a:custGeom>
              <a:rect b="b" l="l" r="r" t="t"/>
              <a:pathLst>
                <a:path extrusionOk="0" h="1282977" w="4186087">
                  <a:moveTo>
                    <a:pt x="0" y="0"/>
                  </a:moveTo>
                  <a:lnTo>
                    <a:pt x="4186087" y="0"/>
                  </a:lnTo>
                  <a:lnTo>
                    <a:pt x="4186087" y="1282977"/>
                  </a:lnTo>
                  <a:lnTo>
                    <a:pt x="0" y="1282977"/>
                  </a:lnTo>
                  <a:close/>
                </a:path>
              </a:pathLst>
            </a:custGeom>
            <a:solidFill>
              <a:srgbClr val="5AE1D2"/>
            </a:solidFill>
            <a:ln cap="sq" cmpd="sng" w="57150">
              <a:solidFill>
                <a:srgbClr val="000000"/>
              </a:solidFill>
              <a:prstDash val="solid"/>
              <a:miter lim="8000"/>
              <a:headEnd len="sm" w="sm" type="none"/>
              <a:tailEnd len="sm" w="sm" type="none"/>
            </a:ln>
          </p:spPr>
        </p:sp>
        <p:sp>
          <p:nvSpPr>
            <p:cNvPr id="450" name="Google Shape;450;p25"/>
            <p:cNvSpPr txBox="1"/>
            <p:nvPr/>
          </p:nvSpPr>
          <p:spPr>
            <a:xfrm>
              <a:off x="0" y="-38100"/>
              <a:ext cx="4186087" cy="1321077"/>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51" name="Google Shape;451;p25"/>
          <p:cNvGrpSpPr/>
          <p:nvPr/>
        </p:nvGrpSpPr>
        <p:grpSpPr>
          <a:xfrm>
            <a:off x="909818" y="4066425"/>
            <a:ext cx="7324364" cy="798307"/>
            <a:chOff x="0" y="-38100"/>
            <a:chExt cx="4186087" cy="456256"/>
          </a:xfrm>
        </p:grpSpPr>
        <p:sp>
          <p:nvSpPr>
            <p:cNvPr id="452" name="Google Shape;452;p25"/>
            <p:cNvSpPr/>
            <p:nvPr/>
          </p:nvSpPr>
          <p:spPr>
            <a:xfrm>
              <a:off x="0" y="0"/>
              <a:ext cx="4186087" cy="418156"/>
            </a:xfrm>
            <a:custGeom>
              <a:rect b="b" l="l" r="r" t="t"/>
              <a:pathLst>
                <a:path extrusionOk="0" h="418156" w="4186087">
                  <a:moveTo>
                    <a:pt x="0" y="0"/>
                  </a:moveTo>
                  <a:lnTo>
                    <a:pt x="4186087" y="0"/>
                  </a:lnTo>
                  <a:lnTo>
                    <a:pt x="4186087" y="418156"/>
                  </a:lnTo>
                  <a:lnTo>
                    <a:pt x="0" y="418156"/>
                  </a:lnTo>
                  <a:close/>
                </a:path>
              </a:pathLst>
            </a:custGeom>
            <a:solidFill>
              <a:srgbClr val="5AE1D2"/>
            </a:solidFill>
            <a:ln cap="sq" cmpd="sng" w="57150">
              <a:solidFill>
                <a:srgbClr val="000000"/>
              </a:solidFill>
              <a:prstDash val="solid"/>
              <a:miter lim="8000"/>
              <a:headEnd len="sm" w="sm" type="none"/>
              <a:tailEnd len="sm" w="sm" type="none"/>
            </a:ln>
          </p:spPr>
        </p:sp>
        <p:sp>
          <p:nvSpPr>
            <p:cNvPr id="453" name="Google Shape;453;p25"/>
            <p:cNvSpPr txBox="1"/>
            <p:nvPr/>
          </p:nvSpPr>
          <p:spPr>
            <a:xfrm>
              <a:off x="0" y="-38100"/>
              <a:ext cx="4186087" cy="45625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54" name="Google Shape;454;p25"/>
          <p:cNvGrpSpPr/>
          <p:nvPr/>
        </p:nvGrpSpPr>
        <p:grpSpPr>
          <a:xfrm>
            <a:off x="909818" y="3354152"/>
            <a:ext cx="7324364" cy="804995"/>
            <a:chOff x="0" y="-38100"/>
            <a:chExt cx="4186087" cy="460078"/>
          </a:xfrm>
        </p:grpSpPr>
        <p:sp>
          <p:nvSpPr>
            <p:cNvPr id="455" name="Google Shape;455;p25"/>
            <p:cNvSpPr/>
            <p:nvPr/>
          </p:nvSpPr>
          <p:spPr>
            <a:xfrm>
              <a:off x="0" y="0"/>
              <a:ext cx="4186087" cy="421978"/>
            </a:xfrm>
            <a:custGeom>
              <a:rect b="b" l="l" r="r" t="t"/>
              <a:pathLst>
                <a:path extrusionOk="0" h="421978" w="4186087">
                  <a:moveTo>
                    <a:pt x="0" y="0"/>
                  </a:moveTo>
                  <a:lnTo>
                    <a:pt x="4186087" y="0"/>
                  </a:lnTo>
                  <a:lnTo>
                    <a:pt x="4186087" y="421978"/>
                  </a:lnTo>
                  <a:lnTo>
                    <a:pt x="0" y="421978"/>
                  </a:lnTo>
                  <a:close/>
                </a:path>
              </a:pathLst>
            </a:custGeom>
            <a:solidFill>
              <a:srgbClr val="E17E40"/>
            </a:solidFill>
            <a:ln cap="sq" cmpd="sng" w="57150">
              <a:solidFill>
                <a:srgbClr val="000000"/>
              </a:solidFill>
              <a:prstDash val="solid"/>
              <a:miter lim="8000"/>
              <a:headEnd len="sm" w="sm" type="none"/>
              <a:tailEnd len="sm" w="sm" type="none"/>
            </a:ln>
          </p:spPr>
        </p:sp>
        <p:sp>
          <p:nvSpPr>
            <p:cNvPr id="456" name="Google Shape;456;p25"/>
            <p:cNvSpPr txBox="1"/>
            <p:nvPr/>
          </p:nvSpPr>
          <p:spPr>
            <a:xfrm>
              <a:off x="0" y="-38100"/>
              <a:ext cx="4186087" cy="46007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57" name="Google Shape;457;p25"/>
          <p:cNvSpPr txBox="1"/>
          <p:nvPr/>
        </p:nvSpPr>
        <p:spPr>
          <a:xfrm>
            <a:off x="1695450" y="1528245"/>
            <a:ext cx="5753100" cy="1616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3500" u="none" cap="none" strike="noStrike">
                <a:solidFill>
                  <a:srgbClr val="000000"/>
                </a:solidFill>
                <a:latin typeface="Oswald"/>
                <a:ea typeface="Oswald"/>
                <a:cs typeface="Oswald"/>
                <a:sym typeface="Oswald"/>
              </a:rPr>
              <a:t>THIS PRESENTATION TEMPLATE IS FREE FOR EVERYONE TO USE THANKS TO THE FOLLOWING:</a:t>
            </a:r>
            <a:endParaRPr sz="700"/>
          </a:p>
        </p:txBody>
      </p:sp>
      <p:sp>
        <p:nvSpPr>
          <p:cNvPr id="458" name="Google Shape;458;p25"/>
          <p:cNvSpPr txBox="1"/>
          <p:nvPr/>
        </p:nvSpPr>
        <p:spPr>
          <a:xfrm>
            <a:off x="2417085" y="3568919"/>
            <a:ext cx="4399800" cy="3693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200" u="none" cap="none" strike="noStrike">
                <a:solidFill>
                  <a:srgbClr val="FFFFFF"/>
                </a:solidFill>
                <a:latin typeface="IBM Plex Mono"/>
                <a:ea typeface="IBM Plex Mono"/>
                <a:cs typeface="IBM Plex Mono"/>
                <a:sym typeface="IBM Plex Mono"/>
              </a:rPr>
              <a:t>SlidesCarnival for the presentation template</a:t>
            </a:r>
            <a:endParaRPr sz="700"/>
          </a:p>
          <a:p>
            <a:pPr indent="0" lvl="1" marL="0" marR="0" rtl="0" algn="ctr">
              <a:lnSpc>
                <a:spcPct val="100000"/>
              </a:lnSpc>
              <a:spcBef>
                <a:spcPts val="0"/>
              </a:spcBef>
              <a:spcAft>
                <a:spcPts val="0"/>
              </a:spcAft>
              <a:buNone/>
            </a:pPr>
            <a:r>
              <a:rPr b="0" i="0" lang="en" sz="1200" u="none" cap="none" strike="noStrike">
                <a:solidFill>
                  <a:srgbClr val="FFFFFF"/>
                </a:solidFill>
                <a:latin typeface="IBM Plex Mono"/>
                <a:ea typeface="IBM Plex Mono"/>
                <a:cs typeface="IBM Plex Mono"/>
                <a:sym typeface="IBM Plex Mono"/>
              </a:rPr>
              <a:t>Pexels for the photos</a:t>
            </a:r>
            <a:endParaRPr sz="700"/>
          </a:p>
        </p:txBody>
      </p:sp>
      <p:sp>
        <p:nvSpPr>
          <p:cNvPr id="459" name="Google Shape;459;p25"/>
          <p:cNvSpPr txBox="1"/>
          <p:nvPr/>
        </p:nvSpPr>
        <p:spPr>
          <a:xfrm>
            <a:off x="2015438" y="4233535"/>
            <a:ext cx="5202949" cy="530750"/>
          </a:xfrm>
          <a:prstGeom prst="rect">
            <a:avLst/>
          </a:prstGeom>
          <a:noFill/>
          <a:ln>
            <a:noFill/>
          </a:ln>
        </p:spPr>
        <p:txBody>
          <a:bodyPr anchorCtr="0" anchor="t" bIns="0" lIns="0" spcFirstLastPara="1" rIns="0" wrap="square" tIns="0">
            <a:spAutoFit/>
          </a:bodyPr>
          <a:lstStyle/>
          <a:p>
            <a:pPr indent="0" lvl="0" marL="0" marR="0" rtl="0" algn="ctr">
              <a:lnSpc>
                <a:spcPct val="121003"/>
              </a:lnSpc>
              <a:spcBef>
                <a:spcPts val="0"/>
              </a:spcBef>
              <a:spcAft>
                <a:spcPts val="0"/>
              </a:spcAft>
              <a:buNone/>
            </a:pPr>
            <a:r>
              <a:rPr b="1" i="0" lang="en" sz="3500" u="none" cap="none" strike="noStrike">
                <a:solidFill>
                  <a:srgbClr val="000000"/>
                </a:solidFill>
                <a:latin typeface="Oswald"/>
                <a:ea typeface="Oswald"/>
                <a:cs typeface="Oswald"/>
                <a:sym typeface="Oswald"/>
              </a:rPr>
              <a:t>HAPPY DESIGNING! </a:t>
            </a:r>
            <a:endParaRPr sz="700"/>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130" name="Shape 130"/>
        <p:cNvGrpSpPr/>
        <p:nvPr/>
      </p:nvGrpSpPr>
      <p:grpSpPr>
        <a:xfrm>
          <a:off x="0" y="0"/>
          <a:ext cx="0" cy="0"/>
          <a:chOff x="0" y="0"/>
          <a:chExt cx="0" cy="0"/>
        </a:xfrm>
      </p:grpSpPr>
      <p:grpSp>
        <p:nvGrpSpPr>
          <p:cNvPr id="131" name="Google Shape;131;p12"/>
          <p:cNvGrpSpPr/>
          <p:nvPr/>
        </p:nvGrpSpPr>
        <p:grpSpPr>
          <a:xfrm>
            <a:off x="-559594" y="0"/>
            <a:ext cx="10263188" cy="5143500"/>
            <a:chOff x="0" y="0"/>
            <a:chExt cx="27368500" cy="13716000"/>
          </a:xfrm>
        </p:grpSpPr>
        <p:sp>
          <p:nvSpPr>
            <p:cNvPr id="132" name="Google Shape;132;p12"/>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33" name="Google Shape;133;p12"/>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34" name="Google Shape;134;p12"/>
          <p:cNvGrpSpPr/>
          <p:nvPr/>
        </p:nvGrpSpPr>
        <p:grpSpPr>
          <a:xfrm>
            <a:off x="247650" y="1423095"/>
            <a:ext cx="3254885" cy="3491805"/>
            <a:chOff x="0" y="-38100"/>
            <a:chExt cx="1714507" cy="1839305"/>
          </a:xfrm>
        </p:grpSpPr>
        <p:sp>
          <p:nvSpPr>
            <p:cNvPr id="135" name="Google Shape;135;p12"/>
            <p:cNvSpPr/>
            <p:nvPr/>
          </p:nvSpPr>
          <p:spPr>
            <a:xfrm>
              <a:off x="0" y="0"/>
              <a:ext cx="1714507" cy="1801205"/>
            </a:xfrm>
            <a:custGeom>
              <a:rect b="b" l="l" r="r" t="t"/>
              <a:pathLst>
                <a:path extrusionOk="0" h="1801205" w="1714507">
                  <a:moveTo>
                    <a:pt x="0" y="0"/>
                  </a:moveTo>
                  <a:lnTo>
                    <a:pt x="1714507" y="0"/>
                  </a:lnTo>
                  <a:lnTo>
                    <a:pt x="1714507" y="1801205"/>
                  </a:lnTo>
                  <a:lnTo>
                    <a:pt x="0" y="1801205"/>
                  </a:lnTo>
                  <a:close/>
                </a:path>
              </a:pathLst>
            </a:custGeom>
            <a:solidFill>
              <a:srgbClr val="5AE1D2"/>
            </a:solidFill>
            <a:ln cap="sq" cmpd="sng" w="57150">
              <a:solidFill>
                <a:srgbClr val="000000"/>
              </a:solidFill>
              <a:prstDash val="solid"/>
              <a:miter lim="8000"/>
              <a:headEnd len="sm" w="sm" type="none"/>
              <a:tailEnd len="sm" w="sm" type="none"/>
            </a:ln>
          </p:spPr>
        </p:sp>
        <p:sp>
          <p:nvSpPr>
            <p:cNvPr id="136" name="Google Shape;136;p12"/>
            <p:cNvSpPr txBox="1"/>
            <p:nvPr/>
          </p:nvSpPr>
          <p:spPr>
            <a:xfrm>
              <a:off x="0" y="-38100"/>
              <a:ext cx="1714507" cy="183930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7" name="Google Shape;137;p12"/>
          <p:cNvGrpSpPr/>
          <p:nvPr/>
        </p:nvGrpSpPr>
        <p:grpSpPr>
          <a:xfrm>
            <a:off x="6435707" y="1423095"/>
            <a:ext cx="2460643" cy="3491805"/>
            <a:chOff x="0" y="-38100"/>
            <a:chExt cx="1296141" cy="1839305"/>
          </a:xfrm>
        </p:grpSpPr>
        <p:sp>
          <p:nvSpPr>
            <p:cNvPr id="138" name="Google Shape;138;p12"/>
            <p:cNvSpPr/>
            <p:nvPr/>
          </p:nvSpPr>
          <p:spPr>
            <a:xfrm>
              <a:off x="0" y="0"/>
              <a:ext cx="1296141" cy="1801205"/>
            </a:xfrm>
            <a:custGeom>
              <a:rect b="b" l="l" r="r" t="t"/>
              <a:pathLst>
                <a:path extrusionOk="0" h="1801205" w="1296141">
                  <a:moveTo>
                    <a:pt x="0" y="0"/>
                  </a:moveTo>
                  <a:lnTo>
                    <a:pt x="1296141" y="0"/>
                  </a:lnTo>
                  <a:lnTo>
                    <a:pt x="1296141" y="1801205"/>
                  </a:lnTo>
                  <a:lnTo>
                    <a:pt x="0" y="1801205"/>
                  </a:lnTo>
                  <a:close/>
                </a:path>
              </a:pathLst>
            </a:custGeom>
            <a:solidFill>
              <a:srgbClr val="5AE1D2"/>
            </a:solidFill>
            <a:ln cap="sq" cmpd="sng" w="57150">
              <a:solidFill>
                <a:srgbClr val="000000"/>
              </a:solidFill>
              <a:prstDash val="solid"/>
              <a:miter lim="8000"/>
              <a:headEnd len="sm" w="sm" type="none"/>
              <a:tailEnd len="sm" w="sm" type="none"/>
            </a:ln>
          </p:spPr>
        </p:sp>
        <p:sp>
          <p:nvSpPr>
            <p:cNvPr id="139" name="Google Shape;139;p12"/>
            <p:cNvSpPr txBox="1"/>
            <p:nvPr/>
          </p:nvSpPr>
          <p:spPr>
            <a:xfrm>
              <a:off x="0" y="-38100"/>
              <a:ext cx="1296141" cy="183930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0" name="Google Shape;140;p12"/>
          <p:cNvGrpSpPr/>
          <p:nvPr/>
        </p:nvGrpSpPr>
        <p:grpSpPr>
          <a:xfrm>
            <a:off x="3473960" y="1423095"/>
            <a:ext cx="3012428" cy="3491805"/>
            <a:chOff x="0" y="-38100"/>
            <a:chExt cx="1586793" cy="1839305"/>
          </a:xfrm>
        </p:grpSpPr>
        <p:sp>
          <p:nvSpPr>
            <p:cNvPr id="141" name="Google Shape;141;p12"/>
            <p:cNvSpPr/>
            <p:nvPr/>
          </p:nvSpPr>
          <p:spPr>
            <a:xfrm>
              <a:off x="0" y="0"/>
              <a:ext cx="1586793" cy="1801205"/>
            </a:xfrm>
            <a:custGeom>
              <a:rect b="b" l="l" r="r" t="t"/>
              <a:pathLst>
                <a:path extrusionOk="0" h="1801205" w="1586793">
                  <a:moveTo>
                    <a:pt x="0" y="0"/>
                  </a:moveTo>
                  <a:lnTo>
                    <a:pt x="1586793" y="0"/>
                  </a:lnTo>
                  <a:lnTo>
                    <a:pt x="1586793" y="1801205"/>
                  </a:lnTo>
                  <a:lnTo>
                    <a:pt x="0" y="1801205"/>
                  </a:lnTo>
                  <a:close/>
                </a:path>
              </a:pathLst>
            </a:custGeom>
            <a:solidFill>
              <a:srgbClr val="5AE1D2"/>
            </a:solidFill>
            <a:ln cap="sq" cmpd="sng" w="57150">
              <a:solidFill>
                <a:srgbClr val="000000"/>
              </a:solidFill>
              <a:prstDash val="solid"/>
              <a:miter lim="8000"/>
              <a:headEnd len="sm" w="sm" type="none"/>
              <a:tailEnd len="sm" w="sm" type="none"/>
            </a:ln>
          </p:spPr>
        </p:sp>
        <p:sp>
          <p:nvSpPr>
            <p:cNvPr id="142" name="Google Shape;142;p12"/>
            <p:cNvSpPr txBox="1"/>
            <p:nvPr/>
          </p:nvSpPr>
          <p:spPr>
            <a:xfrm>
              <a:off x="0" y="-38100"/>
              <a:ext cx="1586793" cy="183930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3" name="Google Shape;143;p12"/>
          <p:cNvGrpSpPr/>
          <p:nvPr/>
        </p:nvGrpSpPr>
        <p:grpSpPr>
          <a:xfrm>
            <a:off x="247650" y="1423095"/>
            <a:ext cx="3254692" cy="595657"/>
            <a:chOff x="0" y="-38100"/>
            <a:chExt cx="1714406" cy="313762"/>
          </a:xfrm>
        </p:grpSpPr>
        <p:sp>
          <p:nvSpPr>
            <p:cNvPr id="144" name="Google Shape;144;p12"/>
            <p:cNvSpPr/>
            <p:nvPr/>
          </p:nvSpPr>
          <p:spPr>
            <a:xfrm>
              <a:off x="0" y="0"/>
              <a:ext cx="1714406" cy="275662"/>
            </a:xfrm>
            <a:custGeom>
              <a:rect b="b" l="l" r="r" t="t"/>
              <a:pathLst>
                <a:path extrusionOk="0" h="275662" w="1714406">
                  <a:moveTo>
                    <a:pt x="0" y="0"/>
                  </a:moveTo>
                  <a:lnTo>
                    <a:pt x="1714406" y="0"/>
                  </a:lnTo>
                  <a:lnTo>
                    <a:pt x="1714406"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145" name="Google Shape;145;p12"/>
            <p:cNvSpPr txBox="1"/>
            <p:nvPr/>
          </p:nvSpPr>
          <p:spPr>
            <a:xfrm>
              <a:off x="0" y="-38100"/>
              <a:ext cx="1714406"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6" name="Google Shape;146;p12"/>
          <p:cNvGrpSpPr/>
          <p:nvPr/>
        </p:nvGrpSpPr>
        <p:grpSpPr>
          <a:xfrm>
            <a:off x="3473960" y="1423095"/>
            <a:ext cx="3012428" cy="595657"/>
            <a:chOff x="0" y="-38100"/>
            <a:chExt cx="1586793" cy="313762"/>
          </a:xfrm>
        </p:grpSpPr>
        <p:sp>
          <p:nvSpPr>
            <p:cNvPr id="147" name="Google Shape;147;p12"/>
            <p:cNvSpPr/>
            <p:nvPr/>
          </p:nvSpPr>
          <p:spPr>
            <a:xfrm>
              <a:off x="0" y="0"/>
              <a:ext cx="1586793" cy="275662"/>
            </a:xfrm>
            <a:custGeom>
              <a:rect b="b" l="l" r="r" t="t"/>
              <a:pathLst>
                <a:path extrusionOk="0" h="275662" w="1586793">
                  <a:moveTo>
                    <a:pt x="0" y="0"/>
                  </a:moveTo>
                  <a:lnTo>
                    <a:pt x="1586793" y="0"/>
                  </a:lnTo>
                  <a:lnTo>
                    <a:pt x="1586793"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148" name="Google Shape;148;p12"/>
            <p:cNvSpPr txBox="1"/>
            <p:nvPr/>
          </p:nvSpPr>
          <p:spPr>
            <a:xfrm>
              <a:off x="0" y="-38100"/>
              <a:ext cx="1586793"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9" name="Google Shape;149;p12"/>
          <p:cNvGrpSpPr/>
          <p:nvPr/>
        </p:nvGrpSpPr>
        <p:grpSpPr>
          <a:xfrm>
            <a:off x="6458145" y="1423095"/>
            <a:ext cx="2438206" cy="595657"/>
            <a:chOff x="0" y="-38100"/>
            <a:chExt cx="1284322" cy="313762"/>
          </a:xfrm>
        </p:grpSpPr>
        <p:sp>
          <p:nvSpPr>
            <p:cNvPr id="150" name="Google Shape;150;p12"/>
            <p:cNvSpPr/>
            <p:nvPr/>
          </p:nvSpPr>
          <p:spPr>
            <a:xfrm>
              <a:off x="0" y="0"/>
              <a:ext cx="1284322" cy="275662"/>
            </a:xfrm>
            <a:custGeom>
              <a:rect b="b" l="l" r="r" t="t"/>
              <a:pathLst>
                <a:path extrusionOk="0" h="275662" w="1284322">
                  <a:moveTo>
                    <a:pt x="0" y="0"/>
                  </a:moveTo>
                  <a:lnTo>
                    <a:pt x="1284322" y="0"/>
                  </a:lnTo>
                  <a:lnTo>
                    <a:pt x="1284322"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151" name="Google Shape;151;p12"/>
            <p:cNvSpPr txBox="1"/>
            <p:nvPr/>
          </p:nvSpPr>
          <p:spPr>
            <a:xfrm>
              <a:off x="0" y="-38100"/>
              <a:ext cx="1284322"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52" name="Google Shape;152;p12"/>
          <p:cNvGrpSpPr/>
          <p:nvPr/>
        </p:nvGrpSpPr>
        <p:grpSpPr>
          <a:xfrm>
            <a:off x="247650" y="290691"/>
            <a:ext cx="8648700" cy="1233309"/>
            <a:chOff x="0" y="-38100"/>
            <a:chExt cx="4942983" cy="704872"/>
          </a:xfrm>
        </p:grpSpPr>
        <p:sp>
          <p:nvSpPr>
            <p:cNvPr id="153" name="Google Shape;153;p12"/>
            <p:cNvSpPr/>
            <p:nvPr/>
          </p:nvSpPr>
          <p:spPr>
            <a:xfrm>
              <a:off x="0" y="0"/>
              <a:ext cx="4942983" cy="666772"/>
            </a:xfrm>
            <a:custGeom>
              <a:rect b="b" l="l" r="r" t="t"/>
              <a:pathLst>
                <a:path extrusionOk="0" h="666772" w="4942983">
                  <a:moveTo>
                    <a:pt x="0" y="0"/>
                  </a:moveTo>
                  <a:lnTo>
                    <a:pt x="4942983" y="0"/>
                  </a:lnTo>
                  <a:lnTo>
                    <a:pt x="4942983" y="666772"/>
                  </a:lnTo>
                  <a:lnTo>
                    <a:pt x="0" y="666772"/>
                  </a:lnTo>
                  <a:close/>
                </a:path>
              </a:pathLst>
            </a:custGeom>
            <a:solidFill>
              <a:srgbClr val="FFFFFF"/>
            </a:solidFill>
            <a:ln cap="sq" cmpd="sng" w="57150">
              <a:solidFill>
                <a:srgbClr val="000000"/>
              </a:solidFill>
              <a:prstDash val="solid"/>
              <a:miter lim="8000"/>
              <a:headEnd len="sm" w="sm" type="none"/>
              <a:tailEnd len="sm" w="sm" type="none"/>
            </a:ln>
          </p:spPr>
        </p:sp>
        <p:sp>
          <p:nvSpPr>
            <p:cNvPr id="154" name="Google Shape;154;p12"/>
            <p:cNvSpPr txBox="1"/>
            <p:nvPr/>
          </p:nvSpPr>
          <p:spPr>
            <a:xfrm>
              <a:off x="0" y="-38100"/>
              <a:ext cx="4942983" cy="70487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5" name="Google Shape;155;p12"/>
          <p:cNvSpPr/>
          <p:nvPr/>
        </p:nvSpPr>
        <p:spPr>
          <a:xfrm>
            <a:off x="6871474" y="3428699"/>
            <a:ext cx="1851023" cy="1661293"/>
          </a:xfrm>
          <a:custGeom>
            <a:rect b="b" l="l" r="r" t="t"/>
            <a:pathLst>
              <a:path extrusionOk="0" h="3322586" w="3702046">
                <a:moveTo>
                  <a:pt x="0" y="0"/>
                </a:moveTo>
                <a:lnTo>
                  <a:pt x="3702046" y="0"/>
                </a:lnTo>
                <a:lnTo>
                  <a:pt x="3702046" y="3322586"/>
                </a:lnTo>
                <a:lnTo>
                  <a:pt x="0" y="3322586"/>
                </a:lnTo>
                <a:lnTo>
                  <a:pt x="0" y="0"/>
                </a:lnTo>
                <a:close/>
              </a:path>
            </a:pathLst>
          </a:custGeom>
          <a:blipFill rotWithShape="1">
            <a:blip r:embed="rId4">
              <a:alphaModFix/>
            </a:blip>
            <a:stretch>
              <a:fillRect b="0" l="0" r="0" t="0"/>
            </a:stretch>
          </a:blipFill>
          <a:ln>
            <a:noFill/>
          </a:ln>
        </p:spPr>
      </p:sp>
      <p:sp>
        <p:nvSpPr>
          <p:cNvPr id="156" name="Google Shape;156;p12"/>
          <p:cNvSpPr txBox="1"/>
          <p:nvPr/>
        </p:nvSpPr>
        <p:spPr>
          <a:xfrm>
            <a:off x="247650" y="472989"/>
            <a:ext cx="8648700" cy="808202"/>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i="0" lang="en" sz="4700" u="none" cap="none" strike="noStrike">
                <a:solidFill>
                  <a:srgbClr val="000000"/>
                </a:solidFill>
                <a:latin typeface="Oswald"/>
                <a:ea typeface="Oswald"/>
                <a:cs typeface="Oswald"/>
                <a:sym typeface="Oswald"/>
              </a:rPr>
              <a:t>HOW TO USE THIS PRESENTATION</a:t>
            </a:r>
            <a:endParaRPr sz="700"/>
          </a:p>
        </p:txBody>
      </p:sp>
      <p:sp>
        <p:nvSpPr>
          <p:cNvPr id="157" name="Google Shape;157;p12"/>
          <p:cNvSpPr txBox="1"/>
          <p:nvPr/>
        </p:nvSpPr>
        <p:spPr>
          <a:xfrm>
            <a:off x="6683357" y="2136665"/>
            <a:ext cx="1917600" cy="1077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Click on the "Canva" button under this presentation preview. Start editing your presentation. You need to sign in to your Canva account.</a:t>
            </a:r>
            <a:endParaRPr sz="700"/>
          </a:p>
        </p:txBody>
      </p:sp>
      <p:sp>
        <p:nvSpPr>
          <p:cNvPr id="158" name="Google Shape;158;p12"/>
          <p:cNvSpPr txBox="1"/>
          <p:nvPr/>
        </p:nvSpPr>
        <p:spPr>
          <a:xfrm>
            <a:off x="507679" y="2117615"/>
            <a:ext cx="2728200" cy="2154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Click on the "Google Slides" button below this presentation preview. Make sure to sign in to your Google account. Click on "Make a copy." Start editing your presentation.</a:t>
            </a:r>
            <a:endParaRPr sz="700"/>
          </a:p>
          <a:p>
            <a:pPr indent="0" lvl="0" marL="0" marR="0" rtl="0" algn="ctr">
              <a:lnSpc>
                <a:spcPct val="100000"/>
              </a:lnSpc>
              <a:spcBef>
                <a:spcPts val="0"/>
              </a:spcBef>
              <a:spcAft>
                <a:spcPts val="0"/>
              </a:spcAft>
              <a:buNone/>
            </a:pPr>
            <a:r>
              <a:t/>
            </a:r>
            <a:endParaRPr b="0" i="0" sz="1000" u="none" cap="none" strike="noStrike">
              <a:solidFill>
                <a:srgbClr val="000000"/>
              </a:solidFill>
              <a:latin typeface="IBM Plex Mono"/>
              <a:ea typeface="IBM Plex Mono"/>
              <a:cs typeface="IBM Plex Mono"/>
              <a:sym typeface="IBM Plex Mono"/>
            </a:endParaRPr>
          </a:p>
          <a:p>
            <a:pPr indent="0" lvl="0" marL="0" marR="0" rtl="0" algn="ctr">
              <a:lnSpc>
                <a:spcPct val="100000"/>
              </a:lnSpc>
              <a:spcBef>
                <a:spcPts val="0"/>
              </a:spcBef>
              <a:spcAft>
                <a:spcPts val="0"/>
              </a:spcAft>
              <a:buNone/>
            </a:pPr>
            <a:r>
              <a:rPr b="0" i="0" lang="en" sz="1000" u="sng" cap="none" strike="noStrike">
                <a:solidFill>
                  <a:srgbClr val="000000"/>
                </a:solidFill>
                <a:latin typeface="IBM Plex Mono"/>
                <a:ea typeface="IBM Plex Mono"/>
                <a:cs typeface="IBM Plex Mono"/>
                <a:sym typeface="IBM Plex Mono"/>
              </a:rPr>
              <a:t>Alternative:</a:t>
            </a:r>
            <a:r>
              <a:rPr b="0" i="0" lang="en" sz="1000" u="none" cap="none" strike="noStrike">
                <a:solidFill>
                  <a:srgbClr val="000000"/>
                </a:solidFill>
                <a:latin typeface="IBM Plex Mono"/>
                <a:ea typeface="IBM Plex Mono"/>
                <a:cs typeface="IBM Plex Mono"/>
                <a:sym typeface="IBM Plex Mono"/>
              </a:rPr>
              <a:t> Click on the "Share" button on the top right corner</a:t>
            </a:r>
            <a:endParaRPr sz="700"/>
          </a:p>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in Canva and click on "More" at</a:t>
            </a:r>
            <a:endParaRPr sz="700"/>
          </a:p>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the bottom of the menu. Enter "Google Drive" in the search bar and click on the GDrive icon to</a:t>
            </a:r>
            <a:endParaRPr sz="700"/>
          </a:p>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add this design as a Google</a:t>
            </a:r>
            <a:endParaRPr sz="700"/>
          </a:p>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slide in your GDrive.</a:t>
            </a:r>
            <a:endParaRPr sz="700"/>
          </a:p>
        </p:txBody>
      </p:sp>
      <p:sp>
        <p:nvSpPr>
          <p:cNvPr id="159" name="Google Shape;159;p12"/>
          <p:cNvSpPr txBox="1"/>
          <p:nvPr/>
        </p:nvSpPr>
        <p:spPr>
          <a:xfrm>
            <a:off x="619979" y="1604897"/>
            <a:ext cx="2541977" cy="275807"/>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GOOGLE SLIDES</a:t>
            </a:r>
            <a:endParaRPr sz="700"/>
          </a:p>
        </p:txBody>
      </p:sp>
      <p:sp>
        <p:nvSpPr>
          <p:cNvPr id="160" name="Google Shape;160;p12"/>
          <p:cNvSpPr txBox="1"/>
          <p:nvPr/>
        </p:nvSpPr>
        <p:spPr>
          <a:xfrm>
            <a:off x="3761941" y="2177812"/>
            <a:ext cx="2436600" cy="2001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Click on the "PowerPoint" button below this presentation preview. Start editing your presentation.</a:t>
            </a:r>
            <a:endParaRPr sz="700"/>
          </a:p>
          <a:p>
            <a:pPr indent="0" lvl="0" marL="0" marR="0" rtl="0" algn="ctr">
              <a:lnSpc>
                <a:spcPct val="100000"/>
              </a:lnSpc>
              <a:spcBef>
                <a:spcPts val="0"/>
              </a:spcBef>
              <a:spcAft>
                <a:spcPts val="0"/>
              </a:spcAft>
              <a:buNone/>
            </a:pPr>
            <a:r>
              <a:t/>
            </a:r>
            <a:endParaRPr b="0" i="0" sz="1000" u="none" cap="none" strike="noStrike">
              <a:solidFill>
                <a:srgbClr val="000000"/>
              </a:solidFill>
              <a:latin typeface="IBM Plex Mono"/>
              <a:ea typeface="IBM Plex Mono"/>
              <a:cs typeface="IBM Plex Mono"/>
              <a:sym typeface="IBM Plex Mono"/>
            </a:endParaRPr>
          </a:p>
          <a:p>
            <a:pPr indent="0" lvl="0" marL="0" marR="0" rtl="0" algn="ctr">
              <a:lnSpc>
                <a:spcPct val="100000"/>
              </a:lnSpc>
              <a:spcBef>
                <a:spcPts val="0"/>
              </a:spcBef>
              <a:spcAft>
                <a:spcPts val="0"/>
              </a:spcAft>
              <a:buNone/>
            </a:pPr>
            <a:r>
              <a:rPr b="0" i="0" lang="en" sz="1000" u="sng" cap="none" strike="noStrike">
                <a:solidFill>
                  <a:srgbClr val="000000"/>
                </a:solidFill>
                <a:latin typeface="IBM Plex Mono"/>
                <a:ea typeface="IBM Plex Mono"/>
                <a:cs typeface="IBM Plex Mono"/>
                <a:sym typeface="IBM Plex Mono"/>
              </a:rPr>
              <a:t>Alternative:</a:t>
            </a:r>
            <a:r>
              <a:rPr b="0" i="0" lang="en" sz="1000" u="none" cap="none" strike="noStrike">
                <a:solidFill>
                  <a:srgbClr val="000000"/>
                </a:solidFill>
                <a:latin typeface="IBM Plex Mono"/>
                <a:ea typeface="IBM Plex Mono"/>
                <a:cs typeface="IBM Plex Mono"/>
                <a:sym typeface="IBM Plex Mono"/>
              </a:rPr>
              <a:t> From Canva template file, Click on the "Share" button on the top right corner in Canva and click on "More" at the bottom of the menu. Enter "PowerPoint" in the search bar and click on the PowerPoint icon to download.</a:t>
            </a:r>
            <a:endParaRPr sz="700"/>
          </a:p>
        </p:txBody>
      </p:sp>
      <p:sp>
        <p:nvSpPr>
          <p:cNvPr id="161" name="Google Shape;161;p12"/>
          <p:cNvSpPr txBox="1"/>
          <p:nvPr/>
        </p:nvSpPr>
        <p:spPr>
          <a:xfrm>
            <a:off x="3749852" y="1604897"/>
            <a:ext cx="2460643" cy="275807"/>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POWERPOINT</a:t>
            </a:r>
            <a:endParaRPr sz="700"/>
          </a:p>
        </p:txBody>
      </p:sp>
      <p:sp>
        <p:nvSpPr>
          <p:cNvPr id="162" name="Google Shape;162;p12"/>
          <p:cNvSpPr txBox="1"/>
          <p:nvPr/>
        </p:nvSpPr>
        <p:spPr>
          <a:xfrm>
            <a:off x="6435707" y="1604897"/>
            <a:ext cx="2460643" cy="275807"/>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CANVA</a:t>
            </a:r>
            <a:endParaRPr sz="700"/>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166" name="Shape 166"/>
        <p:cNvGrpSpPr/>
        <p:nvPr/>
      </p:nvGrpSpPr>
      <p:grpSpPr>
        <a:xfrm>
          <a:off x="0" y="0"/>
          <a:ext cx="0" cy="0"/>
          <a:chOff x="0" y="0"/>
          <a:chExt cx="0" cy="0"/>
        </a:xfrm>
      </p:grpSpPr>
      <p:grpSp>
        <p:nvGrpSpPr>
          <p:cNvPr id="167" name="Google Shape;167;p13"/>
          <p:cNvGrpSpPr/>
          <p:nvPr/>
        </p:nvGrpSpPr>
        <p:grpSpPr>
          <a:xfrm>
            <a:off x="-559594" y="0"/>
            <a:ext cx="10263188" cy="5143500"/>
            <a:chOff x="0" y="0"/>
            <a:chExt cx="27368500" cy="13716000"/>
          </a:xfrm>
        </p:grpSpPr>
        <p:sp>
          <p:nvSpPr>
            <p:cNvPr id="168" name="Google Shape;168;p13"/>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69" name="Google Shape;169;p13"/>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70" name="Google Shape;170;p13"/>
          <p:cNvGrpSpPr/>
          <p:nvPr/>
        </p:nvGrpSpPr>
        <p:grpSpPr>
          <a:xfrm>
            <a:off x="397269" y="2721636"/>
            <a:ext cx="8746731" cy="1482345"/>
            <a:chOff x="0" y="-38100"/>
            <a:chExt cx="4999011" cy="847203"/>
          </a:xfrm>
        </p:grpSpPr>
        <p:sp>
          <p:nvSpPr>
            <p:cNvPr id="171" name="Google Shape;171;p13"/>
            <p:cNvSpPr/>
            <p:nvPr/>
          </p:nvSpPr>
          <p:spPr>
            <a:xfrm>
              <a:off x="0" y="0"/>
              <a:ext cx="4999011" cy="809103"/>
            </a:xfrm>
            <a:custGeom>
              <a:rect b="b" l="l" r="r" t="t"/>
              <a:pathLst>
                <a:path extrusionOk="0" h="809103" w="4999011">
                  <a:moveTo>
                    <a:pt x="0" y="0"/>
                  </a:moveTo>
                  <a:lnTo>
                    <a:pt x="4999011" y="0"/>
                  </a:lnTo>
                  <a:lnTo>
                    <a:pt x="4999011" y="809103"/>
                  </a:lnTo>
                  <a:lnTo>
                    <a:pt x="0" y="809103"/>
                  </a:lnTo>
                  <a:close/>
                </a:path>
              </a:pathLst>
            </a:custGeom>
            <a:solidFill>
              <a:srgbClr val="FFFFFF"/>
            </a:solidFill>
            <a:ln cap="sq" cmpd="sng" w="57150">
              <a:solidFill>
                <a:srgbClr val="FFFFFF"/>
              </a:solidFill>
              <a:prstDash val="solid"/>
              <a:miter lim="8000"/>
              <a:headEnd len="sm" w="sm" type="none"/>
              <a:tailEnd len="sm" w="sm" type="none"/>
            </a:ln>
          </p:spPr>
        </p:sp>
        <p:sp>
          <p:nvSpPr>
            <p:cNvPr id="172" name="Google Shape;172;p13"/>
            <p:cNvSpPr txBox="1"/>
            <p:nvPr/>
          </p:nvSpPr>
          <p:spPr>
            <a:xfrm>
              <a:off x="0" y="-38100"/>
              <a:ext cx="4999011" cy="84720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3" name="Google Shape;173;p13"/>
          <p:cNvGrpSpPr/>
          <p:nvPr/>
        </p:nvGrpSpPr>
        <p:grpSpPr>
          <a:xfrm>
            <a:off x="4474273" y="1465983"/>
            <a:ext cx="4369100" cy="2885709"/>
            <a:chOff x="0" y="-38100"/>
            <a:chExt cx="1414910" cy="934521"/>
          </a:xfrm>
        </p:grpSpPr>
        <p:sp>
          <p:nvSpPr>
            <p:cNvPr id="174" name="Google Shape;174;p13"/>
            <p:cNvSpPr/>
            <p:nvPr/>
          </p:nvSpPr>
          <p:spPr>
            <a:xfrm>
              <a:off x="0" y="0"/>
              <a:ext cx="1414910" cy="896421"/>
            </a:xfrm>
            <a:custGeom>
              <a:rect b="b" l="l" r="r" t="t"/>
              <a:pathLst>
                <a:path extrusionOk="0" h="896421" w="1414910">
                  <a:moveTo>
                    <a:pt x="0" y="0"/>
                  </a:moveTo>
                  <a:lnTo>
                    <a:pt x="1414910" y="0"/>
                  </a:lnTo>
                  <a:lnTo>
                    <a:pt x="1414910" y="896421"/>
                  </a:lnTo>
                  <a:lnTo>
                    <a:pt x="0" y="896421"/>
                  </a:lnTo>
                  <a:close/>
                </a:path>
              </a:pathLst>
            </a:custGeom>
            <a:solidFill>
              <a:srgbClr val="000000"/>
            </a:solidFill>
            <a:ln>
              <a:noFill/>
            </a:ln>
          </p:spPr>
        </p:sp>
        <p:sp>
          <p:nvSpPr>
            <p:cNvPr id="175" name="Google Shape;175;p13"/>
            <p:cNvSpPr txBox="1"/>
            <p:nvPr/>
          </p:nvSpPr>
          <p:spPr>
            <a:xfrm>
              <a:off x="0" y="-38100"/>
              <a:ext cx="1414910" cy="934521"/>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6" name="Google Shape;176;p13"/>
          <p:cNvSpPr/>
          <p:nvPr/>
        </p:nvSpPr>
        <p:spPr>
          <a:xfrm>
            <a:off x="4425142" y="1362981"/>
            <a:ext cx="4467362" cy="3346461"/>
          </a:xfrm>
          <a:custGeom>
            <a:rect b="b" l="l" r="r" t="t"/>
            <a:pathLst>
              <a:path extrusionOk="0" h="6692921" w="8934724">
                <a:moveTo>
                  <a:pt x="0" y="0"/>
                </a:moveTo>
                <a:lnTo>
                  <a:pt x="8934724" y="0"/>
                </a:lnTo>
                <a:lnTo>
                  <a:pt x="8934724" y="6692921"/>
                </a:lnTo>
                <a:lnTo>
                  <a:pt x="0" y="6692921"/>
                </a:lnTo>
                <a:lnTo>
                  <a:pt x="0" y="0"/>
                </a:lnTo>
                <a:close/>
              </a:path>
            </a:pathLst>
          </a:custGeom>
          <a:blipFill rotWithShape="1">
            <a:blip r:embed="rId4">
              <a:alphaModFix/>
            </a:blip>
            <a:stretch>
              <a:fillRect b="0" l="0" r="0" t="0"/>
            </a:stretch>
          </a:blipFill>
          <a:ln>
            <a:noFill/>
          </a:ln>
        </p:spPr>
      </p:sp>
      <p:grpSp>
        <p:nvGrpSpPr>
          <p:cNvPr id="177" name="Google Shape;177;p13"/>
          <p:cNvGrpSpPr/>
          <p:nvPr/>
        </p:nvGrpSpPr>
        <p:grpSpPr>
          <a:xfrm>
            <a:off x="374409" y="400850"/>
            <a:ext cx="2814716" cy="2425550"/>
            <a:chOff x="0" y="-38100"/>
            <a:chExt cx="1594028" cy="1373636"/>
          </a:xfrm>
        </p:grpSpPr>
        <p:sp>
          <p:nvSpPr>
            <p:cNvPr id="178" name="Google Shape;178;p13"/>
            <p:cNvSpPr/>
            <p:nvPr/>
          </p:nvSpPr>
          <p:spPr>
            <a:xfrm>
              <a:off x="0" y="0"/>
              <a:ext cx="1594028" cy="1335536"/>
            </a:xfrm>
            <a:custGeom>
              <a:rect b="b" l="l" r="r" t="t"/>
              <a:pathLst>
                <a:path extrusionOk="0" h="1335536" w="1594028">
                  <a:moveTo>
                    <a:pt x="0" y="0"/>
                  </a:moveTo>
                  <a:lnTo>
                    <a:pt x="1594028" y="0"/>
                  </a:lnTo>
                  <a:lnTo>
                    <a:pt x="1594028" y="1335536"/>
                  </a:lnTo>
                  <a:lnTo>
                    <a:pt x="0" y="1335536"/>
                  </a:lnTo>
                  <a:close/>
                </a:path>
              </a:pathLst>
            </a:custGeom>
            <a:solidFill>
              <a:srgbClr val="5AE1D2"/>
            </a:solidFill>
            <a:ln cap="sq" cmpd="sng" w="57150">
              <a:solidFill>
                <a:srgbClr val="FFFFFF"/>
              </a:solidFill>
              <a:prstDash val="solid"/>
              <a:miter lim="8000"/>
              <a:headEnd len="sm" w="sm" type="none"/>
              <a:tailEnd len="sm" w="sm" type="none"/>
            </a:ln>
          </p:spPr>
        </p:sp>
        <p:sp>
          <p:nvSpPr>
            <p:cNvPr id="179" name="Google Shape;179;p13"/>
            <p:cNvSpPr txBox="1"/>
            <p:nvPr/>
          </p:nvSpPr>
          <p:spPr>
            <a:xfrm>
              <a:off x="0" y="-38100"/>
              <a:ext cx="1594028" cy="137363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0" name="Google Shape;180;p13"/>
          <p:cNvSpPr/>
          <p:nvPr/>
        </p:nvSpPr>
        <p:spPr>
          <a:xfrm>
            <a:off x="4176724" y="3349330"/>
            <a:ext cx="790553" cy="1709303"/>
          </a:xfrm>
          <a:custGeom>
            <a:rect b="b" l="l" r="r" t="t"/>
            <a:pathLst>
              <a:path extrusionOk="0" h="3418605" w="1581105">
                <a:moveTo>
                  <a:pt x="0" y="0"/>
                </a:moveTo>
                <a:lnTo>
                  <a:pt x="1581104" y="0"/>
                </a:lnTo>
                <a:lnTo>
                  <a:pt x="1581104" y="3418605"/>
                </a:lnTo>
                <a:lnTo>
                  <a:pt x="0" y="3418605"/>
                </a:lnTo>
                <a:lnTo>
                  <a:pt x="0" y="0"/>
                </a:lnTo>
                <a:close/>
              </a:path>
            </a:pathLst>
          </a:custGeom>
          <a:blipFill rotWithShape="1">
            <a:blip r:embed="rId5">
              <a:alphaModFix/>
            </a:blip>
            <a:stretch>
              <a:fillRect b="0" l="0" r="0" t="0"/>
            </a:stretch>
          </a:blipFill>
          <a:ln>
            <a:noFill/>
          </a:ln>
        </p:spPr>
      </p:sp>
      <p:sp>
        <p:nvSpPr>
          <p:cNvPr id="181" name="Google Shape;181;p13"/>
          <p:cNvSpPr txBox="1"/>
          <p:nvPr/>
        </p:nvSpPr>
        <p:spPr>
          <a:xfrm>
            <a:off x="506500" y="3194900"/>
            <a:ext cx="3550800" cy="723300"/>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i="0" lang="en" sz="4700" u="none" cap="none" strike="noStrike">
                <a:solidFill>
                  <a:srgbClr val="000000"/>
                </a:solidFill>
                <a:latin typeface="Oswald"/>
                <a:ea typeface="Oswald"/>
                <a:cs typeface="Oswald"/>
                <a:sym typeface="Oswald"/>
              </a:rPr>
              <a:t>THE INTERNET</a:t>
            </a:r>
            <a:endParaRPr sz="700"/>
          </a:p>
        </p:txBody>
      </p:sp>
      <p:sp>
        <p:nvSpPr>
          <p:cNvPr id="182" name="Google Shape;182;p13"/>
          <p:cNvSpPr txBox="1"/>
          <p:nvPr/>
        </p:nvSpPr>
        <p:spPr>
          <a:xfrm>
            <a:off x="4787429" y="2337742"/>
            <a:ext cx="3742800" cy="10776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The internet is the global</a:t>
            </a:r>
            <a:endParaRPr sz="700"/>
          </a:p>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system of interconnected</a:t>
            </a:r>
            <a:endParaRPr sz="700"/>
          </a:p>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computer networks that use the Internet protocol suite to link billions of devices worldwide.</a:t>
            </a:r>
            <a:endParaRPr sz="700"/>
          </a:p>
        </p:txBody>
      </p:sp>
      <p:sp>
        <p:nvSpPr>
          <p:cNvPr id="183" name="Google Shape;183;p13"/>
          <p:cNvSpPr txBox="1"/>
          <p:nvPr/>
        </p:nvSpPr>
        <p:spPr>
          <a:xfrm>
            <a:off x="506500" y="488475"/>
            <a:ext cx="2636400" cy="2478300"/>
          </a:xfrm>
          <a:prstGeom prst="rect">
            <a:avLst/>
          </a:prstGeom>
          <a:noFill/>
          <a:ln>
            <a:noFill/>
          </a:ln>
        </p:spPr>
        <p:txBody>
          <a:bodyPr anchorCtr="0" anchor="t" bIns="0" lIns="0" spcFirstLastPara="1" rIns="0" wrap="square" tIns="0">
            <a:spAutoFit/>
          </a:bodyPr>
          <a:lstStyle/>
          <a:p>
            <a:pPr indent="0" lvl="0" marL="0" marR="0" rtl="0" algn="ctr">
              <a:lnSpc>
                <a:spcPct val="139999"/>
              </a:lnSpc>
              <a:spcBef>
                <a:spcPts val="0"/>
              </a:spcBef>
              <a:spcAft>
                <a:spcPts val="0"/>
              </a:spcAft>
              <a:buNone/>
            </a:pPr>
            <a:r>
              <a:rPr b="1" i="0" lang="en" sz="16100" u="none" cap="none" strike="noStrike">
                <a:solidFill>
                  <a:srgbClr val="000000"/>
                </a:solidFill>
                <a:latin typeface="Oswald"/>
                <a:ea typeface="Oswald"/>
                <a:cs typeface="Oswald"/>
                <a:sym typeface="Oswald"/>
              </a:rPr>
              <a:t>01.</a:t>
            </a:r>
            <a:endParaRPr sz="700"/>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187" name="Shape 187"/>
        <p:cNvGrpSpPr/>
        <p:nvPr/>
      </p:nvGrpSpPr>
      <p:grpSpPr>
        <a:xfrm>
          <a:off x="0" y="0"/>
          <a:ext cx="0" cy="0"/>
          <a:chOff x="0" y="0"/>
          <a:chExt cx="0" cy="0"/>
        </a:xfrm>
      </p:grpSpPr>
      <p:grpSp>
        <p:nvGrpSpPr>
          <p:cNvPr id="188" name="Google Shape;188;p14"/>
          <p:cNvGrpSpPr/>
          <p:nvPr/>
        </p:nvGrpSpPr>
        <p:grpSpPr>
          <a:xfrm>
            <a:off x="-559594" y="0"/>
            <a:ext cx="10263188" cy="5143500"/>
            <a:chOff x="0" y="0"/>
            <a:chExt cx="27368500" cy="13716000"/>
          </a:xfrm>
        </p:grpSpPr>
        <p:sp>
          <p:nvSpPr>
            <p:cNvPr id="189" name="Google Shape;189;p14"/>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190" name="Google Shape;190;p14"/>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191" name="Google Shape;191;p14"/>
          <p:cNvGrpSpPr/>
          <p:nvPr/>
        </p:nvGrpSpPr>
        <p:grpSpPr>
          <a:xfrm>
            <a:off x="3956491" y="252314"/>
            <a:ext cx="4374732" cy="4285991"/>
            <a:chOff x="0" y="-38100"/>
            <a:chExt cx="1328540" cy="1301591"/>
          </a:xfrm>
        </p:grpSpPr>
        <p:sp>
          <p:nvSpPr>
            <p:cNvPr id="192" name="Google Shape;192;p14"/>
            <p:cNvSpPr/>
            <p:nvPr/>
          </p:nvSpPr>
          <p:spPr>
            <a:xfrm>
              <a:off x="0" y="0"/>
              <a:ext cx="1328540" cy="1263491"/>
            </a:xfrm>
            <a:custGeom>
              <a:rect b="b" l="l" r="r" t="t"/>
              <a:pathLst>
                <a:path extrusionOk="0" h="1263491" w="1328540">
                  <a:moveTo>
                    <a:pt x="0" y="0"/>
                  </a:moveTo>
                  <a:lnTo>
                    <a:pt x="1328540" y="0"/>
                  </a:lnTo>
                  <a:lnTo>
                    <a:pt x="1328540" y="1263491"/>
                  </a:lnTo>
                  <a:lnTo>
                    <a:pt x="0" y="1263491"/>
                  </a:lnTo>
                  <a:close/>
                </a:path>
              </a:pathLst>
            </a:custGeom>
            <a:solidFill>
              <a:srgbClr val="000000"/>
            </a:solidFill>
            <a:ln>
              <a:noFill/>
            </a:ln>
          </p:spPr>
        </p:sp>
        <p:sp>
          <p:nvSpPr>
            <p:cNvPr id="193" name="Google Shape;193;p14"/>
            <p:cNvSpPr txBox="1"/>
            <p:nvPr/>
          </p:nvSpPr>
          <p:spPr>
            <a:xfrm>
              <a:off x="0" y="-38100"/>
              <a:ext cx="1328540" cy="1301591"/>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4" name="Google Shape;194;p14"/>
          <p:cNvSpPr/>
          <p:nvPr/>
        </p:nvSpPr>
        <p:spPr>
          <a:xfrm>
            <a:off x="3469879" y="169723"/>
            <a:ext cx="5061743" cy="4804054"/>
          </a:xfrm>
          <a:custGeom>
            <a:rect b="b" l="l" r="r" t="t"/>
            <a:pathLst>
              <a:path extrusionOk="0" h="9608108" w="10123485">
                <a:moveTo>
                  <a:pt x="0" y="0"/>
                </a:moveTo>
                <a:lnTo>
                  <a:pt x="10123486" y="0"/>
                </a:lnTo>
                <a:lnTo>
                  <a:pt x="10123486" y="9608108"/>
                </a:lnTo>
                <a:lnTo>
                  <a:pt x="0" y="9608108"/>
                </a:lnTo>
                <a:lnTo>
                  <a:pt x="0" y="0"/>
                </a:lnTo>
                <a:close/>
              </a:path>
            </a:pathLst>
          </a:custGeom>
          <a:blipFill rotWithShape="1">
            <a:blip r:embed="rId4">
              <a:alphaModFix/>
            </a:blip>
            <a:stretch>
              <a:fillRect b="0" l="0" r="0" t="0"/>
            </a:stretch>
          </a:blipFill>
          <a:ln>
            <a:noFill/>
          </a:ln>
        </p:spPr>
      </p:sp>
      <p:grpSp>
        <p:nvGrpSpPr>
          <p:cNvPr id="195" name="Google Shape;195;p14"/>
          <p:cNvGrpSpPr/>
          <p:nvPr/>
        </p:nvGrpSpPr>
        <p:grpSpPr>
          <a:xfrm>
            <a:off x="3600450" y="156270"/>
            <a:ext cx="1743075" cy="358080"/>
            <a:chOff x="0" y="-38100"/>
            <a:chExt cx="918163" cy="188619"/>
          </a:xfrm>
        </p:grpSpPr>
        <p:sp>
          <p:nvSpPr>
            <p:cNvPr id="196" name="Google Shape;196;p14"/>
            <p:cNvSpPr/>
            <p:nvPr/>
          </p:nvSpPr>
          <p:spPr>
            <a:xfrm>
              <a:off x="0" y="0"/>
              <a:ext cx="918163" cy="150519"/>
            </a:xfrm>
            <a:custGeom>
              <a:rect b="b" l="l" r="r" t="t"/>
              <a:pathLst>
                <a:path extrusionOk="0" h="150519" w="918163">
                  <a:moveTo>
                    <a:pt x="0" y="0"/>
                  </a:moveTo>
                  <a:lnTo>
                    <a:pt x="918163" y="0"/>
                  </a:lnTo>
                  <a:lnTo>
                    <a:pt x="918163" y="150519"/>
                  </a:lnTo>
                  <a:lnTo>
                    <a:pt x="0" y="150519"/>
                  </a:lnTo>
                  <a:close/>
                </a:path>
              </a:pathLst>
            </a:custGeom>
            <a:solidFill>
              <a:srgbClr val="EEC3BB"/>
            </a:solidFill>
            <a:ln>
              <a:noFill/>
            </a:ln>
          </p:spPr>
        </p:sp>
        <p:sp>
          <p:nvSpPr>
            <p:cNvPr id="197" name="Google Shape;197;p14"/>
            <p:cNvSpPr txBox="1"/>
            <p:nvPr/>
          </p:nvSpPr>
          <p:spPr>
            <a:xfrm>
              <a:off x="0" y="-38100"/>
              <a:ext cx="918163" cy="188619"/>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8" name="Google Shape;198;p14"/>
          <p:cNvGrpSpPr/>
          <p:nvPr/>
        </p:nvGrpSpPr>
        <p:grpSpPr>
          <a:xfrm>
            <a:off x="855244" y="972793"/>
            <a:ext cx="3254692" cy="1548674"/>
            <a:chOff x="0" y="-38100"/>
            <a:chExt cx="1780482" cy="847203"/>
          </a:xfrm>
        </p:grpSpPr>
        <p:sp>
          <p:nvSpPr>
            <p:cNvPr id="199" name="Google Shape;199;p14"/>
            <p:cNvSpPr/>
            <p:nvPr/>
          </p:nvSpPr>
          <p:spPr>
            <a:xfrm>
              <a:off x="0" y="0"/>
              <a:ext cx="1780482" cy="809103"/>
            </a:xfrm>
            <a:custGeom>
              <a:rect b="b" l="l" r="r" t="t"/>
              <a:pathLst>
                <a:path extrusionOk="0" h="809103" w="1780482">
                  <a:moveTo>
                    <a:pt x="0" y="0"/>
                  </a:moveTo>
                  <a:lnTo>
                    <a:pt x="1780482" y="0"/>
                  </a:lnTo>
                  <a:lnTo>
                    <a:pt x="1780482" y="809103"/>
                  </a:lnTo>
                  <a:lnTo>
                    <a:pt x="0" y="809103"/>
                  </a:lnTo>
                  <a:close/>
                </a:path>
              </a:pathLst>
            </a:custGeom>
            <a:solidFill>
              <a:srgbClr val="5AE1D2"/>
            </a:solidFill>
            <a:ln cap="sq" cmpd="sng" w="57150">
              <a:solidFill>
                <a:srgbClr val="000000"/>
              </a:solidFill>
              <a:prstDash val="solid"/>
              <a:miter lim="8000"/>
              <a:headEnd len="sm" w="sm" type="none"/>
              <a:tailEnd len="sm" w="sm" type="none"/>
            </a:ln>
          </p:spPr>
        </p:sp>
        <p:sp>
          <p:nvSpPr>
            <p:cNvPr id="200" name="Google Shape;200;p14"/>
            <p:cNvSpPr txBox="1"/>
            <p:nvPr/>
          </p:nvSpPr>
          <p:spPr>
            <a:xfrm>
              <a:off x="0" y="-38100"/>
              <a:ext cx="1780482" cy="84720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01" name="Google Shape;201;p14"/>
          <p:cNvGrpSpPr/>
          <p:nvPr/>
        </p:nvGrpSpPr>
        <p:grpSpPr>
          <a:xfrm>
            <a:off x="855244" y="465832"/>
            <a:ext cx="3254692" cy="595657"/>
            <a:chOff x="0" y="-38100"/>
            <a:chExt cx="1714406" cy="313762"/>
          </a:xfrm>
        </p:grpSpPr>
        <p:sp>
          <p:nvSpPr>
            <p:cNvPr id="202" name="Google Shape;202;p14"/>
            <p:cNvSpPr/>
            <p:nvPr/>
          </p:nvSpPr>
          <p:spPr>
            <a:xfrm>
              <a:off x="0" y="0"/>
              <a:ext cx="1714406" cy="275662"/>
            </a:xfrm>
            <a:custGeom>
              <a:rect b="b" l="l" r="r" t="t"/>
              <a:pathLst>
                <a:path extrusionOk="0" h="275662" w="1714406">
                  <a:moveTo>
                    <a:pt x="0" y="0"/>
                  </a:moveTo>
                  <a:lnTo>
                    <a:pt x="1714406" y="0"/>
                  </a:lnTo>
                  <a:lnTo>
                    <a:pt x="1714406"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203" name="Google Shape;203;p14"/>
            <p:cNvSpPr txBox="1"/>
            <p:nvPr/>
          </p:nvSpPr>
          <p:spPr>
            <a:xfrm>
              <a:off x="0" y="-38100"/>
              <a:ext cx="1714406"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04" name="Google Shape;204;p14"/>
          <p:cNvSpPr/>
          <p:nvPr/>
        </p:nvSpPr>
        <p:spPr>
          <a:xfrm>
            <a:off x="251298" y="1907104"/>
            <a:ext cx="2501092" cy="2762250"/>
          </a:xfrm>
          <a:custGeom>
            <a:rect b="b" l="l" r="r" t="t"/>
            <a:pathLst>
              <a:path extrusionOk="0" h="5524500" w="5002184">
                <a:moveTo>
                  <a:pt x="0" y="0"/>
                </a:moveTo>
                <a:lnTo>
                  <a:pt x="5002184" y="0"/>
                </a:lnTo>
                <a:lnTo>
                  <a:pt x="5002184" y="5524500"/>
                </a:lnTo>
                <a:lnTo>
                  <a:pt x="0" y="5524500"/>
                </a:lnTo>
                <a:lnTo>
                  <a:pt x="0" y="0"/>
                </a:lnTo>
                <a:close/>
              </a:path>
            </a:pathLst>
          </a:custGeom>
          <a:blipFill rotWithShape="1">
            <a:blip r:embed="rId5">
              <a:alphaModFix/>
            </a:blip>
            <a:stretch>
              <a:fillRect b="0" l="0" r="0" t="0"/>
            </a:stretch>
          </a:blipFill>
          <a:ln>
            <a:noFill/>
          </a:ln>
        </p:spPr>
      </p:sp>
      <p:sp>
        <p:nvSpPr>
          <p:cNvPr id="205" name="Google Shape;205;p14"/>
          <p:cNvSpPr txBox="1"/>
          <p:nvPr/>
        </p:nvSpPr>
        <p:spPr>
          <a:xfrm>
            <a:off x="4851309" y="1032914"/>
            <a:ext cx="2835900" cy="21549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The history of the Internet begins with the development of electronic computers in the 1950s. Initial concepts of packet networking originated in several computer science laboratories in the United States, United Kingdom, and France.</a:t>
            </a:r>
            <a:endParaRPr sz="700"/>
          </a:p>
        </p:txBody>
      </p:sp>
      <p:sp>
        <p:nvSpPr>
          <p:cNvPr id="206" name="Google Shape;206;p14"/>
          <p:cNvSpPr txBox="1"/>
          <p:nvPr/>
        </p:nvSpPr>
        <p:spPr>
          <a:xfrm>
            <a:off x="1320868" y="1311602"/>
            <a:ext cx="2357134" cy="846022"/>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 sz="4900" u="none" cap="none" strike="noStrike">
                <a:solidFill>
                  <a:srgbClr val="000000"/>
                </a:solidFill>
                <a:latin typeface="Oswald"/>
                <a:ea typeface="Oswald"/>
                <a:cs typeface="Oswald"/>
                <a:sym typeface="Oswald"/>
              </a:rPr>
              <a:t>1950s</a:t>
            </a:r>
            <a:endParaRPr sz="700"/>
          </a:p>
        </p:txBody>
      </p:sp>
      <p:sp>
        <p:nvSpPr>
          <p:cNvPr id="207" name="Google Shape;207;p14"/>
          <p:cNvSpPr txBox="1"/>
          <p:nvPr/>
        </p:nvSpPr>
        <p:spPr>
          <a:xfrm>
            <a:off x="1227573" y="647634"/>
            <a:ext cx="2541976" cy="275808"/>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IN THE</a:t>
            </a:r>
            <a:endParaRPr sz="700"/>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211" name="Shape 211"/>
        <p:cNvGrpSpPr/>
        <p:nvPr/>
      </p:nvGrpSpPr>
      <p:grpSpPr>
        <a:xfrm>
          <a:off x="0" y="0"/>
          <a:ext cx="0" cy="0"/>
          <a:chOff x="0" y="0"/>
          <a:chExt cx="0" cy="0"/>
        </a:xfrm>
      </p:grpSpPr>
      <p:grpSp>
        <p:nvGrpSpPr>
          <p:cNvPr id="212" name="Google Shape;212;p15"/>
          <p:cNvGrpSpPr/>
          <p:nvPr/>
        </p:nvGrpSpPr>
        <p:grpSpPr>
          <a:xfrm>
            <a:off x="-559594" y="0"/>
            <a:ext cx="10263188" cy="5143500"/>
            <a:chOff x="0" y="0"/>
            <a:chExt cx="27368500" cy="13716000"/>
          </a:xfrm>
        </p:grpSpPr>
        <p:sp>
          <p:nvSpPr>
            <p:cNvPr id="213" name="Google Shape;213;p15"/>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14" name="Google Shape;214;p15"/>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15" name="Google Shape;215;p15"/>
          <p:cNvGrpSpPr/>
          <p:nvPr/>
        </p:nvGrpSpPr>
        <p:grpSpPr>
          <a:xfrm>
            <a:off x="788606" y="1138139"/>
            <a:ext cx="4104720" cy="4256732"/>
            <a:chOff x="0" y="-38100"/>
            <a:chExt cx="1246542" cy="1292706"/>
          </a:xfrm>
        </p:grpSpPr>
        <p:sp>
          <p:nvSpPr>
            <p:cNvPr id="216" name="Google Shape;216;p15"/>
            <p:cNvSpPr/>
            <p:nvPr/>
          </p:nvSpPr>
          <p:spPr>
            <a:xfrm>
              <a:off x="0" y="0"/>
              <a:ext cx="1246542" cy="1254606"/>
            </a:xfrm>
            <a:custGeom>
              <a:rect b="b" l="l" r="r" t="t"/>
              <a:pathLst>
                <a:path extrusionOk="0" h="1254606" w="1246542">
                  <a:moveTo>
                    <a:pt x="0" y="0"/>
                  </a:moveTo>
                  <a:lnTo>
                    <a:pt x="1246542" y="0"/>
                  </a:lnTo>
                  <a:lnTo>
                    <a:pt x="1246542" y="1254606"/>
                  </a:lnTo>
                  <a:lnTo>
                    <a:pt x="0" y="1254606"/>
                  </a:lnTo>
                  <a:close/>
                </a:path>
              </a:pathLst>
            </a:custGeom>
            <a:solidFill>
              <a:srgbClr val="000000"/>
            </a:solidFill>
            <a:ln>
              <a:noFill/>
            </a:ln>
          </p:spPr>
        </p:sp>
        <p:sp>
          <p:nvSpPr>
            <p:cNvPr id="217" name="Google Shape;217;p15"/>
            <p:cNvSpPr txBox="1"/>
            <p:nvPr/>
          </p:nvSpPr>
          <p:spPr>
            <a:xfrm>
              <a:off x="0" y="-38100"/>
              <a:ext cx="1246542" cy="129270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8" name="Google Shape;218;p15"/>
          <p:cNvSpPr/>
          <p:nvPr/>
        </p:nvSpPr>
        <p:spPr>
          <a:xfrm>
            <a:off x="634783" y="119508"/>
            <a:ext cx="4412367" cy="5876033"/>
          </a:xfrm>
          <a:custGeom>
            <a:rect b="b" l="l" r="r" t="t"/>
            <a:pathLst>
              <a:path extrusionOk="0" h="11752065" w="8824733">
                <a:moveTo>
                  <a:pt x="0" y="0"/>
                </a:moveTo>
                <a:lnTo>
                  <a:pt x="8824733" y="0"/>
                </a:lnTo>
                <a:lnTo>
                  <a:pt x="8824733" y="11752066"/>
                </a:lnTo>
                <a:lnTo>
                  <a:pt x="0" y="11752066"/>
                </a:lnTo>
                <a:lnTo>
                  <a:pt x="0" y="0"/>
                </a:lnTo>
                <a:close/>
              </a:path>
            </a:pathLst>
          </a:custGeom>
          <a:blipFill rotWithShape="1">
            <a:blip r:embed="rId4">
              <a:alphaModFix/>
            </a:blip>
            <a:stretch>
              <a:fillRect b="0" l="0" r="0" t="0"/>
            </a:stretch>
          </a:blipFill>
          <a:ln>
            <a:noFill/>
          </a:ln>
        </p:spPr>
      </p:sp>
      <p:grpSp>
        <p:nvGrpSpPr>
          <p:cNvPr id="219" name="Google Shape;219;p15"/>
          <p:cNvGrpSpPr/>
          <p:nvPr/>
        </p:nvGrpSpPr>
        <p:grpSpPr>
          <a:xfrm>
            <a:off x="4829175" y="3166201"/>
            <a:ext cx="3007043" cy="1548674"/>
            <a:chOff x="0" y="-38100"/>
            <a:chExt cx="1645004" cy="847203"/>
          </a:xfrm>
        </p:grpSpPr>
        <p:sp>
          <p:nvSpPr>
            <p:cNvPr id="220" name="Google Shape;220;p15"/>
            <p:cNvSpPr/>
            <p:nvPr/>
          </p:nvSpPr>
          <p:spPr>
            <a:xfrm>
              <a:off x="0" y="0"/>
              <a:ext cx="1645004" cy="809103"/>
            </a:xfrm>
            <a:custGeom>
              <a:rect b="b" l="l" r="r" t="t"/>
              <a:pathLst>
                <a:path extrusionOk="0" h="809103" w="1645004">
                  <a:moveTo>
                    <a:pt x="0" y="0"/>
                  </a:moveTo>
                  <a:lnTo>
                    <a:pt x="1645004" y="0"/>
                  </a:lnTo>
                  <a:lnTo>
                    <a:pt x="1645004" y="809103"/>
                  </a:lnTo>
                  <a:lnTo>
                    <a:pt x="0" y="809103"/>
                  </a:lnTo>
                  <a:close/>
                </a:path>
              </a:pathLst>
            </a:custGeom>
            <a:solidFill>
              <a:srgbClr val="5AE1D2"/>
            </a:solidFill>
            <a:ln cap="sq" cmpd="sng" w="57150">
              <a:solidFill>
                <a:srgbClr val="000000"/>
              </a:solidFill>
              <a:prstDash val="solid"/>
              <a:miter lim="8000"/>
              <a:headEnd len="sm" w="sm" type="none"/>
              <a:tailEnd len="sm" w="sm" type="none"/>
            </a:ln>
          </p:spPr>
        </p:sp>
        <p:sp>
          <p:nvSpPr>
            <p:cNvPr id="221" name="Google Shape;221;p15"/>
            <p:cNvSpPr txBox="1"/>
            <p:nvPr/>
          </p:nvSpPr>
          <p:spPr>
            <a:xfrm>
              <a:off x="0" y="-38100"/>
              <a:ext cx="1645004" cy="847203"/>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2" name="Google Shape;222;p15"/>
          <p:cNvGrpSpPr/>
          <p:nvPr/>
        </p:nvGrpSpPr>
        <p:grpSpPr>
          <a:xfrm>
            <a:off x="850241" y="794445"/>
            <a:ext cx="3895725" cy="469153"/>
            <a:chOff x="0" y="-38100"/>
            <a:chExt cx="2052069" cy="247126"/>
          </a:xfrm>
        </p:grpSpPr>
        <p:sp>
          <p:nvSpPr>
            <p:cNvPr id="223" name="Google Shape;223;p15"/>
            <p:cNvSpPr/>
            <p:nvPr/>
          </p:nvSpPr>
          <p:spPr>
            <a:xfrm>
              <a:off x="0" y="0"/>
              <a:ext cx="2052069" cy="209026"/>
            </a:xfrm>
            <a:custGeom>
              <a:rect b="b" l="l" r="r" t="t"/>
              <a:pathLst>
                <a:path extrusionOk="0" h="209026" w="2052069">
                  <a:moveTo>
                    <a:pt x="0" y="0"/>
                  </a:moveTo>
                  <a:lnTo>
                    <a:pt x="2052069" y="0"/>
                  </a:lnTo>
                  <a:lnTo>
                    <a:pt x="2052069" y="209026"/>
                  </a:lnTo>
                  <a:lnTo>
                    <a:pt x="0" y="209026"/>
                  </a:lnTo>
                  <a:close/>
                </a:path>
              </a:pathLst>
            </a:custGeom>
            <a:solidFill>
              <a:srgbClr val="FFFFFF"/>
            </a:solidFill>
            <a:ln>
              <a:noFill/>
            </a:ln>
          </p:spPr>
        </p:sp>
        <p:sp>
          <p:nvSpPr>
            <p:cNvPr id="224" name="Google Shape;224;p15"/>
            <p:cNvSpPr txBox="1"/>
            <p:nvPr/>
          </p:nvSpPr>
          <p:spPr>
            <a:xfrm>
              <a:off x="0" y="-38100"/>
              <a:ext cx="2052069" cy="247126"/>
            </a:xfrm>
            <a:prstGeom prst="rect">
              <a:avLst/>
            </a:prstGeom>
            <a:noFill/>
            <a:ln>
              <a:noFill/>
            </a:ln>
          </p:spPr>
          <p:txBody>
            <a:bodyPr anchorCtr="0" anchor="ctr" bIns="25400" lIns="25400" spcFirstLastPara="1" rIns="25400" wrap="square" tIns="25400">
              <a:noAutofit/>
            </a:bodyPr>
            <a:lstStyle/>
            <a:p>
              <a:pPr indent="0" lvl="1" marL="0" marR="0" rtl="0" algn="ctr">
                <a:lnSpc>
                  <a:spcPct val="159444"/>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5" name="Google Shape;225;p15"/>
          <p:cNvGrpSpPr/>
          <p:nvPr/>
        </p:nvGrpSpPr>
        <p:grpSpPr>
          <a:xfrm>
            <a:off x="1364591" y="243609"/>
            <a:ext cx="2867025" cy="469153"/>
            <a:chOff x="0" y="-38100"/>
            <a:chExt cx="1510202" cy="247126"/>
          </a:xfrm>
        </p:grpSpPr>
        <p:sp>
          <p:nvSpPr>
            <p:cNvPr id="226" name="Google Shape;226;p15"/>
            <p:cNvSpPr/>
            <p:nvPr/>
          </p:nvSpPr>
          <p:spPr>
            <a:xfrm>
              <a:off x="0" y="0"/>
              <a:ext cx="1510202" cy="209026"/>
            </a:xfrm>
            <a:custGeom>
              <a:rect b="b" l="l" r="r" t="t"/>
              <a:pathLst>
                <a:path extrusionOk="0" h="209026" w="1510202">
                  <a:moveTo>
                    <a:pt x="0" y="0"/>
                  </a:moveTo>
                  <a:lnTo>
                    <a:pt x="1510202" y="0"/>
                  </a:lnTo>
                  <a:lnTo>
                    <a:pt x="1510202" y="209026"/>
                  </a:lnTo>
                  <a:lnTo>
                    <a:pt x="0" y="209026"/>
                  </a:lnTo>
                  <a:close/>
                </a:path>
              </a:pathLst>
            </a:custGeom>
            <a:solidFill>
              <a:srgbClr val="FFFFFF"/>
            </a:solidFill>
            <a:ln>
              <a:noFill/>
            </a:ln>
          </p:spPr>
        </p:sp>
        <p:sp>
          <p:nvSpPr>
            <p:cNvPr id="227" name="Google Shape;227;p15"/>
            <p:cNvSpPr txBox="1"/>
            <p:nvPr/>
          </p:nvSpPr>
          <p:spPr>
            <a:xfrm>
              <a:off x="0" y="-38100"/>
              <a:ext cx="1510202" cy="247126"/>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28" name="Google Shape;228;p15"/>
          <p:cNvSpPr/>
          <p:nvPr/>
        </p:nvSpPr>
        <p:spPr>
          <a:xfrm>
            <a:off x="5726633" y="315939"/>
            <a:ext cx="3158084" cy="3298260"/>
          </a:xfrm>
          <a:custGeom>
            <a:rect b="b" l="l" r="r" t="t"/>
            <a:pathLst>
              <a:path extrusionOk="0" h="6596519" w="6316167">
                <a:moveTo>
                  <a:pt x="0" y="0"/>
                </a:moveTo>
                <a:lnTo>
                  <a:pt x="6316167" y="0"/>
                </a:lnTo>
                <a:lnTo>
                  <a:pt x="6316167" y="6596519"/>
                </a:lnTo>
                <a:lnTo>
                  <a:pt x="0" y="6596519"/>
                </a:lnTo>
                <a:lnTo>
                  <a:pt x="0" y="0"/>
                </a:lnTo>
                <a:close/>
              </a:path>
            </a:pathLst>
          </a:custGeom>
          <a:blipFill rotWithShape="1">
            <a:blip r:embed="rId5">
              <a:alphaModFix/>
            </a:blip>
            <a:stretch>
              <a:fillRect b="0" l="0" r="0" t="0"/>
            </a:stretch>
          </a:blipFill>
          <a:ln>
            <a:noFill/>
          </a:ln>
        </p:spPr>
      </p:sp>
      <p:sp>
        <p:nvSpPr>
          <p:cNvPr id="229" name="Google Shape;229;p15"/>
          <p:cNvSpPr txBox="1"/>
          <p:nvPr/>
        </p:nvSpPr>
        <p:spPr>
          <a:xfrm>
            <a:off x="5154125" y="3614201"/>
            <a:ext cx="2357100" cy="7542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 sz="4900" u="none" cap="none" strike="noStrike">
                <a:solidFill>
                  <a:srgbClr val="000000"/>
                </a:solidFill>
                <a:latin typeface="Oswald"/>
                <a:ea typeface="Oswald"/>
                <a:cs typeface="Oswald"/>
                <a:sym typeface="Oswald"/>
              </a:rPr>
              <a:t>1971</a:t>
            </a:r>
            <a:endParaRPr sz="700"/>
          </a:p>
        </p:txBody>
      </p:sp>
      <p:sp>
        <p:nvSpPr>
          <p:cNvPr id="230" name="Google Shape;230;p15"/>
          <p:cNvSpPr txBox="1"/>
          <p:nvPr/>
        </p:nvSpPr>
        <p:spPr>
          <a:xfrm>
            <a:off x="1339050" y="2031358"/>
            <a:ext cx="3003900" cy="2154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 The first message was sent over the ARPANET from computer science</a:t>
            </a:r>
            <a:endParaRPr sz="700"/>
          </a:p>
          <a:p>
            <a:pPr indent="0" lvl="0"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Professor Leonard Kleinrock's laboratory at University of California, Los Angeles (UCLA) to the second network node at Stanford Research Institute.</a:t>
            </a:r>
            <a:endParaRPr sz="700"/>
          </a:p>
          <a:p>
            <a:pPr indent="0" lvl="1" marL="0" marR="0" rtl="0" algn="ctr">
              <a:lnSpc>
                <a:spcPct val="100000"/>
              </a:lnSpc>
              <a:spcBef>
                <a:spcPts val="0"/>
              </a:spcBef>
              <a:spcAft>
                <a:spcPts val="0"/>
              </a:spcAft>
              <a:buNone/>
            </a:pPr>
            <a:r>
              <a:t/>
            </a:r>
            <a:endParaRPr b="0" i="0" sz="1400" u="none" cap="none" strike="noStrike">
              <a:solidFill>
                <a:srgbClr val="FFFFFF"/>
              </a:solidFill>
              <a:latin typeface="IBM Plex Mono"/>
              <a:ea typeface="IBM Plex Mono"/>
              <a:cs typeface="IBM Plex Mono"/>
              <a:sym typeface="IBM Plex Mono"/>
            </a:endParaRPr>
          </a:p>
        </p:txBody>
      </p:sp>
      <p:sp>
        <p:nvSpPr>
          <p:cNvPr id="231" name="Google Shape;231;p15"/>
          <p:cNvSpPr txBox="1"/>
          <p:nvPr/>
        </p:nvSpPr>
        <p:spPr>
          <a:xfrm>
            <a:off x="1745592" y="417178"/>
            <a:ext cx="2190750" cy="562591"/>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DONALD DAVIES</a:t>
            </a:r>
            <a:endParaRPr sz="700"/>
          </a:p>
        </p:txBody>
      </p:sp>
      <p:sp>
        <p:nvSpPr>
          <p:cNvPr id="232" name="Google Shape;232;p15"/>
          <p:cNvSpPr txBox="1"/>
          <p:nvPr/>
        </p:nvSpPr>
        <p:spPr>
          <a:xfrm>
            <a:off x="1039847" y="1092348"/>
            <a:ext cx="3602239" cy="173965"/>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PACKET-SWITCH NETWORK DESIGNER</a:t>
            </a:r>
            <a:endParaRPr sz="700"/>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236" name="Shape 236"/>
        <p:cNvGrpSpPr/>
        <p:nvPr/>
      </p:nvGrpSpPr>
      <p:grpSpPr>
        <a:xfrm>
          <a:off x="0" y="0"/>
          <a:ext cx="0" cy="0"/>
          <a:chOff x="0" y="0"/>
          <a:chExt cx="0" cy="0"/>
        </a:xfrm>
      </p:grpSpPr>
      <p:grpSp>
        <p:nvGrpSpPr>
          <p:cNvPr id="237" name="Google Shape;237;p16"/>
          <p:cNvGrpSpPr/>
          <p:nvPr/>
        </p:nvGrpSpPr>
        <p:grpSpPr>
          <a:xfrm>
            <a:off x="-599725" y="0"/>
            <a:ext cx="10263188" cy="5143500"/>
            <a:chOff x="0" y="0"/>
            <a:chExt cx="27368500" cy="13716000"/>
          </a:xfrm>
        </p:grpSpPr>
        <p:sp>
          <p:nvSpPr>
            <p:cNvPr id="238" name="Google Shape;238;p16"/>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39" name="Google Shape;239;p16"/>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40" name="Google Shape;240;p16"/>
          <p:cNvGrpSpPr/>
          <p:nvPr/>
        </p:nvGrpSpPr>
        <p:grpSpPr>
          <a:xfrm>
            <a:off x="2481630" y="1830261"/>
            <a:ext cx="4180739" cy="2548718"/>
            <a:chOff x="0" y="-38100"/>
            <a:chExt cx="2202200" cy="1342534"/>
          </a:xfrm>
        </p:grpSpPr>
        <p:sp>
          <p:nvSpPr>
            <p:cNvPr id="241" name="Google Shape;241;p16"/>
            <p:cNvSpPr/>
            <p:nvPr/>
          </p:nvSpPr>
          <p:spPr>
            <a:xfrm>
              <a:off x="0" y="0"/>
              <a:ext cx="2202200" cy="1304434"/>
            </a:xfrm>
            <a:custGeom>
              <a:rect b="b" l="l" r="r" t="t"/>
              <a:pathLst>
                <a:path extrusionOk="0" h="1304434" w="2202200">
                  <a:moveTo>
                    <a:pt x="0" y="0"/>
                  </a:moveTo>
                  <a:lnTo>
                    <a:pt x="2202200" y="0"/>
                  </a:lnTo>
                  <a:lnTo>
                    <a:pt x="2202200" y="1304434"/>
                  </a:lnTo>
                  <a:lnTo>
                    <a:pt x="0" y="1304434"/>
                  </a:lnTo>
                  <a:close/>
                </a:path>
              </a:pathLst>
            </a:custGeom>
            <a:solidFill>
              <a:srgbClr val="5AE1D2"/>
            </a:solidFill>
            <a:ln cap="sq" cmpd="sng" w="57150">
              <a:solidFill>
                <a:srgbClr val="000000"/>
              </a:solidFill>
              <a:prstDash val="solid"/>
              <a:miter lim="8000"/>
              <a:headEnd len="sm" w="sm" type="none"/>
              <a:tailEnd len="sm" w="sm" type="none"/>
            </a:ln>
          </p:spPr>
        </p:sp>
        <p:sp>
          <p:nvSpPr>
            <p:cNvPr id="242" name="Google Shape;242;p16"/>
            <p:cNvSpPr txBox="1"/>
            <p:nvPr/>
          </p:nvSpPr>
          <p:spPr>
            <a:xfrm>
              <a:off x="0" y="-38100"/>
              <a:ext cx="2202200" cy="134253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3" name="Google Shape;243;p16"/>
          <p:cNvGrpSpPr/>
          <p:nvPr/>
        </p:nvGrpSpPr>
        <p:grpSpPr>
          <a:xfrm>
            <a:off x="2481631" y="3783323"/>
            <a:ext cx="3254692" cy="595657"/>
            <a:chOff x="0" y="-38100"/>
            <a:chExt cx="1714406" cy="313762"/>
          </a:xfrm>
        </p:grpSpPr>
        <p:sp>
          <p:nvSpPr>
            <p:cNvPr id="244" name="Google Shape;244;p16"/>
            <p:cNvSpPr/>
            <p:nvPr/>
          </p:nvSpPr>
          <p:spPr>
            <a:xfrm>
              <a:off x="0" y="0"/>
              <a:ext cx="1714406" cy="275662"/>
            </a:xfrm>
            <a:custGeom>
              <a:rect b="b" l="l" r="r" t="t"/>
              <a:pathLst>
                <a:path extrusionOk="0" h="275662" w="1714406">
                  <a:moveTo>
                    <a:pt x="0" y="0"/>
                  </a:moveTo>
                  <a:lnTo>
                    <a:pt x="1714406" y="0"/>
                  </a:lnTo>
                  <a:lnTo>
                    <a:pt x="1714406"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245" name="Google Shape;245;p16"/>
            <p:cNvSpPr txBox="1"/>
            <p:nvPr/>
          </p:nvSpPr>
          <p:spPr>
            <a:xfrm>
              <a:off x="0" y="-38100"/>
              <a:ext cx="1714406"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6" name="Google Shape;246;p16"/>
          <p:cNvGrpSpPr/>
          <p:nvPr/>
        </p:nvGrpSpPr>
        <p:grpSpPr>
          <a:xfrm>
            <a:off x="2481630" y="697857"/>
            <a:ext cx="4180739" cy="1233309"/>
            <a:chOff x="0" y="-38100"/>
            <a:chExt cx="2389414" cy="704872"/>
          </a:xfrm>
        </p:grpSpPr>
        <p:sp>
          <p:nvSpPr>
            <p:cNvPr id="247" name="Google Shape;247;p16"/>
            <p:cNvSpPr/>
            <p:nvPr/>
          </p:nvSpPr>
          <p:spPr>
            <a:xfrm>
              <a:off x="0" y="0"/>
              <a:ext cx="2389414" cy="666772"/>
            </a:xfrm>
            <a:custGeom>
              <a:rect b="b" l="l" r="r" t="t"/>
              <a:pathLst>
                <a:path extrusionOk="0" h="666772" w="2389414">
                  <a:moveTo>
                    <a:pt x="0" y="0"/>
                  </a:moveTo>
                  <a:lnTo>
                    <a:pt x="2389414" y="0"/>
                  </a:lnTo>
                  <a:lnTo>
                    <a:pt x="2389414" y="666772"/>
                  </a:lnTo>
                  <a:lnTo>
                    <a:pt x="0" y="666772"/>
                  </a:lnTo>
                  <a:close/>
                </a:path>
              </a:pathLst>
            </a:custGeom>
            <a:solidFill>
              <a:srgbClr val="FFFFFF"/>
            </a:solidFill>
            <a:ln cap="sq" cmpd="sng" w="57150">
              <a:solidFill>
                <a:srgbClr val="000000"/>
              </a:solidFill>
              <a:prstDash val="solid"/>
              <a:miter lim="8000"/>
              <a:headEnd len="sm" w="sm" type="none"/>
              <a:tailEnd len="sm" w="sm" type="none"/>
            </a:ln>
          </p:spPr>
        </p:sp>
        <p:sp>
          <p:nvSpPr>
            <p:cNvPr id="248" name="Google Shape;248;p16"/>
            <p:cNvSpPr txBox="1"/>
            <p:nvPr/>
          </p:nvSpPr>
          <p:spPr>
            <a:xfrm>
              <a:off x="0" y="-38100"/>
              <a:ext cx="2389414" cy="70487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9" name="Google Shape;249;p16"/>
          <p:cNvSpPr txBox="1"/>
          <p:nvPr/>
        </p:nvSpPr>
        <p:spPr>
          <a:xfrm>
            <a:off x="2632848" y="880156"/>
            <a:ext cx="3826245" cy="808202"/>
          </a:xfrm>
          <a:prstGeom prst="rect">
            <a:avLst/>
          </a:prstGeom>
          <a:noFill/>
          <a:ln>
            <a:noFill/>
          </a:ln>
        </p:spPr>
        <p:txBody>
          <a:bodyPr anchorCtr="0" anchor="t" bIns="0" lIns="0" spcFirstLastPara="1" rIns="0" wrap="square" tIns="0">
            <a:spAutoFit/>
          </a:bodyPr>
          <a:lstStyle/>
          <a:p>
            <a:pPr indent="0" lvl="0" marL="0" marR="0" rtl="0" algn="ctr">
              <a:lnSpc>
                <a:spcPct val="139997"/>
              </a:lnSpc>
              <a:spcBef>
                <a:spcPts val="0"/>
              </a:spcBef>
              <a:spcAft>
                <a:spcPts val="0"/>
              </a:spcAft>
              <a:buNone/>
            </a:pPr>
            <a:r>
              <a:rPr b="1" i="0" lang="en" sz="4700" u="none" cap="none" strike="noStrike">
                <a:solidFill>
                  <a:srgbClr val="000000"/>
                </a:solidFill>
                <a:latin typeface="Oswald"/>
                <a:ea typeface="Oswald"/>
                <a:cs typeface="Oswald"/>
                <a:sym typeface="Oswald"/>
              </a:rPr>
              <a:t>"THE INTERNET</a:t>
            </a:r>
            <a:endParaRPr sz="700"/>
          </a:p>
        </p:txBody>
      </p:sp>
      <p:sp>
        <p:nvSpPr>
          <p:cNvPr id="250" name="Google Shape;250;p16"/>
          <p:cNvSpPr txBox="1"/>
          <p:nvPr/>
        </p:nvSpPr>
        <p:spPr>
          <a:xfrm>
            <a:off x="2853960" y="3965125"/>
            <a:ext cx="2541977" cy="275807"/>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 BILL GATES</a:t>
            </a:r>
            <a:endParaRPr sz="700"/>
          </a:p>
        </p:txBody>
      </p:sp>
      <p:sp>
        <p:nvSpPr>
          <p:cNvPr id="251" name="Google Shape;251;p16"/>
          <p:cNvSpPr txBox="1"/>
          <p:nvPr/>
        </p:nvSpPr>
        <p:spPr>
          <a:xfrm>
            <a:off x="2942118" y="2444522"/>
            <a:ext cx="3207600" cy="646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400" u="none" cap="none" strike="noStrike">
                <a:solidFill>
                  <a:srgbClr val="000000"/>
                </a:solidFill>
                <a:latin typeface="IBM Plex Mono"/>
                <a:ea typeface="IBM Plex Mono"/>
                <a:cs typeface="IBM Plex Mono"/>
                <a:sym typeface="IBM Plex Mono"/>
              </a:rPr>
              <a:t>is becoming the town</a:t>
            </a:r>
            <a:endParaRPr sz="700"/>
          </a:p>
          <a:p>
            <a:pPr indent="0" lvl="0" marL="0" marR="0" rtl="0" algn="ctr">
              <a:lnSpc>
                <a:spcPct val="100000"/>
              </a:lnSpc>
              <a:spcBef>
                <a:spcPts val="0"/>
              </a:spcBef>
              <a:spcAft>
                <a:spcPts val="0"/>
              </a:spcAft>
              <a:buNone/>
            </a:pPr>
            <a:r>
              <a:rPr b="0" i="0" lang="en" sz="1400" u="none" cap="none" strike="noStrike">
                <a:solidFill>
                  <a:srgbClr val="000000"/>
                </a:solidFill>
                <a:latin typeface="IBM Plex Mono"/>
                <a:ea typeface="IBM Plex Mono"/>
                <a:cs typeface="IBM Plex Mono"/>
                <a:sym typeface="IBM Plex Mono"/>
              </a:rPr>
              <a:t>square for the global</a:t>
            </a:r>
            <a:endParaRPr sz="700"/>
          </a:p>
          <a:p>
            <a:pPr indent="0" lvl="1" marL="0" marR="0" rtl="0" algn="ctr">
              <a:lnSpc>
                <a:spcPct val="100000"/>
              </a:lnSpc>
              <a:spcBef>
                <a:spcPts val="0"/>
              </a:spcBef>
              <a:spcAft>
                <a:spcPts val="0"/>
              </a:spcAft>
              <a:buNone/>
            </a:pPr>
            <a:r>
              <a:rPr b="0" i="0" lang="en" sz="1400" u="none" cap="none" strike="noStrike">
                <a:solidFill>
                  <a:srgbClr val="000000"/>
                </a:solidFill>
                <a:latin typeface="IBM Plex Mono"/>
                <a:ea typeface="IBM Plex Mono"/>
                <a:cs typeface="IBM Plex Mono"/>
                <a:sym typeface="IBM Plex Mono"/>
              </a:rPr>
              <a:t>village of tomorrow."</a:t>
            </a:r>
            <a:endParaRPr sz="700"/>
          </a:p>
        </p:txBody>
      </p:sp>
      <p:sp>
        <p:nvSpPr>
          <p:cNvPr id="252" name="Google Shape;252;p16"/>
          <p:cNvSpPr/>
          <p:nvPr/>
        </p:nvSpPr>
        <p:spPr>
          <a:xfrm>
            <a:off x="1073522" y="1334887"/>
            <a:ext cx="1543057" cy="1543057"/>
          </a:xfrm>
          <a:custGeom>
            <a:rect b="b" l="l" r="r" t="t"/>
            <a:pathLst>
              <a:path extrusionOk="0" h="3086114" w="3086114">
                <a:moveTo>
                  <a:pt x="0" y="0"/>
                </a:moveTo>
                <a:lnTo>
                  <a:pt x="3086114" y="0"/>
                </a:lnTo>
                <a:lnTo>
                  <a:pt x="3086114" y="3086114"/>
                </a:lnTo>
                <a:lnTo>
                  <a:pt x="0" y="3086114"/>
                </a:lnTo>
                <a:lnTo>
                  <a:pt x="0" y="0"/>
                </a:lnTo>
                <a:close/>
              </a:path>
            </a:pathLst>
          </a:custGeom>
          <a:blipFill rotWithShape="1">
            <a:blip r:embed="rId4">
              <a:alphaModFix/>
            </a:blip>
            <a:stretch>
              <a:fillRect b="0" l="0" r="0" t="0"/>
            </a:stretch>
          </a:blipFill>
          <a:ln>
            <a:noFill/>
          </a:ln>
        </p:spPr>
      </p:sp>
      <p:sp>
        <p:nvSpPr>
          <p:cNvPr id="253" name="Google Shape;253;p16"/>
          <p:cNvSpPr/>
          <p:nvPr/>
        </p:nvSpPr>
        <p:spPr>
          <a:xfrm>
            <a:off x="5975892" y="3019425"/>
            <a:ext cx="3345366" cy="2057400"/>
          </a:xfrm>
          <a:custGeom>
            <a:rect b="b" l="l" r="r" t="t"/>
            <a:pathLst>
              <a:path extrusionOk="0" h="4114800" w="6690732">
                <a:moveTo>
                  <a:pt x="0" y="0"/>
                </a:moveTo>
                <a:lnTo>
                  <a:pt x="6690731" y="0"/>
                </a:lnTo>
                <a:lnTo>
                  <a:pt x="6690731" y="4114800"/>
                </a:lnTo>
                <a:lnTo>
                  <a:pt x="0" y="4114800"/>
                </a:lnTo>
                <a:lnTo>
                  <a:pt x="0" y="0"/>
                </a:lnTo>
                <a:close/>
              </a:path>
            </a:pathLst>
          </a:custGeom>
          <a:blipFill rotWithShape="1">
            <a:blip r:embed="rId5">
              <a:alphaModFix/>
            </a:blip>
            <a:stretch>
              <a:fillRect b="0" l="0" r="0" t="0"/>
            </a:stretch>
          </a:blipFill>
          <a:ln>
            <a:noFill/>
          </a:ln>
        </p:spPr>
      </p:sp>
      <p:sp>
        <p:nvSpPr>
          <p:cNvPr id="254" name="Google Shape;254;p16"/>
          <p:cNvSpPr/>
          <p:nvPr/>
        </p:nvSpPr>
        <p:spPr>
          <a:xfrm>
            <a:off x="7067549" y="696715"/>
            <a:ext cx="1438275" cy="1438275"/>
          </a:xfrm>
          <a:custGeom>
            <a:rect b="b" l="l" r="r" t="t"/>
            <a:pathLst>
              <a:path extrusionOk="0" h="2876550" w="2876550">
                <a:moveTo>
                  <a:pt x="0" y="0"/>
                </a:moveTo>
                <a:lnTo>
                  <a:pt x="2876551" y="0"/>
                </a:lnTo>
                <a:lnTo>
                  <a:pt x="2876551" y="2876551"/>
                </a:lnTo>
                <a:lnTo>
                  <a:pt x="0" y="2876551"/>
                </a:lnTo>
                <a:lnTo>
                  <a:pt x="0" y="0"/>
                </a:lnTo>
                <a:close/>
              </a:path>
            </a:pathLst>
          </a:custGeom>
          <a:blipFill rotWithShape="1">
            <a:blip r:embed="rId6">
              <a:alphaModFix/>
            </a:blip>
            <a:stretch>
              <a:fillRect b="0" l="0" r="0" t="0"/>
            </a:stretch>
          </a:blipFill>
          <a:ln>
            <a:noFill/>
          </a:ln>
        </p:spPr>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258" name="Shape 258"/>
        <p:cNvGrpSpPr/>
        <p:nvPr/>
      </p:nvGrpSpPr>
      <p:grpSpPr>
        <a:xfrm>
          <a:off x="0" y="0"/>
          <a:ext cx="0" cy="0"/>
          <a:chOff x="0" y="0"/>
          <a:chExt cx="0" cy="0"/>
        </a:xfrm>
      </p:grpSpPr>
      <p:grpSp>
        <p:nvGrpSpPr>
          <p:cNvPr id="259" name="Google Shape;259;p17"/>
          <p:cNvGrpSpPr/>
          <p:nvPr/>
        </p:nvGrpSpPr>
        <p:grpSpPr>
          <a:xfrm>
            <a:off x="-559594" y="0"/>
            <a:ext cx="10263188" cy="5143500"/>
            <a:chOff x="0" y="0"/>
            <a:chExt cx="27368500" cy="13716000"/>
          </a:xfrm>
        </p:grpSpPr>
        <p:sp>
          <p:nvSpPr>
            <p:cNvPr id="260" name="Google Shape;260;p17"/>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61" name="Google Shape;261;p17"/>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62" name="Google Shape;262;p17"/>
          <p:cNvGrpSpPr/>
          <p:nvPr/>
        </p:nvGrpSpPr>
        <p:grpSpPr>
          <a:xfrm>
            <a:off x="4819089" y="970588"/>
            <a:ext cx="3696260" cy="3466841"/>
            <a:chOff x="0" y="-38100"/>
            <a:chExt cx="1122499" cy="1052828"/>
          </a:xfrm>
        </p:grpSpPr>
        <p:sp>
          <p:nvSpPr>
            <p:cNvPr id="263" name="Google Shape;263;p17"/>
            <p:cNvSpPr/>
            <p:nvPr/>
          </p:nvSpPr>
          <p:spPr>
            <a:xfrm>
              <a:off x="0" y="0"/>
              <a:ext cx="1122499" cy="1014728"/>
            </a:xfrm>
            <a:custGeom>
              <a:rect b="b" l="l" r="r" t="t"/>
              <a:pathLst>
                <a:path extrusionOk="0" h="1014728" w="1122499">
                  <a:moveTo>
                    <a:pt x="0" y="0"/>
                  </a:moveTo>
                  <a:lnTo>
                    <a:pt x="1122499" y="0"/>
                  </a:lnTo>
                  <a:lnTo>
                    <a:pt x="1122499" y="1014728"/>
                  </a:lnTo>
                  <a:lnTo>
                    <a:pt x="0" y="1014728"/>
                  </a:lnTo>
                  <a:close/>
                </a:path>
              </a:pathLst>
            </a:custGeom>
            <a:solidFill>
              <a:srgbClr val="000000"/>
            </a:solidFill>
            <a:ln>
              <a:noFill/>
            </a:ln>
          </p:spPr>
        </p:sp>
        <p:sp>
          <p:nvSpPr>
            <p:cNvPr id="264" name="Google Shape;264;p17"/>
            <p:cNvSpPr txBox="1"/>
            <p:nvPr/>
          </p:nvSpPr>
          <p:spPr>
            <a:xfrm>
              <a:off x="0" y="-38100"/>
              <a:ext cx="1122499" cy="1052828"/>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65" name="Google Shape;265;p17"/>
          <p:cNvSpPr/>
          <p:nvPr/>
        </p:nvSpPr>
        <p:spPr>
          <a:xfrm>
            <a:off x="4787339" y="902966"/>
            <a:ext cx="3728027" cy="3585220"/>
          </a:xfrm>
          <a:custGeom>
            <a:rect b="b" l="l" r="r" t="t"/>
            <a:pathLst>
              <a:path extrusionOk="0" h="7170439" w="7456053">
                <a:moveTo>
                  <a:pt x="0" y="0"/>
                </a:moveTo>
                <a:lnTo>
                  <a:pt x="7456053" y="0"/>
                </a:lnTo>
                <a:lnTo>
                  <a:pt x="7456053" y="7170438"/>
                </a:lnTo>
                <a:lnTo>
                  <a:pt x="0" y="7170438"/>
                </a:lnTo>
                <a:lnTo>
                  <a:pt x="0" y="0"/>
                </a:lnTo>
                <a:close/>
              </a:path>
            </a:pathLst>
          </a:custGeom>
          <a:blipFill rotWithShape="1">
            <a:blip r:embed="rId4">
              <a:alphaModFix/>
            </a:blip>
            <a:stretch>
              <a:fillRect b="0" l="0" r="-39190" t="0"/>
            </a:stretch>
          </a:blipFill>
          <a:ln>
            <a:noFill/>
          </a:ln>
        </p:spPr>
      </p:sp>
      <p:sp>
        <p:nvSpPr>
          <p:cNvPr id="266" name="Google Shape;266;p17"/>
          <p:cNvSpPr txBox="1"/>
          <p:nvPr/>
        </p:nvSpPr>
        <p:spPr>
          <a:xfrm>
            <a:off x="5376964" y="1765342"/>
            <a:ext cx="2548800" cy="1723800"/>
          </a:xfrm>
          <a:prstGeom prst="rect">
            <a:avLst/>
          </a:prstGeom>
          <a:noFill/>
          <a:ln>
            <a:noFill/>
          </a:ln>
        </p:spPr>
        <p:txBody>
          <a:bodyPr anchorCtr="0" anchor="t" bIns="0" lIns="0" spcFirstLastPara="1" rIns="0" wrap="square" tIns="0">
            <a:spAutoFit/>
          </a:bodyPr>
          <a:lstStyle/>
          <a:p>
            <a:pPr indent="0" lvl="1" marL="0" marR="0" rtl="0" algn="ctr">
              <a:lnSpc>
                <a:spcPct val="100000"/>
              </a:lnSpc>
              <a:spcBef>
                <a:spcPts val="0"/>
              </a:spcBef>
              <a:spcAft>
                <a:spcPts val="0"/>
              </a:spcAft>
              <a:buNone/>
            </a:pPr>
            <a:r>
              <a:rPr b="0" i="0" lang="en" sz="1400" u="none" cap="none" strike="noStrike">
                <a:solidFill>
                  <a:srgbClr val="FFFFFF"/>
                </a:solidFill>
                <a:latin typeface="IBM Plex Mono"/>
                <a:ea typeface="IBM Plex Mono"/>
                <a:cs typeface="IBM Plex Mono"/>
                <a:sym typeface="IBM Plex Mono"/>
              </a:rPr>
              <a:t>The ARPANET project led to the development of protocols for  internetworking, in which multiple separate networks could be joined into a network of networks</a:t>
            </a:r>
            <a:endParaRPr sz="700"/>
          </a:p>
        </p:txBody>
      </p:sp>
      <p:grpSp>
        <p:nvGrpSpPr>
          <p:cNvPr id="267" name="Google Shape;267;p17"/>
          <p:cNvGrpSpPr/>
          <p:nvPr/>
        </p:nvGrpSpPr>
        <p:grpSpPr>
          <a:xfrm>
            <a:off x="1787593" y="3183115"/>
            <a:ext cx="3366784" cy="1569859"/>
            <a:chOff x="0" y="-192881"/>
            <a:chExt cx="8978091" cy="4186292"/>
          </a:xfrm>
        </p:grpSpPr>
        <p:grpSp>
          <p:nvGrpSpPr>
            <p:cNvPr id="268" name="Google Shape;268;p17"/>
            <p:cNvGrpSpPr/>
            <p:nvPr/>
          </p:nvGrpSpPr>
          <p:grpSpPr>
            <a:xfrm>
              <a:off x="149456" y="1159014"/>
              <a:ext cx="8679180" cy="2834397"/>
              <a:chOff x="0" y="-38100"/>
              <a:chExt cx="1780482" cy="581460"/>
            </a:xfrm>
          </p:grpSpPr>
          <p:sp>
            <p:nvSpPr>
              <p:cNvPr id="269" name="Google Shape;269;p17"/>
              <p:cNvSpPr/>
              <p:nvPr/>
            </p:nvSpPr>
            <p:spPr>
              <a:xfrm>
                <a:off x="0" y="0"/>
                <a:ext cx="1780482" cy="543360"/>
              </a:xfrm>
              <a:custGeom>
                <a:rect b="b" l="l" r="r" t="t"/>
                <a:pathLst>
                  <a:path extrusionOk="0" h="543360" w="1780482">
                    <a:moveTo>
                      <a:pt x="0" y="0"/>
                    </a:moveTo>
                    <a:lnTo>
                      <a:pt x="1780482" y="0"/>
                    </a:lnTo>
                    <a:lnTo>
                      <a:pt x="1780482" y="543360"/>
                    </a:lnTo>
                    <a:lnTo>
                      <a:pt x="0" y="543360"/>
                    </a:lnTo>
                    <a:close/>
                  </a:path>
                </a:pathLst>
              </a:custGeom>
              <a:solidFill>
                <a:srgbClr val="5AE1D2"/>
              </a:solidFill>
              <a:ln cap="sq" cmpd="sng" w="57150">
                <a:solidFill>
                  <a:srgbClr val="000000"/>
                </a:solidFill>
                <a:prstDash val="solid"/>
                <a:miter lim="8000"/>
                <a:headEnd len="sm" w="sm" type="none"/>
                <a:tailEnd len="sm" w="sm" type="none"/>
              </a:ln>
            </p:spPr>
          </p:sp>
          <p:sp>
            <p:nvSpPr>
              <p:cNvPr id="270" name="Google Shape;270;p17"/>
              <p:cNvSpPr txBox="1"/>
              <p:nvPr/>
            </p:nvSpPr>
            <p:spPr>
              <a:xfrm>
                <a:off x="0" y="-38100"/>
                <a:ext cx="1780482" cy="58146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1" name="Google Shape;271;p17"/>
            <p:cNvGrpSpPr/>
            <p:nvPr/>
          </p:nvGrpSpPr>
          <p:grpSpPr>
            <a:xfrm>
              <a:off x="149456" y="-192881"/>
              <a:ext cx="8679180" cy="1588418"/>
              <a:chOff x="0" y="-38100"/>
              <a:chExt cx="1714406" cy="313762"/>
            </a:xfrm>
          </p:grpSpPr>
          <p:sp>
            <p:nvSpPr>
              <p:cNvPr id="272" name="Google Shape;272;p17"/>
              <p:cNvSpPr/>
              <p:nvPr/>
            </p:nvSpPr>
            <p:spPr>
              <a:xfrm>
                <a:off x="0" y="0"/>
                <a:ext cx="1714406" cy="275662"/>
              </a:xfrm>
              <a:custGeom>
                <a:rect b="b" l="l" r="r" t="t"/>
                <a:pathLst>
                  <a:path extrusionOk="0" h="275662" w="1714406">
                    <a:moveTo>
                      <a:pt x="0" y="0"/>
                    </a:moveTo>
                    <a:lnTo>
                      <a:pt x="1714406" y="0"/>
                    </a:lnTo>
                    <a:lnTo>
                      <a:pt x="1714406"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273" name="Google Shape;273;p17"/>
              <p:cNvSpPr txBox="1"/>
              <p:nvPr/>
            </p:nvSpPr>
            <p:spPr>
              <a:xfrm>
                <a:off x="0" y="-38100"/>
                <a:ext cx="1714406"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4" name="Google Shape;274;p17"/>
            <p:cNvSpPr txBox="1"/>
            <p:nvPr/>
          </p:nvSpPr>
          <p:spPr>
            <a:xfrm>
              <a:off x="0" y="1477546"/>
              <a:ext cx="8978091" cy="2192557"/>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 sz="4900" u="none" cap="none" strike="noStrike">
                  <a:solidFill>
                    <a:srgbClr val="000000"/>
                  </a:solidFill>
                  <a:latin typeface="Oswald"/>
                  <a:ea typeface="Oswald"/>
                  <a:cs typeface="Oswald"/>
                  <a:sym typeface="Oswald"/>
                </a:rPr>
                <a:t>1968-1972</a:t>
              </a:r>
              <a:endParaRPr sz="700"/>
            </a:p>
          </p:txBody>
        </p:sp>
        <p:sp>
          <p:nvSpPr>
            <p:cNvPr id="275" name="Google Shape;275;p17"/>
            <p:cNvSpPr txBox="1"/>
            <p:nvPr/>
          </p:nvSpPr>
          <p:spPr>
            <a:xfrm>
              <a:off x="586907" y="310975"/>
              <a:ext cx="7804277" cy="716437"/>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INTERNETWORKING</a:t>
              </a:r>
              <a:endParaRPr sz="700"/>
            </a:p>
          </p:txBody>
        </p:sp>
      </p:grpSp>
      <p:sp>
        <p:nvSpPr>
          <p:cNvPr id="276" name="Google Shape;276;p17"/>
          <p:cNvSpPr/>
          <p:nvPr/>
        </p:nvSpPr>
        <p:spPr>
          <a:xfrm>
            <a:off x="419710" y="514350"/>
            <a:ext cx="2273501" cy="3109060"/>
          </a:xfrm>
          <a:custGeom>
            <a:rect b="b" l="l" r="r" t="t"/>
            <a:pathLst>
              <a:path extrusionOk="0" h="6218121" w="4547001">
                <a:moveTo>
                  <a:pt x="0" y="0"/>
                </a:moveTo>
                <a:lnTo>
                  <a:pt x="4547001" y="0"/>
                </a:lnTo>
                <a:lnTo>
                  <a:pt x="4547001" y="6218121"/>
                </a:lnTo>
                <a:lnTo>
                  <a:pt x="0" y="6218121"/>
                </a:lnTo>
                <a:lnTo>
                  <a:pt x="0" y="0"/>
                </a:lnTo>
                <a:close/>
              </a:path>
            </a:pathLst>
          </a:custGeom>
          <a:blipFill rotWithShape="1">
            <a:blip r:embed="rId5">
              <a:alphaModFix/>
            </a:blip>
            <a:stretch>
              <a:fillRect b="0" l="0" r="0" t="0"/>
            </a:stretch>
          </a:blipFill>
          <a:ln>
            <a:noFill/>
          </a:ln>
        </p:spPr>
      </p:sp>
      <p:sp>
        <p:nvSpPr>
          <p:cNvPr id="277" name="Google Shape;277;p17"/>
          <p:cNvSpPr/>
          <p:nvPr/>
        </p:nvSpPr>
        <p:spPr>
          <a:xfrm>
            <a:off x="3653885" y="1312346"/>
            <a:ext cx="918115" cy="2057400"/>
          </a:xfrm>
          <a:custGeom>
            <a:rect b="b" l="l" r="r" t="t"/>
            <a:pathLst>
              <a:path extrusionOk="0" h="4114800" w="1836230">
                <a:moveTo>
                  <a:pt x="0" y="0"/>
                </a:moveTo>
                <a:lnTo>
                  <a:pt x="1836229" y="0"/>
                </a:lnTo>
                <a:lnTo>
                  <a:pt x="1836229" y="4114800"/>
                </a:lnTo>
                <a:lnTo>
                  <a:pt x="0" y="4114800"/>
                </a:lnTo>
                <a:lnTo>
                  <a:pt x="0" y="0"/>
                </a:lnTo>
                <a:close/>
              </a:path>
            </a:pathLst>
          </a:custGeom>
          <a:blipFill rotWithShape="1">
            <a:blip r:embed="rId6">
              <a:alphaModFix/>
            </a:blip>
            <a:stretch>
              <a:fillRect b="0" l="0" r="0" t="0"/>
            </a:stretch>
          </a:blipFill>
          <a:ln>
            <a:noFill/>
          </a:ln>
        </p:spPr>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281" name="Shape 281"/>
        <p:cNvGrpSpPr/>
        <p:nvPr/>
      </p:nvGrpSpPr>
      <p:grpSpPr>
        <a:xfrm>
          <a:off x="0" y="0"/>
          <a:ext cx="0" cy="0"/>
          <a:chOff x="0" y="0"/>
          <a:chExt cx="0" cy="0"/>
        </a:xfrm>
      </p:grpSpPr>
      <p:grpSp>
        <p:nvGrpSpPr>
          <p:cNvPr id="282" name="Google Shape;282;p18"/>
          <p:cNvGrpSpPr/>
          <p:nvPr/>
        </p:nvGrpSpPr>
        <p:grpSpPr>
          <a:xfrm>
            <a:off x="-559594" y="0"/>
            <a:ext cx="10263188" cy="5143500"/>
            <a:chOff x="0" y="0"/>
            <a:chExt cx="27368500" cy="13716000"/>
          </a:xfrm>
        </p:grpSpPr>
        <p:sp>
          <p:nvSpPr>
            <p:cNvPr id="283" name="Google Shape;283;p18"/>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284" name="Google Shape;284;p18"/>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grpSp>
        <p:nvGrpSpPr>
          <p:cNvPr id="285" name="Google Shape;285;p18"/>
          <p:cNvGrpSpPr/>
          <p:nvPr/>
        </p:nvGrpSpPr>
        <p:grpSpPr>
          <a:xfrm>
            <a:off x="514350" y="567587"/>
            <a:ext cx="2460643" cy="1592286"/>
            <a:chOff x="0" y="-38100"/>
            <a:chExt cx="1296141" cy="838735"/>
          </a:xfrm>
        </p:grpSpPr>
        <p:sp>
          <p:nvSpPr>
            <p:cNvPr id="286" name="Google Shape;286;p18"/>
            <p:cNvSpPr/>
            <p:nvPr/>
          </p:nvSpPr>
          <p:spPr>
            <a:xfrm>
              <a:off x="0" y="0"/>
              <a:ext cx="1296141" cy="800635"/>
            </a:xfrm>
            <a:custGeom>
              <a:rect b="b" l="l" r="r" t="t"/>
              <a:pathLst>
                <a:path extrusionOk="0" h="800635" w="1296141">
                  <a:moveTo>
                    <a:pt x="0" y="0"/>
                  </a:moveTo>
                  <a:lnTo>
                    <a:pt x="1296141" y="0"/>
                  </a:lnTo>
                  <a:lnTo>
                    <a:pt x="1296141" y="800635"/>
                  </a:lnTo>
                  <a:lnTo>
                    <a:pt x="0" y="800635"/>
                  </a:lnTo>
                  <a:close/>
                </a:path>
              </a:pathLst>
            </a:custGeom>
            <a:solidFill>
              <a:srgbClr val="FFFFFF"/>
            </a:solidFill>
            <a:ln cap="sq" cmpd="sng" w="57150">
              <a:solidFill>
                <a:srgbClr val="000000"/>
              </a:solidFill>
              <a:prstDash val="solid"/>
              <a:miter lim="8000"/>
              <a:headEnd len="sm" w="sm" type="none"/>
              <a:tailEnd len="sm" w="sm" type="none"/>
            </a:ln>
          </p:spPr>
        </p:sp>
        <p:sp>
          <p:nvSpPr>
            <p:cNvPr id="287" name="Google Shape;287;p18"/>
            <p:cNvSpPr txBox="1"/>
            <p:nvPr/>
          </p:nvSpPr>
          <p:spPr>
            <a:xfrm>
              <a:off x="0" y="-38100"/>
              <a:ext cx="1296141" cy="83873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88" name="Google Shape;288;p18"/>
          <p:cNvGrpSpPr/>
          <p:nvPr/>
        </p:nvGrpSpPr>
        <p:grpSpPr>
          <a:xfrm>
            <a:off x="6130907" y="1522338"/>
            <a:ext cx="2460643" cy="1592286"/>
            <a:chOff x="0" y="-38100"/>
            <a:chExt cx="1296141" cy="838735"/>
          </a:xfrm>
        </p:grpSpPr>
        <p:sp>
          <p:nvSpPr>
            <p:cNvPr id="289" name="Google Shape;289;p18"/>
            <p:cNvSpPr/>
            <p:nvPr/>
          </p:nvSpPr>
          <p:spPr>
            <a:xfrm>
              <a:off x="0" y="0"/>
              <a:ext cx="1296141" cy="800635"/>
            </a:xfrm>
            <a:custGeom>
              <a:rect b="b" l="l" r="r" t="t"/>
              <a:pathLst>
                <a:path extrusionOk="0" h="800635" w="1296141">
                  <a:moveTo>
                    <a:pt x="0" y="0"/>
                  </a:moveTo>
                  <a:lnTo>
                    <a:pt x="1296141" y="0"/>
                  </a:lnTo>
                  <a:lnTo>
                    <a:pt x="1296141" y="800635"/>
                  </a:lnTo>
                  <a:lnTo>
                    <a:pt x="0" y="800635"/>
                  </a:lnTo>
                  <a:close/>
                </a:path>
              </a:pathLst>
            </a:custGeom>
            <a:solidFill>
              <a:srgbClr val="FEFEFE"/>
            </a:solidFill>
            <a:ln cap="sq" cmpd="sng" w="57150">
              <a:solidFill>
                <a:srgbClr val="000000"/>
              </a:solidFill>
              <a:prstDash val="solid"/>
              <a:miter lim="8000"/>
              <a:headEnd len="sm" w="sm" type="none"/>
              <a:tailEnd len="sm" w="sm" type="none"/>
            </a:ln>
          </p:spPr>
        </p:sp>
        <p:sp>
          <p:nvSpPr>
            <p:cNvPr id="290" name="Google Shape;290;p18"/>
            <p:cNvSpPr txBox="1"/>
            <p:nvPr/>
          </p:nvSpPr>
          <p:spPr>
            <a:xfrm>
              <a:off x="0" y="-38100"/>
              <a:ext cx="1296141" cy="83873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1" name="Google Shape;291;p18"/>
          <p:cNvGrpSpPr/>
          <p:nvPr/>
        </p:nvGrpSpPr>
        <p:grpSpPr>
          <a:xfrm>
            <a:off x="3341679" y="2897287"/>
            <a:ext cx="2460643" cy="1592286"/>
            <a:chOff x="0" y="-38100"/>
            <a:chExt cx="1296141" cy="838735"/>
          </a:xfrm>
        </p:grpSpPr>
        <p:sp>
          <p:nvSpPr>
            <p:cNvPr id="292" name="Google Shape;292;p18"/>
            <p:cNvSpPr/>
            <p:nvPr/>
          </p:nvSpPr>
          <p:spPr>
            <a:xfrm>
              <a:off x="0" y="0"/>
              <a:ext cx="1296141" cy="800635"/>
            </a:xfrm>
            <a:custGeom>
              <a:rect b="b" l="l" r="r" t="t"/>
              <a:pathLst>
                <a:path extrusionOk="0" h="800635" w="1296141">
                  <a:moveTo>
                    <a:pt x="0" y="0"/>
                  </a:moveTo>
                  <a:lnTo>
                    <a:pt x="1296141" y="0"/>
                  </a:lnTo>
                  <a:lnTo>
                    <a:pt x="1296141" y="800635"/>
                  </a:lnTo>
                  <a:lnTo>
                    <a:pt x="0" y="800635"/>
                  </a:lnTo>
                  <a:close/>
                </a:path>
              </a:pathLst>
            </a:custGeom>
            <a:solidFill>
              <a:srgbClr val="5AE1D2"/>
            </a:solidFill>
            <a:ln cap="sq" cmpd="sng" w="57150">
              <a:solidFill>
                <a:srgbClr val="000000"/>
              </a:solidFill>
              <a:prstDash val="solid"/>
              <a:miter lim="8000"/>
              <a:headEnd len="sm" w="sm" type="none"/>
              <a:tailEnd len="sm" w="sm" type="none"/>
            </a:ln>
          </p:spPr>
        </p:sp>
        <p:sp>
          <p:nvSpPr>
            <p:cNvPr id="293" name="Google Shape;293;p18"/>
            <p:cNvSpPr txBox="1"/>
            <p:nvPr/>
          </p:nvSpPr>
          <p:spPr>
            <a:xfrm>
              <a:off x="0" y="-38100"/>
              <a:ext cx="1296141" cy="83873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4" name="Google Shape;294;p18"/>
          <p:cNvGrpSpPr/>
          <p:nvPr/>
        </p:nvGrpSpPr>
        <p:grpSpPr>
          <a:xfrm>
            <a:off x="514350" y="565505"/>
            <a:ext cx="2460643" cy="595657"/>
            <a:chOff x="0" y="-38100"/>
            <a:chExt cx="1296141" cy="313762"/>
          </a:xfrm>
        </p:grpSpPr>
        <p:sp>
          <p:nvSpPr>
            <p:cNvPr id="295" name="Google Shape;295;p18"/>
            <p:cNvSpPr/>
            <p:nvPr/>
          </p:nvSpPr>
          <p:spPr>
            <a:xfrm>
              <a:off x="0" y="0"/>
              <a:ext cx="1296141" cy="275662"/>
            </a:xfrm>
            <a:custGeom>
              <a:rect b="b" l="l" r="r" t="t"/>
              <a:pathLst>
                <a:path extrusionOk="0" h="275662" w="1296141">
                  <a:moveTo>
                    <a:pt x="0" y="0"/>
                  </a:moveTo>
                  <a:lnTo>
                    <a:pt x="1296141" y="0"/>
                  </a:lnTo>
                  <a:lnTo>
                    <a:pt x="1296141"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296" name="Google Shape;296;p18"/>
            <p:cNvSpPr txBox="1"/>
            <p:nvPr/>
          </p:nvSpPr>
          <p:spPr>
            <a:xfrm>
              <a:off x="0" y="-38100"/>
              <a:ext cx="1296141"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97" name="Google Shape;297;p18"/>
          <p:cNvGrpSpPr/>
          <p:nvPr/>
        </p:nvGrpSpPr>
        <p:grpSpPr>
          <a:xfrm>
            <a:off x="6130907" y="1520256"/>
            <a:ext cx="2460643" cy="595657"/>
            <a:chOff x="0" y="-38100"/>
            <a:chExt cx="1296141" cy="313762"/>
          </a:xfrm>
        </p:grpSpPr>
        <p:sp>
          <p:nvSpPr>
            <p:cNvPr id="298" name="Google Shape;298;p18"/>
            <p:cNvSpPr/>
            <p:nvPr/>
          </p:nvSpPr>
          <p:spPr>
            <a:xfrm>
              <a:off x="0" y="0"/>
              <a:ext cx="1296141" cy="275662"/>
            </a:xfrm>
            <a:custGeom>
              <a:rect b="b" l="l" r="r" t="t"/>
              <a:pathLst>
                <a:path extrusionOk="0" h="275662" w="1296141">
                  <a:moveTo>
                    <a:pt x="0" y="0"/>
                  </a:moveTo>
                  <a:lnTo>
                    <a:pt x="1296141" y="0"/>
                  </a:lnTo>
                  <a:lnTo>
                    <a:pt x="1296141"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299" name="Google Shape;299;p18"/>
            <p:cNvSpPr txBox="1"/>
            <p:nvPr/>
          </p:nvSpPr>
          <p:spPr>
            <a:xfrm>
              <a:off x="0" y="-38100"/>
              <a:ext cx="1296141"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00" name="Google Shape;300;p18"/>
          <p:cNvGrpSpPr/>
          <p:nvPr/>
        </p:nvGrpSpPr>
        <p:grpSpPr>
          <a:xfrm>
            <a:off x="3341679" y="2895205"/>
            <a:ext cx="2460643" cy="595657"/>
            <a:chOff x="0" y="-38100"/>
            <a:chExt cx="1296141" cy="313762"/>
          </a:xfrm>
        </p:grpSpPr>
        <p:sp>
          <p:nvSpPr>
            <p:cNvPr id="301" name="Google Shape;301;p18"/>
            <p:cNvSpPr/>
            <p:nvPr/>
          </p:nvSpPr>
          <p:spPr>
            <a:xfrm>
              <a:off x="0" y="0"/>
              <a:ext cx="1296141" cy="275662"/>
            </a:xfrm>
            <a:custGeom>
              <a:rect b="b" l="l" r="r" t="t"/>
              <a:pathLst>
                <a:path extrusionOk="0" h="275662" w="1296141">
                  <a:moveTo>
                    <a:pt x="0" y="0"/>
                  </a:moveTo>
                  <a:lnTo>
                    <a:pt x="1296141" y="0"/>
                  </a:lnTo>
                  <a:lnTo>
                    <a:pt x="1296141" y="275662"/>
                  </a:lnTo>
                  <a:lnTo>
                    <a:pt x="0" y="275662"/>
                  </a:lnTo>
                  <a:close/>
                </a:path>
              </a:pathLst>
            </a:custGeom>
            <a:solidFill>
              <a:srgbClr val="E17E3F"/>
            </a:solidFill>
            <a:ln cap="sq" cmpd="sng" w="57150">
              <a:solidFill>
                <a:srgbClr val="000000"/>
              </a:solidFill>
              <a:prstDash val="solid"/>
              <a:miter lim="8000"/>
              <a:headEnd len="sm" w="sm" type="none"/>
              <a:tailEnd len="sm" w="sm" type="none"/>
            </a:ln>
          </p:spPr>
        </p:sp>
        <p:sp>
          <p:nvSpPr>
            <p:cNvPr id="302" name="Google Shape;302;p18"/>
            <p:cNvSpPr txBox="1"/>
            <p:nvPr/>
          </p:nvSpPr>
          <p:spPr>
            <a:xfrm>
              <a:off x="0" y="-38100"/>
              <a:ext cx="1296141" cy="313762"/>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03" name="Google Shape;303;p18"/>
          <p:cNvSpPr txBox="1"/>
          <p:nvPr/>
        </p:nvSpPr>
        <p:spPr>
          <a:xfrm>
            <a:off x="790575" y="1346075"/>
            <a:ext cx="1917600" cy="615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of internet users say</a:t>
            </a:r>
            <a:endParaRPr sz="700"/>
          </a:p>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they would not be able to live without it today</a:t>
            </a:r>
            <a:endParaRPr sz="700"/>
          </a:p>
          <a:p>
            <a:pPr indent="0" lvl="0" marL="0" marR="0" rtl="0" algn="ctr">
              <a:lnSpc>
                <a:spcPct val="100000"/>
              </a:lnSpc>
              <a:spcBef>
                <a:spcPts val="0"/>
              </a:spcBef>
              <a:spcAft>
                <a:spcPts val="0"/>
              </a:spcAft>
              <a:buNone/>
            </a:pPr>
            <a:r>
              <a:t/>
            </a:r>
            <a:endParaRPr b="0" i="0" sz="1000" u="none" cap="none" strike="noStrike">
              <a:solidFill>
                <a:srgbClr val="000000"/>
              </a:solidFill>
              <a:latin typeface="IBM Plex Mono"/>
              <a:ea typeface="IBM Plex Mono"/>
              <a:cs typeface="IBM Plex Mono"/>
              <a:sym typeface="IBM Plex Mono"/>
            </a:endParaRPr>
          </a:p>
        </p:txBody>
      </p:sp>
      <p:sp>
        <p:nvSpPr>
          <p:cNvPr id="304" name="Google Shape;304;p18"/>
          <p:cNvSpPr txBox="1"/>
          <p:nvPr/>
        </p:nvSpPr>
        <p:spPr>
          <a:xfrm>
            <a:off x="514350" y="749389"/>
            <a:ext cx="2460643" cy="275808"/>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98%</a:t>
            </a:r>
            <a:endParaRPr sz="700"/>
          </a:p>
        </p:txBody>
      </p:sp>
      <p:sp>
        <p:nvSpPr>
          <p:cNvPr id="305" name="Google Shape;305;p18"/>
          <p:cNvSpPr/>
          <p:nvPr/>
        </p:nvSpPr>
        <p:spPr>
          <a:xfrm>
            <a:off x="2417663" y="156393"/>
            <a:ext cx="1438275" cy="1438275"/>
          </a:xfrm>
          <a:custGeom>
            <a:rect b="b" l="l" r="r" t="t"/>
            <a:pathLst>
              <a:path extrusionOk="0" h="2876550" w="2876550">
                <a:moveTo>
                  <a:pt x="0" y="0"/>
                </a:moveTo>
                <a:lnTo>
                  <a:pt x="2876551" y="0"/>
                </a:lnTo>
                <a:lnTo>
                  <a:pt x="2876551" y="2876551"/>
                </a:lnTo>
                <a:lnTo>
                  <a:pt x="0" y="2876551"/>
                </a:lnTo>
                <a:lnTo>
                  <a:pt x="0" y="0"/>
                </a:lnTo>
                <a:close/>
              </a:path>
            </a:pathLst>
          </a:custGeom>
          <a:blipFill rotWithShape="1">
            <a:blip r:embed="rId4">
              <a:alphaModFix/>
            </a:blip>
            <a:stretch>
              <a:fillRect b="0" l="0" r="0" t="0"/>
            </a:stretch>
          </a:blipFill>
          <a:ln>
            <a:noFill/>
          </a:ln>
        </p:spPr>
      </p:sp>
      <p:sp>
        <p:nvSpPr>
          <p:cNvPr id="306" name="Google Shape;306;p18"/>
          <p:cNvSpPr/>
          <p:nvPr/>
        </p:nvSpPr>
        <p:spPr>
          <a:xfrm>
            <a:off x="7082169" y="3231281"/>
            <a:ext cx="1928578" cy="2550186"/>
          </a:xfrm>
          <a:custGeom>
            <a:rect b="b" l="l" r="r" t="t"/>
            <a:pathLst>
              <a:path extrusionOk="0" h="5100372" w="3857156">
                <a:moveTo>
                  <a:pt x="0" y="0"/>
                </a:moveTo>
                <a:lnTo>
                  <a:pt x="3857156" y="0"/>
                </a:lnTo>
                <a:lnTo>
                  <a:pt x="3857156" y="5100372"/>
                </a:lnTo>
                <a:lnTo>
                  <a:pt x="0" y="5100372"/>
                </a:lnTo>
                <a:lnTo>
                  <a:pt x="0" y="0"/>
                </a:lnTo>
                <a:close/>
              </a:path>
            </a:pathLst>
          </a:custGeom>
          <a:blipFill rotWithShape="1">
            <a:blip r:embed="rId5">
              <a:alphaModFix/>
            </a:blip>
            <a:stretch>
              <a:fillRect b="0" l="0" r="0" t="0"/>
            </a:stretch>
          </a:blipFill>
          <a:ln>
            <a:noFill/>
          </a:ln>
        </p:spPr>
      </p:sp>
      <p:sp>
        <p:nvSpPr>
          <p:cNvPr id="307" name="Google Shape;307;p18"/>
          <p:cNvSpPr/>
          <p:nvPr/>
        </p:nvSpPr>
        <p:spPr>
          <a:xfrm>
            <a:off x="1000215" y="2700895"/>
            <a:ext cx="2646174" cy="2057400"/>
          </a:xfrm>
          <a:custGeom>
            <a:rect b="b" l="l" r="r" t="t"/>
            <a:pathLst>
              <a:path extrusionOk="0" h="4114800" w="5292347">
                <a:moveTo>
                  <a:pt x="0" y="0"/>
                </a:moveTo>
                <a:lnTo>
                  <a:pt x="5292347" y="0"/>
                </a:lnTo>
                <a:lnTo>
                  <a:pt x="5292347" y="4114800"/>
                </a:lnTo>
                <a:lnTo>
                  <a:pt x="0" y="4114800"/>
                </a:lnTo>
                <a:lnTo>
                  <a:pt x="0" y="0"/>
                </a:lnTo>
                <a:close/>
              </a:path>
            </a:pathLst>
          </a:custGeom>
          <a:blipFill rotWithShape="1">
            <a:blip r:embed="rId6">
              <a:alphaModFix/>
            </a:blip>
            <a:stretch>
              <a:fillRect b="0" l="0" r="0" t="0"/>
            </a:stretch>
          </a:blipFill>
          <a:ln>
            <a:noFill/>
          </a:ln>
        </p:spPr>
      </p:sp>
      <p:sp>
        <p:nvSpPr>
          <p:cNvPr id="308" name="Google Shape;308;p18"/>
          <p:cNvSpPr txBox="1"/>
          <p:nvPr/>
        </p:nvSpPr>
        <p:spPr>
          <a:xfrm>
            <a:off x="6407132" y="2335596"/>
            <a:ext cx="1917600" cy="461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hours a month is spent online, for the average internet user</a:t>
            </a:r>
            <a:endParaRPr sz="700"/>
          </a:p>
        </p:txBody>
      </p:sp>
      <p:sp>
        <p:nvSpPr>
          <p:cNvPr id="309" name="Google Shape;309;p18"/>
          <p:cNvSpPr txBox="1"/>
          <p:nvPr/>
        </p:nvSpPr>
        <p:spPr>
          <a:xfrm>
            <a:off x="3857137" y="3710545"/>
            <a:ext cx="1439400" cy="461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000" u="none" cap="none" strike="noStrike">
                <a:solidFill>
                  <a:srgbClr val="000000"/>
                </a:solidFill>
                <a:latin typeface="IBM Plex Mono"/>
                <a:ea typeface="IBM Plex Mono"/>
                <a:cs typeface="IBM Plex Mono"/>
                <a:sym typeface="IBM Plex Mono"/>
              </a:rPr>
              <a:t>people connect to the internet everyday</a:t>
            </a:r>
            <a:endParaRPr sz="700"/>
          </a:p>
        </p:txBody>
      </p:sp>
      <p:sp>
        <p:nvSpPr>
          <p:cNvPr id="310" name="Google Shape;310;p18"/>
          <p:cNvSpPr txBox="1"/>
          <p:nvPr/>
        </p:nvSpPr>
        <p:spPr>
          <a:xfrm>
            <a:off x="6130907" y="1704140"/>
            <a:ext cx="2460643" cy="275808"/>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3,239</a:t>
            </a:r>
            <a:endParaRPr sz="700"/>
          </a:p>
        </p:txBody>
      </p:sp>
      <p:sp>
        <p:nvSpPr>
          <p:cNvPr id="311" name="Google Shape;311;p18"/>
          <p:cNvSpPr txBox="1"/>
          <p:nvPr/>
        </p:nvSpPr>
        <p:spPr>
          <a:xfrm>
            <a:off x="3341679" y="3079089"/>
            <a:ext cx="2460643" cy="275807"/>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i="0" lang="en" sz="1600" u="none" cap="none" strike="noStrike">
                <a:solidFill>
                  <a:srgbClr val="000000"/>
                </a:solidFill>
                <a:latin typeface="Montserrat"/>
                <a:ea typeface="Montserrat"/>
                <a:cs typeface="Montserrat"/>
                <a:sym typeface="Montserrat"/>
              </a:rPr>
              <a:t>9/10</a:t>
            </a:r>
            <a:endParaRPr sz="700"/>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B18B"/>
        </a:solidFill>
      </p:bgPr>
    </p:bg>
    <p:spTree>
      <p:nvGrpSpPr>
        <p:cNvPr id="315" name="Shape 315"/>
        <p:cNvGrpSpPr/>
        <p:nvPr/>
      </p:nvGrpSpPr>
      <p:grpSpPr>
        <a:xfrm>
          <a:off x="0" y="0"/>
          <a:ext cx="0" cy="0"/>
          <a:chOff x="0" y="0"/>
          <a:chExt cx="0" cy="0"/>
        </a:xfrm>
      </p:grpSpPr>
      <p:grpSp>
        <p:nvGrpSpPr>
          <p:cNvPr id="316" name="Google Shape;316;p19"/>
          <p:cNvGrpSpPr/>
          <p:nvPr/>
        </p:nvGrpSpPr>
        <p:grpSpPr>
          <a:xfrm>
            <a:off x="-559594" y="0"/>
            <a:ext cx="10263188" cy="5143500"/>
            <a:chOff x="0" y="0"/>
            <a:chExt cx="27368500" cy="13716000"/>
          </a:xfrm>
        </p:grpSpPr>
        <p:sp>
          <p:nvSpPr>
            <p:cNvPr id="317" name="Google Shape;317;p19"/>
            <p:cNvSpPr/>
            <p:nvPr/>
          </p:nvSpPr>
          <p:spPr>
            <a:xfrm>
              <a:off x="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sp>
          <p:nvSpPr>
            <p:cNvPr id="318" name="Google Shape;318;p19"/>
            <p:cNvSpPr/>
            <p:nvPr/>
          </p:nvSpPr>
          <p:spPr>
            <a:xfrm>
              <a:off x="13652500" y="0"/>
              <a:ext cx="13716000" cy="13716000"/>
            </a:xfrm>
            <a:custGeom>
              <a:rect b="b" l="l" r="r" t="t"/>
              <a:pathLst>
                <a:path extrusionOk="0" h="13716000" w="13716000">
                  <a:moveTo>
                    <a:pt x="0" y="0"/>
                  </a:moveTo>
                  <a:lnTo>
                    <a:pt x="13716000" y="0"/>
                  </a:lnTo>
                  <a:lnTo>
                    <a:pt x="13716000" y="13716000"/>
                  </a:lnTo>
                  <a:lnTo>
                    <a:pt x="0" y="13716000"/>
                  </a:lnTo>
                  <a:lnTo>
                    <a:pt x="0" y="0"/>
                  </a:lnTo>
                  <a:close/>
                </a:path>
              </a:pathLst>
            </a:custGeom>
            <a:blipFill rotWithShape="1">
              <a:blip r:embed="rId3">
                <a:alphaModFix/>
              </a:blip>
              <a:stretch>
                <a:fillRect b="0" l="0" r="0" t="0"/>
              </a:stretch>
            </a:blipFill>
            <a:ln>
              <a:noFill/>
            </a:ln>
          </p:spPr>
        </p:sp>
      </p:grpSp>
      <p:sp>
        <p:nvSpPr>
          <p:cNvPr id="319" name="Google Shape;319;p19"/>
          <p:cNvSpPr/>
          <p:nvPr/>
        </p:nvSpPr>
        <p:spPr>
          <a:xfrm>
            <a:off x="398145" y="495300"/>
            <a:ext cx="2758123" cy="4160520"/>
          </a:xfrm>
          <a:custGeom>
            <a:rect b="b" l="l" r="r" t="t"/>
            <a:pathLst>
              <a:path extrusionOk="0" h="1228906" w="814676">
                <a:moveTo>
                  <a:pt x="0" y="0"/>
                </a:moveTo>
                <a:lnTo>
                  <a:pt x="814676" y="0"/>
                </a:lnTo>
                <a:lnTo>
                  <a:pt x="814676" y="1228906"/>
                </a:lnTo>
                <a:lnTo>
                  <a:pt x="0" y="1228906"/>
                </a:lnTo>
                <a:close/>
              </a:path>
            </a:pathLst>
          </a:custGeom>
          <a:blipFill rotWithShape="1">
            <a:blip r:embed="rId4">
              <a:alphaModFix/>
            </a:blip>
            <a:stretch>
              <a:fillRect b="0" l="-63200" r="-63202" t="0"/>
            </a:stretch>
          </a:blipFill>
          <a:ln>
            <a:noFill/>
          </a:ln>
        </p:spPr>
      </p:sp>
      <p:sp>
        <p:nvSpPr>
          <p:cNvPr id="320" name="Google Shape;320;p19"/>
          <p:cNvSpPr/>
          <p:nvPr/>
        </p:nvSpPr>
        <p:spPr>
          <a:xfrm>
            <a:off x="3392777" y="685216"/>
            <a:ext cx="2358445" cy="3773068"/>
          </a:xfrm>
          <a:custGeom>
            <a:rect b="b" l="l" r="r" t="t"/>
            <a:pathLst>
              <a:path extrusionOk="0" h="1082781" w="676818">
                <a:moveTo>
                  <a:pt x="0" y="0"/>
                </a:moveTo>
                <a:lnTo>
                  <a:pt x="676818" y="0"/>
                </a:lnTo>
                <a:lnTo>
                  <a:pt x="676818" y="1082781"/>
                </a:lnTo>
                <a:lnTo>
                  <a:pt x="0" y="1082781"/>
                </a:lnTo>
                <a:close/>
              </a:path>
            </a:pathLst>
          </a:custGeom>
          <a:solidFill>
            <a:srgbClr val="FEFEFE"/>
          </a:solidFill>
          <a:ln cap="flat" cmpd="sng" w="12700">
            <a:solidFill>
              <a:srgbClr val="FEFEFE"/>
            </a:solidFill>
            <a:prstDash val="solid"/>
            <a:round/>
            <a:headEnd len="sm" w="sm" type="none"/>
            <a:tailEnd len="sm" w="sm" type="none"/>
          </a:ln>
        </p:spPr>
      </p:sp>
      <p:sp>
        <p:nvSpPr>
          <p:cNvPr id="321" name="Google Shape;321;p19"/>
          <p:cNvSpPr/>
          <p:nvPr/>
        </p:nvSpPr>
        <p:spPr>
          <a:xfrm>
            <a:off x="3426301" y="723424"/>
            <a:ext cx="2291398" cy="3696653"/>
          </a:xfrm>
          <a:custGeom>
            <a:rect b="b" l="l" r="r" t="t"/>
            <a:pathLst>
              <a:path extrusionOk="0" h="1091892" w="676818">
                <a:moveTo>
                  <a:pt x="0" y="0"/>
                </a:moveTo>
                <a:lnTo>
                  <a:pt x="676818" y="0"/>
                </a:lnTo>
                <a:lnTo>
                  <a:pt x="676818" y="1091892"/>
                </a:lnTo>
                <a:lnTo>
                  <a:pt x="0" y="1091892"/>
                </a:lnTo>
                <a:close/>
              </a:path>
            </a:pathLst>
          </a:custGeom>
          <a:blipFill rotWithShape="1">
            <a:blip r:embed="rId5">
              <a:alphaModFix/>
            </a:blip>
            <a:stretch>
              <a:fillRect b="0" l="-71065" r="-71065" t="0"/>
            </a:stretch>
          </a:blipFill>
          <a:ln>
            <a:noFill/>
          </a:ln>
        </p:spPr>
      </p:sp>
      <p:sp>
        <p:nvSpPr>
          <p:cNvPr id="322" name="Google Shape;322;p19"/>
          <p:cNvSpPr/>
          <p:nvPr/>
        </p:nvSpPr>
        <p:spPr>
          <a:xfrm>
            <a:off x="5982137" y="495300"/>
            <a:ext cx="2758123" cy="4160520"/>
          </a:xfrm>
          <a:custGeom>
            <a:rect b="b" l="l" r="r" t="t"/>
            <a:pathLst>
              <a:path extrusionOk="0" h="1228906" w="814676">
                <a:moveTo>
                  <a:pt x="0" y="0"/>
                </a:moveTo>
                <a:lnTo>
                  <a:pt x="814676" y="0"/>
                </a:lnTo>
                <a:lnTo>
                  <a:pt x="814676" y="1228906"/>
                </a:lnTo>
                <a:lnTo>
                  <a:pt x="0" y="1228906"/>
                </a:lnTo>
                <a:close/>
              </a:path>
            </a:pathLst>
          </a:custGeom>
          <a:blipFill rotWithShape="1">
            <a:blip r:embed="rId6">
              <a:alphaModFix/>
            </a:blip>
            <a:stretch>
              <a:fillRect b="0" l="-77977" r="-43442" t="0"/>
            </a:stretch>
          </a:blipFill>
          <a:ln>
            <a:noFill/>
          </a:ln>
        </p:spPr>
      </p:sp>
      <p:grpSp>
        <p:nvGrpSpPr>
          <p:cNvPr id="323" name="Google Shape;323;p19"/>
          <p:cNvGrpSpPr/>
          <p:nvPr/>
        </p:nvGrpSpPr>
        <p:grpSpPr>
          <a:xfrm>
            <a:off x="3877070" y="3804555"/>
            <a:ext cx="2891617" cy="1146043"/>
            <a:chOff x="0" y="-38100"/>
            <a:chExt cx="1296141" cy="513704"/>
          </a:xfrm>
        </p:grpSpPr>
        <p:sp>
          <p:nvSpPr>
            <p:cNvPr id="324" name="Google Shape;324;p19"/>
            <p:cNvSpPr/>
            <p:nvPr/>
          </p:nvSpPr>
          <p:spPr>
            <a:xfrm>
              <a:off x="0" y="0"/>
              <a:ext cx="1296141" cy="475604"/>
            </a:xfrm>
            <a:custGeom>
              <a:rect b="b" l="l" r="r" t="t"/>
              <a:pathLst>
                <a:path extrusionOk="0" h="475604" w="1296141">
                  <a:moveTo>
                    <a:pt x="0" y="0"/>
                  </a:moveTo>
                  <a:lnTo>
                    <a:pt x="1296141" y="0"/>
                  </a:lnTo>
                  <a:lnTo>
                    <a:pt x="1296141" y="475604"/>
                  </a:lnTo>
                  <a:lnTo>
                    <a:pt x="0" y="475604"/>
                  </a:lnTo>
                  <a:close/>
                </a:path>
              </a:pathLst>
            </a:custGeom>
            <a:solidFill>
              <a:srgbClr val="5AE1D2"/>
            </a:solidFill>
            <a:ln cap="sq" cmpd="sng" w="57150">
              <a:solidFill>
                <a:srgbClr val="000000"/>
              </a:solidFill>
              <a:prstDash val="solid"/>
              <a:miter lim="8000"/>
              <a:headEnd len="sm" w="sm" type="none"/>
              <a:tailEnd len="sm" w="sm" type="none"/>
            </a:ln>
          </p:spPr>
        </p:sp>
        <p:sp>
          <p:nvSpPr>
            <p:cNvPr id="325" name="Google Shape;325;p19"/>
            <p:cNvSpPr txBox="1"/>
            <p:nvPr/>
          </p:nvSpPr>
          <p:spPr>
            <a:xfrm>
              <a:off x="0" y="-38100"/>
              <a:ext cx="1296141" cy="51370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6" name="Google Shape;326;p19"/>
          <p:cNvSpPr/>
          <p:nvPr/>
        </p:nvSpPr>
        <p:spPr>
          <a:xfrm>
            <a:off x="7607847" y="158784"/>
            <a:ext cx="1380063" cy="1555399"/>
          </a:xfrm>
          <a:custGeom>
            <a:rect b="b" l="l" r="r" t="t"/>
            <a:pathLst>
              <a:path extrusionOk="0" h="3110797" w="2760125">
                <a:moveTo>
                  <a:pt x="0" y="0"/>
                </a:moveTo>
                <a:lnTo>
                  <a:pt x="2760125" y="0"/>
                </a:lnTo>
                <a:lnTo>
                  <a:pt x="2760125" y="3110797"/>
                </a:lnTo>
                <a:lnTo>
                  <a:pt x="0" y="3110797"/>
                </a:lnTo>
                <a:lnTo>
                  <a:pt x="0" y="0"/>
                </a:lnTo>
                <a:close/>
              </a:path>
            </a:pathLst>
          </a:custGeom>
          <a:blipFill rotWithShape="1">
            <a:blip r:embed="rId7">
              <a:alphaModFix/>
            </a:blip>
            <a:stretch>
              <a:fillRect b="0" l="0" r="0" t="0"/>
            </a:stretch>
          </a:blipFill>
          <a:ln>
            <a:noFill/>
          </a:ln>
        </p:spPr>
      </p:sp>
      <p:sp>
        <p:nvSpPr>
          <p:cNvPr id="327" name="Google Shape;327;p19"/>
          <p:cNvSpPr txBox="1"/>
          <p:nvPr/>
        </p:nvSpPr>
        <p:spPr>
          <a:xfrm>
            <a:off x="4196079" y="4198918"/>
            <a:ext cx="22536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 sz="1200" u="none" cap="none" strike="noStrike">
                <a:solidFill>
                  <a:srgbClr val="000000"/>
                </a:solidFill>
                <a:latin typeface="IBM Plex Mono"/>
                <a:ea typeface="IBM Plex Mono"/>
                <a:cs typeface="IBM Plex Mono"/>
                <a:sym typeface="IBM Plex Mono"/>
              </a:rPr>
              <a:t>A picture is worth a thousand words</a:t>
            </a:r>
            <a:endParaRPr sz="700"/>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EB18B"/>
      </a:lt1>
      <a:dk2>
        <a:srgbClr val="000000"/>
      </a:dk2>
      <a:lt2>
        <a:srgbClr val="5AE1D2"/>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