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 varScale="1">
        <p:scale>
          <a:sx n="81" d="100"/>
          <a:sy n="81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dLbl>
              <c:idx val="3"/>
              <c:layout>
                <c:manualLayout>
                  <c:x val="-7.6908414946333615E-3"/>
                  <c:y val="-7.87570036370857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Folhetos em local publico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31</c:v>
                </c:pt>
                <c:pt idx="1">
                  <c:v>11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249733492883418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dLbl>
              <c:idx val="2"/>
              <c:layout>
                <c:manualLayout>
                  <c:x val="1.4973589888700191E-2"/>
                  <c:y val="-4.907053831926087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E7-477E-BCE5-B55E10D93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37</c:v>
                </c:pt>
                <c:pt idx="1">
                  <c:v>13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34889152744994317"/>
          <c:w val="0.18947085455574419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433-434A-844C-66560D6ABA83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2.9947179777400491E-3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33-434A-844C-66560D6ABA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38</c:v>
                </c:pt>
                <c:pt idx="1">
                  <c:v>12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872830598000382"/>
          <c:y val="0.38814795810535169"/>
          <c:w val="0.21736677042067534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FC3-48EC-8CAF-354F527493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87521222410866"/>
          <c:y val="0.40286911960112992"/>
          <c:w val="0.28112478777589134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44F-4B17-8D71-0B2E63C7C0EC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0928169443418385E-2"/>
                  <c:y val="-2.352943044750647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4F-4B17-8D71-0B2E63C7C0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Não se aplica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343820432105834"/>
          <c:y val="0.40369779953507534"/>
          <c:w val="0.20738503318355861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350872758461429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F2-46D4-A9FD-03EF8554ED90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B38-4437-AC02-BA97AFD522F7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0928169443418385E-2"/>
                  <c:y val="-3.0811993452766536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F2-46D4-A9FD-03EF8554ED90}"/>
                </c:ext>
              </c:extLst>
            </c:dLbl>
            <c:dLbl>
              <c:idx val="3"/>
              <c:layout>
                <c:manualLayout>
                  <c:x val="8.1961270825638265E-3"/>
                  <c:y val="-4.36975136882263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38-4437-AC02-BA97AFD522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73784440136745"/>
          <c:y val="0.24907582802288994"/>
          <c:w val="0.28026215559863243"/>
          <c:h val="0.47040545522831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Ótimos</c:v>
                </c:pt>
                <c:pt idx="1">
                  <c:v>Bons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Parcialmente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0.92156862745098034</c:v>
                </c:pt>
                <c:pt idx="1">
                  <c:v>7.8431372549019607E-2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7.8431372549019607E-2</c:v>
                </c:pt>
                <c:pt idx="1">
                  <c:v>0.25490196078431371</c:v>
                </c:pt>
                <c:pt idx="2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64-4B7D-9B9F-4095AFA9A5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64-4B7D-9B9F-4095AFA9A5E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  <c:pt idx="3">
                  <c:v>Ruim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34</c:v>
                </c:pt>
                <c:pt idx="1">
                  <c:v>13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dLbl>
              <c:idx val="2"/>
              <c:layout>
                <c:manualLayout>
                  <c:x val="1.1978871910960141E-2"/>
                  <c:y val="1.4721161495778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AF-45FF-BC0F-4FFCF7673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33</c:v>
                </c:pt>
                <c:pt idx="1">
                  <c:v>16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29</c:v>
                </c:pt>
                <c:pt idx="1">
                  <c:v>19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23</c:v>
                </c:pt>
                <c:pt idx="1">
                  <c:v>12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297-4B51-972A-0D7E6D0369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0E5-4F77-B6C2-31870487E2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2AE-4C4F-99A2-174E06FDFE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2AE-4C4F-99A2-174E06FDFE3F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4973589888700135E-2"/>
                  <c:y val="-1.4721161495778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0E5-4F77-B6C2-31870487E2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Pessimas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39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45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A16-41AF-BB8E-C817DE04730E}"/>
              </c:ext>
            </c:extLst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dLbl>
              <c:idx val="2"/>
              <c:layout>
                <c:manualLayout>
                  <c:x val="1.4977725645333534E-2"/>
                  <c:y val="-1.47211558077857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16-41AF-BB8E-C817DE0473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36</c:v>
                </c:pt>
                <c:pt idx="1">
                  <c:v>13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AE6-44AD-9449-8397914A4D74}"/>
              </c:ext>
            </c:extLst>
          </c:dPt>
          <c:dLbls>
            <c:dLbl>
              <c:idx val="2"/>
              <c:layout>
                <c:manualLayout>
                  <c:x val="5.9910916712504021E-3"/>
                  <c:y val="-1.4721155807785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E6-44AD-9449-8397914A4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32</c:v>
                </c:pt>
                <c:pt idx="1">
                  <c:v>16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APOIO EM SALA DE AULA</a:t>
            </a: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3.43493635515000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9D-4562-BE3E-009EB22C0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ITAQUERA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343866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9223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755530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824939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075285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994365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92374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068733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179811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272740" y="1269476"/>
            <a:ext cx="6777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/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Os professores são bem tranquilos, as atividades são bem legais, e o ambiente é limpo e agradável.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 curso é muito bom. Tem me ajudado de várias formas: na minha oratória, postura, conhecimento e outras áreas importantes.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Equipamentos ótimos, materiais de excelente qualidade. O professor José Marcos tem uma explicação clara e marcante</a:t>
            </a: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pt-BR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Os pontos positivos são as aulas dinâmicas e objetivas, que não são cansativas. Os professores explicam muito bem tanto o sistema quanto as matérias de Português e Matemática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83458" y="-3707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426221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293485" y="1687876"/>
            <a:ext cx="5974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"O tempo de curso é curto para a quantidade de conteúdo proposto. Poderia ser mais longo para permitir uma aprendizagem mais tranquila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rgbClr val="848589"/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"Só em questão de comparação entre as duas turmas. Não acho isso legal, acaba desanimando alguns alunos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"As atividades online não pareciam estar relacionadas diretamente ao curso. Seria interessante revisar isso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"Para melhorar, acho que a comunicação entre professores e alunos poderia ser mais direta e frequente. Além disso, mais apoio individualizado para quem está com dúvidas seria muito útil. Essas melhorias poderiam tornar o curso ainda mais eficaz e acolhedor."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934883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352590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58292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302728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622133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981899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941257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287793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54270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27539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894699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34602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694483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432591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64276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980082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 xsi:nil="true"/>
    <_dlc_DocIdUrl xmlns="c96f5a7c-2630-405e-9018-6fa676b8ed14">
      <Url xsi:nil="true"/>
      <Description xsi:nil="true"/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758ede-c556-462e-96b3-acad21b5b9b7"/>
    <ds:schemaRef ds:uri="34cf9721-6b6f-4ea4-9741-6b541d5c2008"/>
    <ds:schemaRef ds:uri="http://purl.org/dc/dcmitype/"/>
    <ds:schemaRef ds:uri="http://schemas.microsoft.com/office/infopath/2007/PartnerControls"/>
    <ds:schemaRef ds:uri="c96f5a7c-2630-405e-9018-6fa676b8ed14"/>
  </ds:schemaRefs>
</ds:datastoreItem>
</file>

<file path=customXml/itemProps4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21636</TotalTime>
  <Words>473</Words>
  <Application>Microsoft Office PowerPoint</Application>
  <PresentationFormat>Widescreen</PresentationFormat>
  <Paragraphs>92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437</cp:revision>
  <dcterms:created xsi:type="dcterms:W3CDTF">2021-03-12T14:30:45Z</dcterms:created>
  <dcterms:modified xsi:type="dcterms:W3CDTF">2025-07-16T20:00:11Z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