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9BD-40E2-A13A-08001A2F9012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Jornais, Revistas ou Portais de Notícias Online</c:v>
                </c:pt>
                <c:pt idx="4">
                  <c:v>Divulgação na Escola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21</c:v>
                </c:pt>
                <c:pt idx="1">
                  <c:v>11</c:v>
                </c:pt>
                <c:pt idx="2">
                  <c:v>9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249733492883418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34889152744994317"/>
          <c:w val="0.18947085455574419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143-4B7E-A6D3-F3A3B82010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143-4B7E-A6D3-F3A3B8201016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38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872830598000382"/>
          <c:y val="0.38814795810535169"/>
          <c:w val="0.21736677042067534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87521222410866"/>
          <c:y val="0.40286911960112992"/>
          <c:w val="0.28112478777589134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726-4CC8-98DC-F0949BBF07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726-4CC8-98DC-F0949BBF0765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Otimas</c:v>
                </c:pt>
                <c:pt idx="1">
                  <c:v>Boas</c:v>
                </c:pt>
                <c:pt idx="2">
                  <c:v>Regulares</c:v>
                </c:pt>
                <c:pt idx="3">
                  <c:v>Não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36</c:v>
                </c:pt>
                <c:pt idx="1">
                  <c:v>9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343820432105834"/>
          <c:y val="0.40369779953507534"/>
          <c:w val="0.20738503318355861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350872758461429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73784440136745"/>
          <c:y val="0.24907582802288994"/>
          <c:w val="0.28026215559863243"/>
          <c:h val="0.47040545522831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Parcialmente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0.57446808510638303</c:v>
                </c:pt>
                <c:pt idx="1">
                  <c:v>6.3829787234042548E-2</c:v>
                </c:pt>
                <c:pt idx="2">
                  <c:v>0.36170212765957449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2.1276595744680851E-2</c:v>
                </c:pt>
                <c:pt idx="1">
                  <c:v>0.14893617021276595</c:v>
                </c:pt>
                <c:pt idx="2">
                  <c:v>0.40425531914893614</c:v>
                </c:pt>
                <c:pt idx="3">
                  <c:v>0.42553191489361702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64-4B7D-9B9F-4095AFA9A5E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CA-45D2-AF97-31087F065F6E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26</c:v>
                </c:pt>
                <c:pt idx="1">
                  <c:v>20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DA-4BE9-8F01-56C290C460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EDA-4BE9-8F01-56C290C460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aplica 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24</c:v>
                </c:pt>
                <c:pt idx="1">
                  <c:v>20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E3B-4C28-B28A-9BDA5F16710B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Não se aplica</c:v>
                </c:pt>
                <c:pt idx="3">
                  <c:v>Regular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21</c:v>
                </c:pt>
                <c:pt idx="1">
                  <c:v>7</c:v>
                </c:pt>
                <c:pt idx="2">
                  <c:v>18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4E9-49C8-A541-5B8843BA43D7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23</c:v>
                </c:pt>
                <c:pt idx="1">
                  <c:v>5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34</c:v>
                </c:pt>
                <c:pt idx="1">
                  <c:v>11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32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39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C92-4F82-A335-BCD276A6C508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43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D3-4929-B807-02BF3C3E6868}"/>
              </c:ext>
            </c:extLst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39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9258A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183-46CB-9E31-C99F2329BA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57054742985"/>
          <c:y val="0.20088620585198788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D9-4E16-AC6C-3235FD3D53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APOIO EM SALA DE AULA</a:t>
            </a: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3.43493635515000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9D-4562-BE3E-009EB22C0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38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– SANTANA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871546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662648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159941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817087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5170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96321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54088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113937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621396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34888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818909" y="1269476"/>
            <a:ext cx="6231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“A comunicação dos instrutores e também a forma que eles ensinam, porque eles buscam ao máximo garantir que todos aprendam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“Considero que os pontos positivos são que o curso aborda bastantes conceitos e habilidades essenciais para o mercado de trabalho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“Compreensão dos professores com as dificuldades de cada aluno e a preocupação que todos consigam acompanhar o curso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“Boa estrutura e apoio ao jovem para ingresso no mercado de trabalho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“O curso é ótimo, e teve até um nivelamento no começo do curso para descobrir o nível de todos. Isso mostra o quanto se importam.”</a:t>
            </a: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72386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98474" y="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11655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109632" y="984965"/>
            <a:ext cx="58671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tempo, durante os sábados, achei poucos os dias inclusive por ter feriados nos sábados. Poderia melhorar se desse para repor as aulas perdidas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“Levando em consideração que o curso era de Power BI, o foco das aulas acabou sendo muito direcionado para disciplinas de português, matemática e Excel. Seria interessante aumentar a carga horária dedicada ao Power BI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“A única palestra que tivemos foi para suprir a ausência do pessoal da semana. Foi legal, mas triste saber que não fomos convidados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“Em minha perspectiva, é necessário ter mais professores, em mais turnos, pois muitos trabalham ou cuidam da casa durante o dia e poderiam vir à noite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“O atendimento do Time Psicossocial: entendo que podem haver demandas, mas um retorno sobre espaço para os atendimentos seria importante.”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93541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73020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440603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269185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036625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093560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69091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069018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74104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348423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414132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780549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014322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348354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271654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747217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 xsi:nil="true"/>
    <_dlc_DocIdUrl xmlns="c96f5a7c-2630-405e-9018-6fa676b8ed14">
      <Url xsi:nil="true"/>
      <Description xsi:nil="true"/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758ede-c556-462e-96b3-acad21b5b9b7"/>
    <ds:schemaRef ds:uri="34cf9721-6b6f-4ea4-9741-6b541d5c2008"/>
    <ds:schemaRef ds:uri="http://purl.org/dc/dcmitype/"/>
    <ds:schemaRef ds:uri="http://schemas.microsoft.com/office/infopath/2007/PartnerControls"/>
    <ds:schemaRef ds:uri="c96f5a7c-2630-405e-9018-6fa676b8ed14"/>
  </ds:schemaRefs>
</ds:datastoreItem>
</file>

<file path=customXml/itemProps4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21742</TotalTime>
  <Words>509</Words>
  <Application>Microsoft Office PowerPoint</Application>
  <PresentationFormat>Widescreen</PresentationFormat>
  <Paragraphs>87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453</cp:revision>
  <dcterms:created xsi:type="dcterms:W3CDTF">2021-03-12T14:30:45Z</dcterms:created>
  <dcterms:modified xsi:type="dcterms:W3CDTF">2025-07-18T15:26:56Z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