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</p:sldIdLst>
  <p:sldSz cx="10439400" cy="7556500"/>
  <p:notesSz cx="6858000" cy="9144000"/>
  <p:embeddedFontLst>
    <p:embeddedFont>
      <p:font typeface="Fira Sans 1" panose="020B0604020202020204" charset="0"/>
      <p:regular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Fira Sans 2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E82FE7-6BCB-C4E6-F207-F9CC3438CCA4}" v="8" dt="2025-05-19T19:48:45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2" d="100"/>
          <a:sy n="62" d="100"/>
        </p:scale>
        <p:origin x="13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5" Type="http://schemas.microsoft.com/office/2016/11/relationships/changesInfo" Target="changesInfos/changesInfo1.xml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ário Convidado" userId="S::urn:spo:tenantanon#f76c3c47-1b8c-4a4a-a991-1c95c9e934ad::" providerId="AD" clId="Web-{6BE82FE7-6BCB-C4E6-F207-F9CC3438CCA4}"/>
    <pc:docChg chg="modSld">
      <pc:chgData name="Usuário Convidado" userId="S::urn:spo:tenantanon#f76c3c47-1b8c-4a4a-a991-1c95c9e934ad::" providerId="AD" clId="Web-{6BE82FE7-6BCB-C4E6-F207-F9CC3438CCA4}" dt="2025-05-19T19:48:44.470" v="2" actId="20577"/>
      <pc:docMkLst>
        <pc:docMk/>
      </pc:docMkLst>
      <pc:sldChg chg="modSp">
        <pc:chgData name="Usuário Convidado" userId="S::urn:spo:tenantanon#f76c3c47-1b8c-4a4a-a991-1c95c9e934ad::" providerId="AD" clId="Web-{6BE82FE7-6BCB-C4E6-F207-F9CC3438CCA4}" dt="2025-05-19T19:48:44.470" v="2" actId="20577"/>
        <pc:sldMkLst>
          <pc:docMk/>
          <pc:sldMk cId="0" sldId="256"/>
        </pc:sldMkLst>
        <pc:spChg chg="mod">
          <ac:chgData name="Usuário Convidado" userId="S::urn:spo:tenantanon#f76c3c47-1b8c-4a4a-a991-1c95c9e934ad::" providerId="AD" clId="Web-{6BE82FE7-6BCB-C4E6-F207-F9CC3438CCA4}" dt="2025-05-19T19:48:44.470" v="2" actId="20577"/>
          <ac:spMkLst>
            <pc:docMk/>
            <pc:sldMk cId="0" sldId="256"/>
            <ac:spMk id="4" creationId="{00000000-0000-0000-0000-000000000000}"/>
          </ac:spMkLst>
        </pc:spChg>
      </pc:sldChg>
    </pc:docChg>
  </pc:docChgLst>
  <pc:docChgLst>
    <pc:chgData clId="Web-{0E101A24-1237-F16D-958F-0970F78D57C1}"/>
    <pc:docChg chg="modSld">
      <pc:chgData name="" userId="" providerId="" clId="Web-{0E101A24-1237-F16D-958F-0970F78D57C1}" dt="2025-04-17T17:48:29.893" v="0" actId="20577"/>
      <pc:docMkLst>
        <pc:docMk/>
      </pc:docMkLst>
      <pc:sldChg chg="modSp">
        <pc:chgData name="" userId="" providerId="" clId="Web-{0E101A24-1237-F16D-958F-0970F78D57C1}" dt="2025-04-17T17:48:29.893" v="0" actId="20577"/>
        <pc:sldMkLst>
          <pc:docMk/>
          <pc:sldMk cId="0" sldId="256"/>
        </pc:sldMkLst>
        <pc:spChg chg="mod">
          <ac:chgData name="" userId="" providerId="" clId="Web-{0E101A24-1237-F16D-958F-0970F78D57C1}" dt="2025-04-17T17:48:29.893" v="0" actId="20577"/>
          <ac:spMkLst>
            <pc:docMk/>
            <pc:sldMk cId="0" sldId="256"/>
            <ac:spMk id="4" creationId="{00000000-0000-0000-0000-000000000000}"/>
          </ac:spMkLst>
        </pc:spChg>
      </pc:sldChg>
    </pc:docChg>
  </pc:docChgLst>
  <pc:docChgLst>
    <pc:chgData name="Usuário Convidado" userId="S::urn:spo:anon#04eeffd0ba278cf7d673922ee298f7dba8bd9481b2bcd4d6f6130219e4246b79::" providerId="AD" clId="Web-{0E101A24-1237-F16D-958F-0970F78D57C1}"/>
    <pc:docChg chg="modSld">
      <pc:chgData name="Usuário Convidado" userId="S::urn:spo:anon#04eeffd0ba278cf7d673922ee298f7dba8bd9481b2bcd4d6f6130219e4246b79::" providerId="AD" clId="Web-{0E101A24-1237-F16D-958F-0970F78D57C1}" dt="2025-04-17T17:48:32.252" v="0" actId="20577"/>
      <pc:docMkLst>
        <pc:docMk/>
      </pc:docMkLst>
      <pc:sldChg chg="modSp">
        <pc:chgData name="Usuário Convidado" userId="S::urn:spo:anon#04eeffd0ba278cf7d673922ee298f7dba8bd9481b2bcd4d6f6130219e4246b79::" providerId="AD" clId="Web-{0E101A24-1237-F16D-958F-0970F78D57C1}" dt="2025-04-17T17:48:32.252" v="0" actId="20577"/>
        <pc:sldMkLst>
          <pc:docMk/>
          <pc:sldMk cId="0" sldId="256"/>
        </pc:sldMkLst>
        <pc:spChg chg="mod">
          <ac:chgData name="Usuário Convidado" userId="S::urn:spo:anon#04eeffd0ba278cf7d673922ee298f7dba8bd9481b2bcd4d6f6130219e4246b79::" providerId="AD" clId="Web-{0E101A24-1237-F16D-958F-0970F78D57C1}" dt="2025-04-17T17:48:32.252" v="0" actId="20577"/>
          <ac:spMkLst>
            <pc:docMk/>
            <pc:sldMk cId="0" sldId="256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440000" y="-1440000"/>
            <a:ext cx="7560000" cy="10440000"/>
          </a:xfrm>
          <a:custGeom>
            <a:avLst/>
            <a:gdLst/>
            <a:ahLst/>
            <a:cxnLst/>
            <a:rect l="l" t="t" r="r" b="b"/>
            <a:pathLst>
              <a:path w="7560000" h="10440000">
                <a:moveTo>
                  <a:pt x="7560000" y="0"/>
                </a:moveTo>
                <a:lnTo>
                  <a:pt x="7560000" y="10440000"/>
                </a:lnTo>
                <a:lnTo>
                  <a:pt x="0" y="10440000"/>
                </a:lnTo>
                <a:lnTo>
                  <a:pt x="0" y="0"/>
                </a:lnTo>
                <a:lnTo>
                  <a:pt x="7560000" y="0"/>
                </a:lnTo>
                <a:close/>
              </a:path>
            </a:pathLst>
          </a:custGeom>
          <a:blipFill>
            <a:blip r:embed="rId2"/>
            <a:stretch>
              <a:fillRect t="-2434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723007" y="1208043"/>
            <a:ext cx="6588283" cy="2347076"/>
          </a:xfrm>
          <a:custGeom>
            <a:avLst/>
            <a:gdLst/>
            <a:ahLst/>
            <a:cxnLst/>
            <a:rect l="l" t="t" r="r" b="b"/>
            <a:pathLst>
              <a:path w="6588283" h="2347076">
                <a:moveTo>
                  <a:pt x="0" y="0"/>
                </a:moveTo>
                <a:lnTo>
                  <a:pt x="6588283" y="0"/>
                </a:lnTo>
                <a:lnTo>
                  <a:pt x="6588283" y="2347075"/>
                </a:lnTo>
                <a:lnTo>
                  <a:pt x="0" y="23470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139954" y="3847800"/>
            <a:ext cx="10314206" cy="2500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15"/>
              </a:lnSpc>
            </a:pPr>
            <a:r>
              <a:rPr lang="en-US" sz="4650" dirty="0">
                <a:solidFill>
                  <a:srgbClr val="FFFFFF"/>
                </a:solidFill>
                <a:latin typeface="Fira Sans 1"/>
                <a:ea typeface="Fira Sans 1"/>
                <a:cs typeface="Fira Sans 1"/>
                <a:sym typeface="Fira Sans 1"/>
              </a:rPr>
              <a:t> </a:t>
            </a:r>
            <a:r>
              <a:rPr lang="en-US" sz="4650" dirty="0" err="1" smtClean="0">
                <a:solidFill>
                  <a:srgbClr val="FFFFFF"/>
                </a:solidFill>
                <a:latin typeface="Fira Sans 1"/>
                <a:ea typeface="Fira Sans 1"/>
                <a:cs typeface="Fira Sans 1"/>
                <a:sym typeface="Fira Sans 1"/>
              </a:rPr>
              <a:t>Oficina</a:t>
            </a:r>
            <a:r>
              <a:rPr lang="en-US" sz="4650" dirty="0" smtClean="0">
                <a:solidFill>
                  <a:srgbClr val="FFFFFF"/>
                </a:solidFill>
                <a:latin typeface="Fira Sans 1"/>
                <a:ea typeface="Fira Sans 1"/>
                <a:cs typeface="Fira Sans 1"/>
                <a:sym typeface="Fira Sans 1"/>
              </a:rPr>
              <a:t> de OPORTUNIDADES</a:t>
            </a:r>
            <a:endParaRPr lang="en-US" sz="4650" dirty="0">
              <a:solidFill>
                <a:srgbClr val="FFFFFF"/>
              </a:solidFill>
              <a:latin typeface="Fira Sans 1"/>
              <a:ea typeface="Fira Sans 1"/>
              <a:cs typeface="Fira Sans 1"/>
              <a:sym typeface="Fira Sans 1"/>
            </a:endParaRPr>
          </a:p>
          <a:p>
            <a:pPr algn="ctr">
              <a:lnSpc>
                <a:spcPts val="6515"/>
              </a:lnSpc>
            </a:pPr>
            <a:r>
              <a:rPr lang="en-US" sz="4650" dirty="0">
                <a:solidFill>
                  <a:srgbClr val="FFFFFF"/>
                </a:solidFill>
                <a:latin typeface="Fira Sans 1"/>
                <a:ea typeface="Fira Sans 1"/>
                <a:cs typeface="Fira Sans 1"/>
                <a:sym typeface="Fira Sans 1"/>
              </a:rPr>
              <a:t>   </a:t>
            </a:r>
            <a:r>
              <a:rPr lang="en-US" sz="4650" dirty="0" smtClean="0">
                <a:solidFill>
                  <a:srgbClr val="FFFFFF"/>
                </a:solidFill>
                <a:latin typeface="Fira Sans 1"/>
                <a:ea typeface="Fira Sans 1"/>
                <a:cs typeface="Fira Sans 1"/>
                <a:sym typeface="Fira Sans 1"/>
              </a:rPr>
              <a:t>04</a:t>
            </a:r>
            <a:r>
              <a:rPr lang="en-US" sz="4650" dirty="0" smtClean="0">
                <a:solidFill>
                  <a:srgbClr val="FFFFFF"/>
                </a:solidFill>
                <a:latin typeface="Fira Sans 1"/>
                <a:ea typeface="Fira Sans 1"/>
                <a:cs typeface="Fira Sans 1"/>
                <a:sym typeface="Fira Sans 1"/>
              </a:rPr>
              <a:t>/06 </a:t>
            </a:r>
            <a:r>
              <a:rPr lang="en-US" sz="4650" dirty="0">
                <a:solidFill>
                  <a:srgbClr val="FFFFFF"/>
                </a:solidFill>
                <a:latin typeface="Fira Sans 1"/>
                <a:ea typeface="Fira Sans 1"/>
                <a:cs typeface="Fira Sans 1"/>
                <a:sym typeface="Fira Sans 1"/>
              </a:rPr>
              <a:t>- </a:t>
            </a:r>
            <a:r>
              <a:rPr lang="en-US" sz="4650" dirty="0" smtClean="0">
                <a:solidFill>
                  <a:srgbClr val="FFFFFF"/>
                </a:solidFill>
                <a:latin typeface="Fira Sans 1"/>
                <a:ea typeface="Fira Sans 1"/>
                <a:cs typeface="Fira Sans 1"/>
                <a:sym typeface="Fira Sans 1"/>
              </a:rPr>
              <a:t>10</a:t>
            </a:r>
            <a:r>
              <a:rPr lang="en-US" sz="4650" dirty="0" smtClean="0">
                <a:solidFill>
                  <a:srgbClr val="FFFFFF"/>
                </a:solidFill>
                <a:latin typeface="Fira Sans 1"/>
                <a:ea typeface="Fira Sans 1"/>
                <a:cs typeface="Fira Sans 1"/>
                <a:sym typeface="Fira Sans 1"/>
              </a:rPr>
              <a:t>h00 </a:t>
            </a:r>
            <a:r>
              <a:rPr lang="en-US" sz="4650" dirty="0" err="1">
                <a:solidFill>
                  <a:srgbClr val="FFFFFF"/>
                </a:solidFill>
                <a:latin typeface="Fira Sans 1"/>
                <a:ea typeface="Fira Sans 1"/>
                <a:cs typeface="Fira Sans 1"/>
                <a:sym typeface="Fira Sans 1"/>
              </a:rPr>
              <a:t>às</a:t>
            </a:r>
            <a:r>
              <a:rPr lang="en-US" sz="4650" dirty="0">
                <a:solidFill>
                  <a:srgbClr val="FFFFFF"/>
                </a:solidFill>
                <a:latin typeface="Fira Sans 1"/>
                <a:ea typeface="Fira Sans 1"/>
                <a:cs typeface="Fira Sans 1"/>
                <a:sym typeface="Fira Sans 1"/>
              </a:rPr>
              <a:t> </a:t>
            </a:r>
            <a:r>
              <a:rPr lang="en-US" sz="4650" dirty="0" smtClean="0">
                <a:solidFill>
                  <a:srgbClr val="FFFFFF"/>
                </a:solidFill>
                <a:latin typeface="Fira Sans 1"/>
                <a:ea typeface="Fira Sans 1"/>
                <a:cs typeface="Fira Sans 1"/>
                <a:sym typeface="Fira Sans 1"/>
              </a:rPr>
              <a:t>12h00</a:t>
            </a:r>
            <a:endParaRPr lang="en-US" sz="4650" dirty="0">
              <a:solidFill>
                <a:srgbClr val="FFFFFF"/>
              </a:solidFill>
              <a:latin typeface="Fira Sans 1"/>
              <a:ea typeface="Fira Sans 1"/>
              <a:cs typeface="Fira Sans 1"/>
            </a:endParaRPr>
          </a:p>
          <a:p>
            <a:pPr algn="ctr">
              <a:lnSpc>
                <a:spcPts val="6515"/>
              </a:lnSpc>
            </a:pPr>
            <a:endParaRPr lang="en-US" sz="4653" dirty="0">
              <a:solidFill>
                <a:srgbClr val="FFFFFF"/>
              </a:solidFill>
              <a:latin typeface="Fira Sans 1"/>
              <a:ea typeface="Fira Sans 1"/>
              <a:cs typeface="Fira Sans 1"/>
              <a:sym typeface="Fira Sans 1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958893" y="1747386"/>
            <a:ext cx="4522214" cy="1135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28"/>
              </a:lnSpc>
            </a:pPr>
            <a:r>
              <a:rPr lang="en-US" sz="6591" b="1">
                <a:solidFill>
                  <a:srgbClr val="FFFFFF"/>
                </a:solidFill>
                <a:latin typeface="Fira Sans 2"/>
                <a:ea typeface="Fira Sans 2"/>
                <a:cs typeface="Fira Sans 2"/>
                <a:sym typeface="Fira Sans 2"/>
              </a:rPr>
              <a:t>RESERVADO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440000" y="-1440000"/>
            <a:ext cx="7560000" cy="10440000"/>
          </a:xfrm>
          <a:custGeom>
            <a:avLst/>
            <a:gdLst/>
            <a:ahLst/>
            <a:cxnLst/>
            <a:rect l="l" t="t" r="r" b="b"/>
            <a:pathLst>
              <a:path w="7560000" h="10440000">
                <a:moveTo>
                  <a:pt x="7560000" y="0"/>
                </a:moveTo>
                <a:lnTo>
                  <a:pt x="7560000" y="10440000"/>
                </a:lnTo>
                <a:lnTo>
                  <a:pt x="0" y="10440000"/>
                </a:lnTo>
                <a:lnTo>
                  <a:pt x="0" y="0"/>
                </a:lnTo>
                <a:lnTo>
                  <a:pt x="7560000" y="0"/>
                </a:lnTo>
                <a:close/>
              </a:path>
            </a:pathLst>
          </a:custGeom>
          <a:blipFill>
            <a:blip r:embed="rId2"/>
            <a:stretch>
              <a:fillRect t="-2434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723007" y="1208043"/>
            <a:ext cx="6588283" cy="2347076"/>
          </a:xfrm>
          <a:custGeom>
            <a:avLst/>
            <a:gdLst/>
            <a:ahLst/>
            <a:cxnLst/>
            <a:rect l="l" t="t" r="r" b="b"/>
            <a:pathLst>
              <a:path w="6588283" h="2347076">
                <a:moveTo>
                  <a:pt x="0" y="0"/>
                </a:moveTo>
                <a:lnTo>
                  <a:pt x="6588283" y="0"/>
                </a:lnTo>
                <a:lnTo>
                  <a:pt x="6588283" y="2347075"/>
                </a:lnTo>
                <a:lnTo>
                  <a:pt x="0" y="23470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139954" y="3847800"/>
            <a:ext cx="10314206" cy="2500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15"/>
              </a:lnSpc>
            </a:pPr>
            <a:r>
              <a:rPr lang="en-US" sz="4650" dirty="0">
                <a:solidFill>
                  <a:srgbClr val="FFFFFF"/>
                </a:solidFill>
                <a:latin typeface="Fira Sans 1"/>
                <a:ea typeface="Fira Sans 1"/>
                <a:cs typeface="Fira Sans 1"/>
                <a:sym typeface="Fira Sans 1"/>
              </a:rPr>
              <a:t> </a:t>
            </a:r>
            <a:r>
              <a:rPr lang="en-US" sz="4650" dirty="0" err="1" smtClean="0">
                <a:solidFill>
                  <a:srgbClr val="FFFFFF"/>
                </a:solidFill>
                <a:latin typeface="Fira Sans 1"/>
                <a:ea typeface="Fira Sans 1"/>
                <a:cs typeface="Fira Sans 1"/>
                <a:sym typeface="Fira Sans 1"/>
              </a:rPr>
              <a:t>Oficina</a:t>
            </a:r>
            <a:r>
              <a:rPr lang="en-US" sz="4650" dirty="0" smtClean="0">
                <a:solidFill>
                  <a:srgbClr val="FFFFFF"/>
                </a:solidFill>
                <a:latin typeface="Fira Sans 1"/>
                <a:ea typeface="Fira Sans 1"/>
                <a:cs typeface="Fira Sans 1"/>
                <a:sym typeface="Fira Sans 1"/>
              </a:rPr>
              <a:t> de OPORTUNIDADES</a:t>
            </a:r>
            <a:endParaRPr lang="en-US" sz="4650" dirty="0">
              <a:solidFill>
                <a:srgbClr val="FFFFFF"/>
              </a:solidFill>
              <a:latin typeface="Fira Sans 1"/>
              <a:ea typeface="Fira Sans 1"/>
              <a:cs typeface="Fira Sans 1"/>
              <a:sym typeface="Fira Sans 1"/>
            </a:endParaRPr>
          </a:p>
          <a:p>
            <a:pPr algn="ctr">
              <a:lnSpc>
                <a:spcPts val="6515"/>
              </a:lnSpc>
            </a:pPr>
            <a:r>
              <a:rPr lang="en-US" sz="4650" dirty="0">
                <a:solidFill>
                  <a:srgbClr val="FFFFFF"/>
                </a:solidFill>
                <a:latin typeface="Fira Sans 1"/>
                <a:ea typeface="Fira Sans 1"/>
                <a:cs typeface="Fira Sans 1"/>
                <a:sym typeface="Fira Sans 1"/>
              </a:rPr>
              <a:t>   </a:t>
            </a:r>
            <a:r>
              <a:rPr lang="en-US" sz="4650" dirty="0" smtClean="0">
                <a:solidFill>
                  <a:srgbClr val="FFFFFF"/>
                </a:solidFill>
                <a:latin typeface="Fira Sans 1"/>
                <a:ea typeface="Fira Sans 1"/>
                <a:cs typeface="Fira Sans 1"/>
                <a:sym typeface="Fira Sans 1"/>
              </a:rPr>
              <a:t>03</a:t>
            </a:r>
            <a:r>
              <a:rPr lang="en-US" sz="4650" dirty="0" smtClean="0">
                <a:solidFill>
                  <a:srgbClr val="FFFFFF"/>
                </a:solidFill>
                <a:latin typeface="Fira Sans 1"/>
                <a:ea typeface="Fira Sans 1"/>
                <a:cs typeface="Fira Sans 1"/>
                <a:sym typeface="Fira Sans 1"/>
              </a:rPr>
              <a:t>/06 </a:t>
            </a:r>
            <a:r>
              <a:rPr lang="en-US" sz="4650" dirty="0">
                <a:solidFill>
                  <a:srgbClr val="FFFFFF"/>
                </a:solidFill>
                <a:latin typeface="Fira Sans 1"/>
                <a:ea typeface="Fira Sans 1"/>
                <a:cs typeface="Fira Sans 1"/>
                <a:sym typeface="Fira Sans 1"/>
              </a:rPr>
              <a:t>- </a:t>
            </a:r>
            <a:r>
              <a:rPr lang="en-US" sz="4650" dirty="0" smtClean="0">
                <a:solidFill>
                  <a:srgbClr val="FFFFFF"/>
                </a:solidFill>
                <a:latin typeface="Fira Sans 1"/>
                <a:ea typeface="Fira Sans 1"/>
                <a:cs typeface="Fira Sans 1"/>
                <a:sym typeface="Fira Sans 1"/>
              </a:rPr>
              <a:t>08h00 </a:t>
            </a:r>
            <a:r>
              <a:rPr lang="en-US" sz="4650" dirty="0" err="1">
                <a:solidFill>
                  <a:srgbClr val="FFFFFF"/>
                </a:solidFill>
                <a:latin typeface="Fira Sans 1"/>
                <a:ea typeface="Fira Sans 1"/>
                <a:cs typeface="Fira Sans 1"/>
                <a:sym typeface="Fira Sans 1"/>
              </a:rPr>
              <a:t>às</a:t>
            </a:r>
            <a:r>
              <a:rPr lang="en-US" sz="4650" dirty="0">
                <a:solidFill>
                  <a:srgbClr val="FFFFFF"/>
                </a:solidFill>
                <a:latin typeface="Fira Sans 1"/>
                <a:ea typeface="Fira Sans 1"/>
                <a:cs typeface="Fira Sans 1"/>
                <a:sym typeface="Fira Sans 1"/>
              </a:rPr>
              <a:t> </a:t>
            </a:r>
            <a:r>
              <a:rPr lang="en-US" sz="4650" dirty="0" smtClean="0">
                <a:solidFill>
                  <a:srgbClr val="FFFFFF"/>
                </a:solidFill>
                <a:latin typeface="Fira Sans 1"/>
                <a:ea typeface="Fira Sans 1"/>
                <a:cs typeface="Fira Sans 1"/>
                <a:sym typeface="Fira Sans 1"/>
              </a:rPr>
              <a:t>18</a:t>
            </a:r>
            <a:r>
              <a:rPr lang="en-US" sz="4650" dirty="0" smtClean="0">
                <a:solidFill>
                  <a:srgbClr val="FFFFFF"/>
                </a:solidFill>
                <a:latin typeface="Fira Sans 1"/>
                <a:ea typeface="Fira Sans 1"/>
                <a:cs typeface="Fira Sans 1"/>
                <a:sym typeface="Fira Sans 1"/>
              </a:rPr>
              <a:t>h00</a:t>
            </a:r>
            <a:endParaRPr lang="en-US" sz="4650" dirty="0">
              <a:solidFill>
                <a:srgbClr val="FFFFFF"/>
              </a:solidFill>
              <a:latin typeface="Fira Sans 1"/>
              <a:ea typeface="Fira Sans 1"/>
              <a:cs typeface="Fira Sans 1"/>
            </a:endParaRPr>
          </a:p>
          <a:p>
            <a:pPr algn="ctr">
              <a:lnSpc>
                <a:spcPts val="6515"/>
              </a:lnSpc>
            </a:pPr>
            <a:endParaRPr lang="en-US" sz="4653" dirty="0">
              <a:solidFill>
                <a:srgbClr val="FFFFFF"/>
              </a:solidFill>
              <a:latin typeface="Fira Sans 1"/>
              <a:ea typeface="Fira Sans 1"/>
              <a:cs typeface="Fira Sans 1"/>
              <a:sym typeface="Fira Sans 1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958893" y="1747386"/>
            <a:ext cx="4522214" cy="1135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28"/>
              </a:lnSpc>
            </a:pPr>
            <a:r>
              <a:rPr lang="en-US" sz="6591" b="1">
                <a:solidFill>
                  <a:srgbClr val="FFFFFF"/>
                </a:solidFill>
                <a:latin typeface="Fira Sans 2"/>
                <a:ea typeface="Fira Sans 2"/>
                <a:cs typeface="Fira Sans 2"/>
                <a:sym typeface="Fira Sans 2"/>
              </a:rPr>
              <a:t>RESERVADO</a:t>
            </a:r>
          </a:p>
        </p:txBody>
      </p:sp>
    </p:spTree>
    <p:extLst>
      <p:ext uri="{BB962C8B-B14F-4D97-AF65-F5344CB8AC3E}">
        <p14:creationId xmlns:p14="http://schemas.microsoft.com/office/powerpoint/2010/main" val="2170976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Personalizar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Fira Sans 1</vt:lpstr>
      <vt:lpstr>Calibri</vt:lpstr>
      <vt:lpstr>Fira Sans 2</vt:lpstr>
      <vt:lpstr>Arial</vt:lpstr>
      <vt:lpstr>Office Theme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RESERVADO</dc:title>
  <cp:lastModifiedBy>Jesiel Matusalem Amaro Junior</cp:lastModifiedBy>
  <cp:revision>8</cp:revision>
  <dcterms:created xsi:type="dcterms:W3CDTF">2006-08-16T00:00:00Z</dcterms:created>
  <dcterms:modified xsi:type="dcterms:W3CDTF">2025-05-29T19:59:48Z</dcterms:modified>
  <dc:identifier>DAFbfLqf5tk</dc:identifier>
</cp:coreProperties>
</file>