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471" r:id="rId4"/>
    <p:sldId id="473" r:id="rId5"/>
    <p:sldId id="474" r:id="rId6"/>
    <p:sldId id="468" r:id="rId7"/>
    <p:sldId id="469" r:id="rId8"/>
    <p:sldId id="472" r:id="rId9"/>
    <p:sldId id="28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0" algn="l" defTabSz="2437765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 txBox="1"/>
          <p:nvPr>
            <p:ph type="body" sz="quarter" idx="13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</a:p>
        </p:txBody>
      </p:sp>
      <p:sp>
        <p:nvSpPr>
          <p:cNvPr id="12" name="标题文本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矩形"/>
          <p:cNvSpPr txBox="1"/>
          <p:nvPr>
            <p:ph type="body" sz="quarter" idx="13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"/>
          <p:cNvSpPr txBox="1"/>
          <p:nvPr>
            <p:ph type="body" sz="quarter" idx="13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22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标题文本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标题文本</a:t>
            </a:r>
          </a:p>
        </p:txBody>
      </p:sp>
      <p:sp>
        <p:nvSpPr>
          <p:cNvPr id="23" name="矩形"/>
          <p:cNvSpPr txBox="1"/>
          <p:nvPr>
            <p:ph type="body" sz="quarter" idx="14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标题文本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3" name="矩形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 txBox="1"/>
          <p:nvPr>
            <p:ph type="body" sz="quarter" idx="13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文本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标题文本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22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0" name="矩形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9" name="矩形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/Users/bibodeng/Desktop/&#22270;&#29255;&#32032;&#26448;/IOSG%20Layer2%20hackathon%20-%20IFTip%20Bot.mo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F数字资产智能机器人"/>
          <p:cNvSpPr txBox="1"/>
          <p:nvPr>
            <p:ph type="ctrTitle"/>
          </p:nvPr>
        </p:nvSpPr>
        <p:spPr>
          <a:xfrm>
            <a:off x="3369945" y="3907155"/>
            <a:ext cx="17644110" cy="246253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457200">
              <a:lnSpc>
                <a:spcPts val="14300"/>
              </a:lnSpc>
              <a:defRPr sz="11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/>
              <a:t>    IFTip Bot</a:t>
            </a:r>
            <a:br>
              <a:rPr lang="en-US" altLang="zh-CN"/>
            </a:br>
            <a:br>
              <a:rPr lang="zh-CN" altLang="en-US"/>
            </a:br>
            <a:r>
              <a:rPr lang="en-US" altLang="zh-CN"/>
              <a:t>A crypto bot supports</a:t>
            </a:r>
            <a:br>
              <a:rPr lang="en-US" altLang="zh-CN"/>
            </a:br>
            <a:r>
              <a:rPr lang="en-US" altLang="zh-CN"/>
              <a:t>Near Aurora</a:t>
            </a:r>
            <a:endParaRPr lang="en-US" altLang="zh-CN"/>
          </a:p>
        </p:txBody>
      </p:sp>
      <p:pic>
        <p:nvPicPr>
          <p:cNvPr id="422" name="图像" descr="图像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75046" y="3508167"/>
            <a:ext cx="2543496" cy="3260309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</p:spTree>
    <p:custDataLst>
      <p:tags r:id="rId2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3612495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Functions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236595" y="4388485"/>
            <a:ext cx="17911445" cy="6978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IFTip supports Aurora:</a:t>
            </a:r>
            <a:endParaRPr kumimoji="0" lang="en-US" altLang="zh-CN" sz="6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1. Create wallet in very low threshold</a:t>
            </a:r>
            <a:endParaRPr kumimoji="0" lang="en-US" altLang="zh-CN" sz="6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2. Tip friends with Aurora ETH &amp; ERC20 Tokens</a:t>
            </a:r>
            <a:endParaRPr kumimoji="0" lang="en-US" altLang="zh-CN" sz="6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3. Airdrop red packets to group users</a:t>
            </a:r>
            <a:endParaRPr kumimoji="0" lang="en-US" altLang="zh-CN" sz="6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4. Query price of Near and other tokens</a:t>
            </a:r>
            <a:endParaRPr kumimoji="0" lang="en-US" altLang="zh-CN" sz="6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3612495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 Demo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3534410"/>
            <a:ext cx="9622790" cy="417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145" y="2542540"/>
            <a:ext cx="9439275" cy="5163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8270240"/>
            <a:ext cx="20153630" cy="486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3612495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 Demo Video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289925" y="6958330"/>
            <a:ext cx="7804785" cy="7658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  <a:hlinkClick r:id="rId1" tooltip="" action="ppaction://hlinkfile"/>
              </a:rPr>
              <a:t>https://sourl.cn/rQnsMq</a:t>
            </a:r>
            <a:endParaRPr kumimoji="0" lang="zh-CN" altLang="en-US" sz="4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3612495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Structure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6004560" y="7255510"/>
            <a:ext cx="559117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Wallet SDK</a:t>
            </a:r>
            <a:endParaRPr kumimoji="0" lang="en-US" altLang="zh-CN" sz="48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48515" y="7255510"/>
            <a:ext cx="559117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Intent Recognition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4560" y="9441180"/>
            <a:ext cx="559117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Aurora Blockchain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4560" y="5034280"/>
            <a:ext cx="1183449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IFTip Bot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48515" y="9441180"/>
            <a:ext cx="559117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SNS SDK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3612495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Wallet SDK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004560" y="5034280"/>
            <a:ext cx="1183449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Wallet Generation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4560" y="7509510"/>
            <a:ext cx="1183449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Contract Interaction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4560" y="10188575"/>
            <a:ext cx="11834495" cy="180975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noAutofit/>
            <a:scene3d>
              <a:camera prst="orthographicFront"/>
              <a:lightRig rig="threePt" dir="t"/>
            </a:scene3d>
          </a:bodyPr>
          <a:p>
            <a:pPr marL="0" marR="0" indent="0" algn="ctr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RPC Balance Query</a:t>
            </a:r>
            <a:endParaRPr kumimoji="0" lang="en-US" altLang="zh-CN" sz="48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1936115" y="1112520"/>
            <a:ext cx="18818860" cy="1569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pPr algn="l"/>
            <a:r>
              <a:rPr lang="en-US"/>
              <a:t>Next Step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093720" y="4278948"/>
            <a:ext cx="18197195" cy="5156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6000">
                <a:solidFill>
                  <a:schemeClr val="bg1"/>
                </a:solidFill>
                <a:sym typeface="+mn-ea"/>
              </a:rPr>
              <a:t>1. Using smart contract to airdrop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2. Using smart contract to advertising airdrop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3. Support rainbow bridge interaction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2437765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4. Using DEX real time price quotation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IF连接您与区块链的无限未来"/>
          <p:cNvSpPr txBox="1"/>
          <p:nvPr>
            <p:ph type="title"/>
          </p:nvPr>
        </p:nvSpPr>
        <p:spPr>
          <a:xfrm>
            <a:off x="2544516" y="3692787"/>
            <a:ext cx="19294968" cy="15695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>
              <a:lnSpc>
                <a:spcPct val="120000"/>
              </a:lnSpc>
              <a:defRPr sz="9000" b="0" spc="0">
                <a:solidFill>
                  <a:srgbClr val="00F5DC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IF</a:t>
            </a:r>
            <a:r>
              <a:rPr lang="en-US"/>
              <a:t>Tip Bot </a:t>
            </a:r>
            <a:br>
              <a:rPr lang="en-US"/>
            </a:br>
            <a:r>
              <a:rPr lang="en-US"/>
              <a:t>Connect you with blockchain via SNS network</a:t>
            </a:r>
            <a:endParaRPr lang="en-US"/>
          </a:p>
        </p:txBody>
      </p:sp>
      <p:sp>
        <p:nvSpPr>
          <p:cNvPr id="152" name="bibodeng@ifwallet.com"/>
          <p:cNvSpPr txBox="1"/>
          <p:nvPr/>
        </p:nvSpPr>
        <p:spPr>
          <a:xfrm>
            <a:off x="8225790" y="8820150"/>
            <a:ext cx="7931785" cy="3779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algn="ctr" defTabSz="241935">
              <a:lnSpc>
                <a:spcPct val="120000"/>
              </a:lnSpc>
              <a:spcBef>
                <a:spcPts val="0"/>
              </a:spcBef>
              <a:defRPr sz="3605">
                <a:solidFill>
                  <a:srgbClr val="00F5DC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/>
              <a:t>Wechat: bibodeng</a:t>
            </a:r>
            <a:endParaRPr lang="en-US"/>
          </a:p>
          <a:p>
            <a:r>
              <a:rPr lang="en-US"/>
              <a:t>Email: bibodeng@gmail.com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dir="r" isContent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/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Helvetica Neue</vt:lpstr>
      <vt:lpstr>Helvetica Neue Medium</vt:lpstr>
      <vt:lpstr>PingFang SC Semibold</vt:lpstr>
      <vt:lpstr>PingFang SC Regular</vt:lpstr>
      <vt:lpstr>PingFang SC</vt:lpstr>
      <vt:lpstr>SimSun</vt:lpstr>
      <vt:lpstr>汉仪书宋二KW</vt:lpstr>
      <vt:lpstr>PingFang SC Medium</vt:lpstr>
      <vt:lpstr>Helvetica Neue Regular</vt:lpstr>
      <vt:lpstr>微软雅黑</vt:lpstr>
      <vt:lpstr>汉仪旗黑</vt:lpstr>
      <vt:lpstr>PingFang SC Light</vt:lpstr>
      <vt:lpstr>SimSun</vt:lpstr>
      <vt:lpstr>Arial Unicode MS</vt:lpstr>
      <vt:lpstr>Helvetica Neue</vt:lpstr>
      <vt:lpstr>21_BasicWhite</vt:lpstr>
      <vt:lpstr>IFTip Bot  A smart bot that growth your crypto currency</vt:lpstr>
      <vt:lpstr>IFTip Bot - Structure</vt:lpstr>
      <vt:lpstr>IFTip Bot - Demo</vt:lpstr>
      <vt:lpstr> Demo</vt:lpstr>
      <vt:lpstr>IFTip Bot  Connect you with blockchain via SNS network</vt:lpstr>
      <vt:lpstr>IFTip Bot - Structure</vt:lpstr>
      <vt:lpstr>IFTip Bot - Demo</vt:lpstr>
      <vt:lpstr>IFTip Bot  Make money easily on blockchain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IF数字资产流量平台</dc:title>
  <dc:creator/>
  <cp:lastModifiedBy>bibodeng</cp:lastModifiedBy>
  <cp:revision>1084</cp:revision>
  <dcterms:created xsi:type="dcterms:W3CDTF">2021-07-31T04:15:26Z</dcterms:created>
  <dcterms:modified xsi:type="dcterms:W3CDTF">2021-07-31T04:15:26Z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