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18"/>
  </p:notesMasterIdLst>
  <p:sldIdLst>
    <p:sldId id="256" r:id="rId2"/>
    <p:sldId id="257" r:id="rId3"/>
    <p:sldId id="304" r:id="rId4"/>
    <p:sldId id="338" r:id="rId5"/>
    <p:sldId id="339" r:id="rId6"/>
    <p:sldId id="340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4" y="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CF49C-C95B-459B-AF39-ECF0BEC16CC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01AAB-57BF-440E-AD7E-2446206AB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7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35E2C-35C0-5E84-F929-38633F0CE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596C59-723B-AA88-3BC9-08B5896C9C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9CC7C2-44B3-B944-6921-8DD8C3336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0985C-4AB7-6E97-4482-216154E83C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152E6-5ED4-565E-2696-3A711C7E0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889DA6-859E-95F4-E118-448160BBCD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AFAF8C-B0E4-BE26-DAE2-73664594B8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255D5-9F47-A694-7149-0669F051E9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92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DDEB0-1BF1-B402-07E4-0C5A78179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CC2B60-FF29-1D3A-AFD2-FF1950DB9B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1F349C-4D94-874D-2C2F-29F9F3641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6E088-7C62-0ED7-21A3-4730767235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76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A1ED4-1B32-7324-365A-F9472402B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DF98E5-71FE-4CC0-9780-26534C4AB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1CE0A6-764B-09EE-BB1B-B9C2941DF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CD86B-68BB-EC43-97AB-4AF1A239D5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85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A8A52-F0BD-FED4-1FBC-9A99C57CA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E4AEC0-5D4B-B44F-FF4B-DA108B2EB0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6FB47D-C84F-C3DE-B240-76D334FDF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8213D-4E36-C3CC-85B6-9626EBF60B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59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17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3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04785-3485-9A68-EEF4-E92E6D92F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3DBF2F-B4B9-CCD2-20FA-2422CA6D3C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DCF74C-61AF-C013-5FA6-F9815305E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F4A9-DA65-A223-0BB4-B6E2EAC948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33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30DE4-572A-6EDC-C477-20E376A10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D3301C-EB79-AE9F-5294-1A73B9860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1A0E6B-BB6B-35EF-55CB-8D00C89D1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8D0D3-2762-6A2A-4FE5-232A2D0859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7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D529C-41F4-0533-E8B8-B52FADA37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F280A7-F87D-5F6F-E112-59FB65F78C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00356C-B749-90C1-C0CB-6390799E27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0B91C-6C89-825C-AF8D-AA292A350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13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EE750-E197-AF14-BEB3-700D994B0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9A0E8F-F295-5266-2F96-4409FF5D4F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E964D8-82E8-ED0A-AB1C-8E7101092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F2DE7-9BDA-A7CB-4D4D-90DAB692C2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2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53D9D-AAAE-F1C8-113C-44488EC43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6249F9-8199-5082-0859-9347B395F1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38881A-49D4-5F68-D956-E1E9CAA7FE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6239D-6DAC-651B-9D4E-2919C568E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76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0D4E8-A5CD-2E6D-6E51-896787A8B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68D47C-BF20-4078-C62C-546E50824D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1A89B6-67B2-7503-457A-3643E84F4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C3AA6-7DAE-E53E-71EA-94AEF120F7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88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85DD7-AF93-A761-71FF-68538F2EF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0A4C94-2DC5-FA40-BC99-B0F82482F9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EF5A1E-9688-577C-18B5-4A38D7CF9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9BD81-0727-524A-0675-4D1FFEA101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8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2100" y="108760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9925-442D-497A-AACE-62C71C20F350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" y="157797"/>
            <a:ext cx="1243013" cy="1251903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7306">
            <a:off x="8928351" y="456801"/>
            <a:ext cx="2778572" cy="1889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4156">
            <a:off x="9183419" y="2645373"/>
            <a:ext cx="24860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1743">
            <a:off x="8707295" y="4574303"/>
            <a:ext cx="273367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15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7CB9-9277-4A48-B7FB-DC21DCF32EA8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3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9B86-E5F5-4357-8B8F-3CC03F6C5520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3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3413-63AF-4C52-A539-ABF6D21F2E58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273" y="116043"/>
            <a:ext cx="1243013" cy="12519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594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F26E-12F7-443B-AF14-65065893B5AF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AB0-2645-4734-A5BA-ECE4499F929E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2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6D56-791A-4152-989F-42A74565DE65}" type="datetime1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5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4199-E8CE-47FC-BD3C-66FC80968D53}" type="datetime1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4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676F-941B-46D4-AA30-C592CE0BBDCB}" type="datetime1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7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95B1A-E5D1-40B0-AF2E-440BA11F3622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5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41AC-F3CC-488D-ADB9-C7886FACE942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2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E2DB3-BD56-4703-95EF-95B6E4873FAC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ICB/Daspro/W11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915" y="2564026"/>
            <a:ext cx="6917857" cy="696423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MQTT SIMULATOR</a:t>
            </a:r>
            <a:endParaRPr lang="en-US" sz="3600" b="1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915" y="3972698"/>
            <a:ext cx="6185942" cy="2304534"/>
          </a:xfrm>
        </p:spPr>
        <p:txBody>
          <a:bodyPr>
            <a:normAutofit/>
          </a:bodyPr>
          <a:lstStyle/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Daniel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Haganta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Ginting 		11323002</a:t>
            </a: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 Christ John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Hutajulu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11323026</a:t>
            </a: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Jody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Edriano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Pangaribuan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11323025</a:t>
            </a: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Arnold Daniel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Manalu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11323003</a:t>
            </a: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Felix Nathanael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Butar-butar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11323018</a:t>
            </a:r>
          </a:p>
          <a:p>
            <a:pPr algn="l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Irvan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Agus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Lumbangaol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11323031</a:t>
            </a:r>
            <a:endParaRPr lang="az-Cyrl-AZ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8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69755-0983-6F8D-A2DF-F86251F81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77BD4-7984-12FE-2C5B-2CC7FC615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5805"/>
            <a:ext cx="10515600" cy="409148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dependensi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terakhir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melakukan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perintah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: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pip3 install –r requirement.txt</a:t>
            </a:r>
          </a:p>
          <a:p>
            <a:pPr marL="0" indent="0" algn="l">
              <a:buNone/>
            </a:pPr>
            <a:endParaRPr lang="en-US" sz="2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4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Perintah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diatas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digunakan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menginstall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semua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paket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tercantum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file (requirement.txt)	</a:t>
            </a:r>
            <a:endParaRPr lang="en-ID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ID" sz="240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ID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isi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dalam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</a:rPr>
              <a:t> requirements.txt)</a:t>
            </a:r>
            <a:endParaRPr lang="en-US" sz="240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85261-5B24-6FC2-A1A8-0D3B14CF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Nackal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D5A67-AB13-D5C1-055F-DA353581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749F284-AA98-1736-2C2B-070FE41D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70194D-2F7B-FA80-98DA-2A6F6DE9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080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MQTT Simulator (</a:t>
            </a:r>
            <a:r>
              <a:rPr lang="en-US" b="1" i="1" dirty="0"/>
              <a:t>cont’d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4C4937-33A8-23B6-F18C-23BDE6913AF3}"/>
              </a:ext>
            </a:extLst>
          </p:cNvPr>
          <p:cNvSpPr txBox="1"/>
          <p:nvPr/>
        </p:nvSpPr>
        <p:spPr>
          <a:xfrm>
            <a:off x="6699250" y="32933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D30DEF-C0B9-BD90-FD85-9E33CD351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00" y="4343009"/>
            <a:ext cx="3305475" cy="858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D14353-6D86-B0AD-D372-2845FC64E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521" y="4343009"/>
            <a:ext cx="6984878" cy="122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21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6A108-3B22-2DFA-2A85-8A2388FD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9503-AFD5-1FBB-7F86-498887273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5805"/>
            <a:ext cx="10515600" cy="409148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Langkah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terakhir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menjalankan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simulatornya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perintah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: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python3 mqtt-simulator/main.py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D3095-FE6B-B4BC-5FCB-DBE66F55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Nackal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8C906-239D-6632-6738-149B0AFE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0275EEA-1B95-020B-3535-FBA3F0AF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003D3-5E21-2E46-DFA3-4856AA68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080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MQTT Simulator (</a:t>
            </a:r>
            <a:r>
              <a:rPr lang="en-US" b="1" i="1" dirty="0"/>
              <a:t>cont’d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B1815-39E7-102E-E9A7-45AB73EF2B78}"/>
              </a:ext>
            </a:extLst>
          </p:cNvPr>
          <p:cNvSpPr txBox="1"/>
          <p:nvPr/>
        </p:nvSpPr>
        <p:spPr>
          <a:xfrm>
            <a:off x="6699250" y="32933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020AE0-C0E8-4E62-BC30-999595EC9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240" y="3143581"/>
            <a:ext cx="5303520" cy="310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0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C7CF0-7437-3EE8-2A03-7ED331709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ABCF-5FEC-D7D6-DD99-29C4FCDCC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068" y="3203428"/>
            <a:ext cx="10366732" cy="304386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Memuat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Konfigurasi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JSON</a:t>
            </a: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Simulator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mulai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membaca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file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konfigurasi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JSON. File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memiliki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pengaturan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seperti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alamat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broker MQTT, daftar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topik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serta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 yang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dikirimkan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38ACA-223D-707A-48BF-9A5741E3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Nackal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0802B-2A52-AE67-23A4-A21E5A54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FD683B-C2EE-966F-8B41-ED9B95D9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E5054D2-6729-E902-CAC2-DC460265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33"/>
            <a:ext cx="10515600" cy="1454612"/>
          </a:xfrm>
        </p:spPr>
        <p:txBody>
          <a:bodyPr>
            <a:normAutofit/>
          </a:bodyPr>
          <a:lstStyle/>
          <a:p>
            <a:r>
              <a:rPr lang="en-US" b="1" dirty="0"/>
              <a:t>Cara </a:t>
            </a:r>
            <a:r>
              <a:rPr lang="en-US" b="1" dirty="0" err="1"/>
              <a:t>kerja</a:t>
            </a:r>
            <a:r>
              <a:rPr lang="en-US" b="1" dirty="0"/>
              <a:t> MQTT Simulator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B9BA90-0EF2-F14F-15DF-13D8A5F8C905}"/>
              </a:ext>
            </a:extLst>
          </p:cNvPr>
          <p:cNvSpPr txBox="1"/>
          <p:nvPr/>
        </p:nvSpPr>
        <p:spPr>
          <a:xfrm>
            <a:off x="6699250" y="32933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E5C35A-5F7A-04F3-B56F-CD15F08EA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53" y="1522842"/>
            <a:ext cx="10637217" cy="1454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DF32C4-FD53-76D4-6F55-A3D857D00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893" y="4366383"/>
            <a:ext cx="5352464" cy="18809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485BBE-5FD0-2198-085A-0CE80956D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913" y="4881763"/>
            <a:ext cx="4001557" cy="85014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FAC489-2B5C-4BA4-3652-1DE93E4FAED1}"/>
              </a:ext>
            </a:extLst>
          </p:cNvPr>
          <p:cNvCxnSpPr>
            <a:cxnSpLocks/>
          </p:cNvCxnSpPr>
          <p:nvPr/>
        </p:nvCxnSpPr>
        <p:spPr>
          <a:xfrm>
            <a:off x="6551182" y="5306837"/>
            <a:ext cx="6065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199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CA70F-3C35-8047-6AEB-BB134A0B2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E213-0491-5347-1887-5304265FD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068" y="1654503"/>
            <a:ext cx="10366732" cy="4592789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Membuat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Publisher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untuk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Setiap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Topik</a:t>
            </a: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Berdasarkan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konfigurasi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simulator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membuat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thread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setiap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topik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Setiap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thread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bertindak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sebagai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publisher yang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menerbitkan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pesan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topik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tertentu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pada broker.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simulator.py,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load_topics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membaca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setiap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entri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topik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konfigurasi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membuat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topik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prefix dan interval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waktu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ditentukan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00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00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00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topics.append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diatas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berfungsi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menambahkan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setiap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topik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dibuat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daftar topics. Jadi,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topics.append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berguna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menyimpan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semua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topik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diterbitkan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broker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8AB25-60C2-B468-8D51-C692048A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Nackal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F8168-E229-BA77-EDAF-5212554B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3628E6-2F03-F648-EFA8-A9F2448C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0D1D76B-23A4-7C6E-DF1E-E482EE30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33"/>
            <a:ext cx="10515600" cy="1454612"/>
          </a:xfrm>
        </p:spPr>
        <p:txBody>
          <a:bodyPr>
            <a:normAutofit/>
          </a:bodyPr>
          <a:lstStyle/>
          <a:p>
            <a:r>
              <a:rPr lang="en-US" b="1" dirty="0"/>
              <a:t>Cara </a:t>
            </a:r>
            <a:r>
              <a:rPr lang="en-US" b="1" dirty="0" err="1"/>
              <a:t>kerja</a:t>
            </a:r>
            <a:r>
              <a:rPr lang="en-US" b="1" dirty="0"/>
              <a:t> MQTT Simulator (</a:t>
            </a:r>
            <a:r>
              <a:rPr lang="en-US" b="1" i="1" dirty="0"/>
              <a:t>cont’d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5655E-0E82-D7B3-F608-B5553DF5FD23}"/>
              </a:ext>
            </a:extLst>
          </p:cNvPr>
          <p:cNvSpPr txBox="1"/>
          <p:nvPr/>
        </p:nvSpPr>
        <p:spPr>
          <a:xfrm>
            <a:off x="6699250" y="32933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82C554-5617-D64D-BAFD-091FED9EB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24" y="4696485"/>
            <a:ext cx="10129308" cy="3785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8982DD-1F94-03B7-F87F-609F59AC2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24" y="3600957"/>
            <a:ext cx="5020376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68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24F38-2730-DC6A-AD0A-D322FC95E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B4840-59B4-A30E-F821-40951EB14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068" y="1654503"/>
            <a:ext cx="10366732" cy="459278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Menghubungkan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Publisher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ke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Broker MQTT</a:t>
            </a:r>
          </a:p>
          <a:p>
            <a:pPr marL="0" indent="0" algn="just">
              <a:buNone/>
            </a:pP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Setelah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topik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diatur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 publisher (thread)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menghubungkan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dirinya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ke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broker MQTT.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Setiap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topik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yang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diterbitkan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menggunakan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self.client.publish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()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untuk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mengirimkan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payload JSON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ke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broker. Pada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potongan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kode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berikut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di topic.py,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metode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connect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menghubungkan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publisher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dengan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broker: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94DC6-512A-BEB8-F4B2-B0D29EB5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Nackal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C055B-7ED6-7531-33A5-CEDCD1EE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EC4E91-AFFB-02A4-C1A7-86E7BD1B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7BDF446-22DD-97DD-AB37-B8EA8EE4D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33"/>
            <a:ext cx="10515600" cy="1454612"/>
          </a:xfrm>
        </p:spPr>
        <p:txBody>
          <a:bodyPr>
            <a:normAutofit/>
          </a:bodyPr>
          <a:lstStyle/>
          <a:p>
            <a:r>
              <a:rPr lang="en-US" b="1" dirty="0"/>
              <a:t>Cara </a:t>
            </a:r>
            <a:r>
              <a:rPr lang="en-US" b="1" dirty="0" err="1"/>
              <a:t>kerja</a:t>
            </a:r>
            <a:r>
              <a:rPr lang="en-US" b="1" dirty="0"/>
              <a:t> MQTT Simulator (</a:t>
            </a:r>
            <a:r>
              <a:rPr lang="en-US" b="1" i="1" dirty="0"/>
              <a:t>cont’d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7E968-14FB-E3A4-FF36-74C5A10A617C}"/>
              </a:ext>
            </a:extLst>
          </p:cNvPr>
          <p:cNvSpPr txBox="1"/>
          <p:nvPr/>
        </p:nvSpPr>
        <p:spPr>
          <a:xfrm>
            <a:off x="6699250" y="32933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62AECA-DA01-F6EC-284E-5EBDE80B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379" y="3562589"/>
            <a:ext cx="10158691" cy="182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7B9CE-06EA-743A-4FF8-F70BC2D22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AC1BF-FD8F-24EA-915C-4F4EB0336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068" y="1654503"/>
            <a:ext cx="10366732" cy="459278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Mengirim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Payload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ke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Broker</a:t>
            </a:r>
          </a:p>
          <a:p>
            <a:pPr marL="0" indent="0" algn="l">
              <a:buNone/>
            </a:pP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Saat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berjalan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setiap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publisher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mengirimkan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payload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ke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broker MQTT pada interval yang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telah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diatur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. Payload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dihasilkan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oleh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generate_payload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 yang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membuat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data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sesuai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tipe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misalnya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angka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atau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) dan parameter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lainnya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konfigurasi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Broker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Menyebarkan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Pesan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ke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Subscriber</a:t>
            </a:r>
          </a:p>
          <a:p>
            <a:pPr marL="0" indent="0" algn="l">
              <a:buNone/>
            </a:pP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Setelah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menerima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pesan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dari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publisher, broker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menyebarkan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pesan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tersebut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ke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semua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subscriber yang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berlangganan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topik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tersebut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Setiap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subscriber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menerima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pesan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dan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dapat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memprosesnya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sesuai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kebutuhan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. Di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sini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 broker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tidak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perlu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diatur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langsung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dalam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kode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simulator,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karena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broker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hanya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bertindak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sebagai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perantara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antara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publisher dan subscriber.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0FC74-FB61-C637-63D0-E1E37E86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Nackal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FEE0A-2FB3-CA37-2725-809AFD25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88574F-062D-1C8C-E50C-214371AD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7CC113-02B9-9BD6-CC74-17CE11E79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33"/>
            <a:ext cx="10515600" cy="1454612"/>
          </a:xfrm>
        </p:spPr>
        <p:txBody>
          <a:bodyPr>
            <a:normAutofit/>
          </a:bodyPr>
          <a:lstStyle/>
          <a:p>
            <a:r>
              <a:rPr lang="en-US" b="1" dirty="0"/>
              <a:t>Cara </a:t>
            </a:r>
            <a:r>
              <a:rPr lang="en-US" b="1" dirty="0" err="1"/>
              <a:t>kerja</a:t>
            </a:r>
            <a:r>
              <a:rPr lang="en-US" b="1" dirty="0"/>
              <a:t> MQTT Simulator (</a:t>
            </a:r>
            <a:r>
              <a:rPr lang="en-US" b="1" i="1" dirty="0"/>
              <a:t>cont’d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82D3D2-9216-F7B3-28DD-22080FC0DE00}"/>
              </a:ext>
            </a:extLst>
          </p:cNvPr>
          <p:cNvSpPr txBox="1"/>
          <p:nvPr/>
        </p:nvSpPr>
        <p:spPr>
          <a:xfrm>
            <a:off x="6699250" y="32933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AEA82A-7ABD-C818-4DF5-86FA80924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682" y="3241229"/>
            <a:ext cx="9940413" cy="55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02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Nackal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44C3F-56BE-33ED-874B-2652E4A929B8}"/>
              </a:ext>
            </a:extLst>
          </p:cNvPr>
          <p:cNvSpPr txBox="1"/>
          <p:nvPr/>
        </p:nvSpPr>
        <p:spPr>
          <a:xfrm>
            <a:off x="6699250" y="32933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pic>
        <p:nvPicPr>
          <p:cNvPr id="10" name="Picture 9" descr="A colorful square with a black border&#10;&#10;Description automatically generated">
            <a:extLst>
              <a:ext uri="{FF2B5EF4-FFF2-40B4-BE49-F238E27FC236}">
                <a16:creationId xmlns:a16="http://schemas.microsoft.com/office/drawing/2014/main" id="{9D7A0307-CD7B-2A1B-4B18-7CF718896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50" y="5101518"/>
            <a:ext cx="653345" cy="614913"/>
          </a:xfrm>
          <a:prstGeom prst="rect">
            <a:avLst/>
          </a:prstGeom>
        </p:spPr>
      </p:pic>
      <p:sp>
        <p:nvSpPr>
          <p:cNvPr id="11" name="Title 7">
            <a:extLst>
              <a:ext uri="{FF2B5EF4-FFF2-40B4-BE49-F238E27FC236}">
                <a16:creationId xmlns:a16="http://schemas.microsoft.com/office/drawing/2014/main" id="{7100B7BA-6DF5-9C75-05FB-AAA45340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508" y="5208397"/>
            <a:ext cx="4536724" cy="6149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haroni" panose="020F0502020204030204" pitchFamily="2" charset="-79"/>
                <a:cs typeface="Aharoni" panose="020F0502020204030204" pitchFamily="2" charset="-79"/>
              </a:rPr>
              <a:t>_KITASEMUANSL</a:t>
            </a:r>
            <a:endParaRPr lang="en-ID" b="1" dirty="0"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pic>
        <p:nvPicPr>
          <p:cNvPr id="12" name="Picture 1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17B23E7-2A12-6757-B970-D68425882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571" y="-795520"/>
            <a:ext cx="7875638" cy="787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627" y="3611176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MQTT (</a:t>
            </a:r>
            <a:r>
              <a:rPr lang="en-US" i="1" dirty="0"/>
              <a:t>Message Queuing Telemetry Transport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alat-alat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lain. </a:t>
            </a:r>
            <a:r>
              <a:rPr lang="en-US" dirty="0" err="1"/>
              <a:t>Bayangkan</a:t>
            </a:r>
            <a:r>
              <a:rPr lang="en-US" dirty="0"/>
              <a:t> MQTT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kantor</a:t>
            </a:r>
            <a:r>
              <a:rPr lang="en-US" dirty="0"/>
              <a:t> pos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IoT, yang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sangat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Nackal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6633BF6-368B-710C-D33B-7DBA7982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5613"/>
            <a:ext cx="10515600" cy="1325563"/>
          </a:xfrm>
        </p:spPr>
        <p:txBody>
          <a:bodyPr/>
          <a:lstStyle/>
          <a:p>
            <a:r>
              <a:rPr lang="en-US" b="1" dirty="0"/>
              <a:t>Apa </a:t>
            </a:r>
            <a:r>
              <a:rPr lang="en-US" b="1" dirty="0" err="1"/>
              <a:t>itu</a:t>
            </a:r>
            <a:r>
              <a:rPr lang="en-US" b="1" dirty="0"/>
              <a:t> MQTT </a:t>
            </a:r>
            <a:r>
              <a:rPr lang="en-US" b="1" dirty="0" err="1"/>
              <a:t>dalam</a:t>
            </a:r>
            <a:r>
              <a:rPr lang="en-US" b="1" dirty="0"/>
              <a:t> IoT?</a:t>
            </a:r>
          </a:p>
        </p:txBody>
      </p:sp>
      <p:pic>
        <p:nvPicPr>
          <p:cNvPr id="8" name="Picture 7" descr="A diagram of a cloud computing system&#10;&#10;Description automatically generated">
            <a:extLst>
              <a:ext uri="{FF2B5EF4-FFF2-40B4-BE49-F238E27FC236}">
                <a16:creationId xmlns:a16="http://schemas.microsoft.com/office/drawing/2014/main" id="{168320C7-DEA5-E766-96A5-4785E8517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79" y="83753"/>
            <a:ext cx="3286383" cy="228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6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5952"/>
            <a:ext cx="10515600" cy="4351338"/>
          </a:xfrm>
        </p:spPr>
        <p:txBody>
          <a:bodyPr/>
          <a:lstStyle/>
          <a:p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ringan</a:t>
            </a:r>
            <a:endParaRPr lang="en-US" dirty="0"/>
          </a:p>
          <a:p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bandwidth </a:t>
            </a:r>
            <a:r>
              <a:rPr lang="en-US" dirty="0" err="1"/>
              <a:t>rendah</a:t>
            </a:r>
            <a:endParaRPr lang="en-US" dirty="0"/>
          </a:p>
          <a:p>
            <a:r>
              <a:rPr lang="en-US" dirty="0"/>
              <a:t>Ideal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konektivitas</a:t>
            </a:r>
            <a:r>
              <a:rPr lang="en-US" dirty="0"/>
              <a:t> IoT</a:t>
            </a:r>
          </a:p>
          <a:p>
            <a:r>
              <a:rPr lang="en-US" dirty="0" err="1"/>
              <a:t>Menggunakan</a:t>
            </a:r>
            <a:r>
              <a:rPr lang="en-US" dirty="0"/>
              <a:t> model Publish/Subscribe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Nackal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6633BF6-368B-710C-D33B-7DBA7982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0801"/>
            <a:ext cx="10515600" cy="1325563"/>
          </a:xfrm>
        </p:spPr>
        <p:txBody>
          <a:bodyPr/>
          <a:lstStyle/>
          <a:p>
            <a:r>
              <a:rPr lang="en-US" b="1" dirty="0"/>
              <a:t>Apa </a:t>
            </a:r>
            <a:r>
              <a:rPr lang="en-US" b="1" dirty="0" err="1"/>
              <a:t>itu</a:t>
            </a:r>
            <a:r>
              <a:rPr lang="en-US" b="1" dirty="0"/>
              <a:t> MQTT (</a:t>
            </a:r>
            <a:r>
              <a:rPr lang="en-US" b="1" i="1" dirty="0"/>
              <a:t>cont’d</a:t>
            </a:r>
            <a:r>
              <a:rPr lang="en-US" b="1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44C3F-56BE-33ED-874B-2652E4A929B8}"/>
              </a:ext>
            </a:extLst>
          </p:cNvPr>
          <p:cNvSpPr txBox="1"/>
          <p:nvPr/>
        </p:nvSpPr>
        <p:spPr>
          <a:xfrm>
            <a:off x="6699250" y="32933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2363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8D828-0884-2924-6906-ADD81CEBF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D0EDE-FA46-BA8A-E8A8-4BB176971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952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Hemat</a:t>
            </a:r>
            <a:r>
              <a:rPr lang="en-ID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bandwidth</a:t>
            </a:r>
          </a:p>
          <a:p>
            <a:r>
              <a:rPr lang="en-ID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Konsumsi</a:t>
            </a:r>
            <a:r>
              <a:rPr lang="en-ID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daya</a:t>
            </a:r>
            <a:r>
              <a:rPr lang="en-ID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rendah</a:t>
            </a:r>
            <a:endParaRPr lang="en-ID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ID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Keandalan</a:t>
            </a:r>
            <a:r>
              <a:rPr lang="en-ID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tinggi</a:t>
            </a:r>
            <a:endParaRPr lang="en-ID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ID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Mendukung</a:t>
            </a:r>
            <a:r>
              <a:rPr lang="en-ID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komunikasi</a:t>
            </a:r>
            <a:r>
              <a:rPr lang="en-ID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dua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arah</a:t>
            </a:r>
            <a:endParaRPr lang="en-ID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ID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menangani</a:t>
            </a:r>
            <a:r>
              <a:rPr lang="en-ID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ribuan</a:t>
            </a:r>
            <a:r>
              <a:rPr lang="en-ID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perangkat</a:t>
            </a:r>
            <a:r>
              <a:rPr lang="en-ID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B1B7E-C90B-684A-2732-DB4328E9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Nackal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6A01B-3B40-06E6-9ABD-903DF9D9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7365E7-A821-B727-BFA0-DE52290C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5A562-0C23-8B0A-E837-27713A0A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0801"/>
            <a:ext cx="10515600" cy="1325563"/>
          </a:xfrm>
        </p:spPr>
        <p:txBody>
          <a:bodyPr/>
          <a:lstStyle/>
          <a:p>
            <a:r>
              <a:rPr lang="en-US" b="1" dirty="0" err="1"/>
              <a:t>Keunggulan</a:t>
            </a:r>
            <a:r>
              <a:rPr lang="en-US" b="1" dirty="0"/>
              <a:t> MQTT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EBE5-E294-E032-BDD7-87EE3C08B7D5}"/>
              </a:ext>
            </a:extLst>
          </p:cNvPr>
          <p:cNvSpPr txBox="1"/>
          <p:nvPr/>
        </p:nvSpPr>
        <p:spPr>
          <a:xfrm>
            <a:off x="6699250" y="32933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5329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45158-1FEE-3301-E88A-D38CA36DF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D9BDB-B7C1-9AA7-0A50-9641E4441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952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Publisher (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Pengirim</a:t>
            </a:r>
            <a:r>
              <a:rPr lang="en-ID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data)</a:t>
            </a:r>
          </a:p>
          <a:p>
            <a:r>
              <a:rPr lang="en-ID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Subscriber (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Penerima</a:t>
            </a:r>
            <a:r>
              <a:rPr lang="en-ID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data)</a:t>
            </a:r>
          </a:p>
          <a:p>
            <a:r>
              <a:rPr lang="en-ID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Broker (Server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penghubung</a:t>
            </a:r>
            <a:r>
              <a:rPr lang="en-ID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en-ID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Topic (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Kategori</a:t>
            </a:r>
            <a:r>
              <a:rPr lang="en-ID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pesan</a:t>
            </a:r>
            <a:r>
              <a:rPr lang="en-ID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8F9B9-57A2-9A0D-556A-28A2E55F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Nackal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EEA5-C8E8-663D-30F7-6A786CE8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B0346C-7A23-07A9-C62F-D58FF676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674AE9C-CD94-5483-D143-71F3E84C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0801"/>
            <a:ext cx="10515600" cy="1325563"/>
          </a:xfrm>
        </p:spPr>
        <p:txBody>
          <a:bodyPr/>
          <a:lstStyle/>
          <a:p>
            <a:r>
              <a:rPr lang="en-US" b="1" dirty="0" err="1"/>
              <a:t>Komponen</a:t>
            </a:r>
            <a:r>
              <a:rPr lang="en-US" b="1" dirty="0"/>
              <a:t> Utama MQTT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0269B-77AE-14C0-D841-CF793F5AA6D5}"/>
              </a:ext>
            </a:extLst>
          </p:cNvPr>
          <p:cNvSpPr txBox="1"/>
          <p:nvPr/>
        </p:nvSpPr>
        <p:spPr>
          <a:xfrm>
            <a:off x="6699250" y="32933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3992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FCBF9-5936-F98F-43C5-CE17B8535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A green rectangular with black arrows pointing to a green rectangle&#10;&#10;Description automatically generated">
            <a:extLst>
              <a:ext uri="{FF2B5EF4-FFF2-40B4-BE49-F238E27FC236}">
                <a16:creationId xmlns:a16="http://schemas.microsoft.com/office/drawing/2014/main" id="{5BC9A57D-FA42-32F4-F28A-7A493DA57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8973"/>
            <a:ext cx="10321841" cy="273881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4025C-78E8-E5AD-E421-D168E90A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Nackal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FF30F-C08D-7776-78C6-EED259F1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4C5B6E-8FB7-ED80-BDC6-0F68A34D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F1B15AA-CB8F-E2C0-E50B-70055565E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0801"/>
            <a:ext cx="10515600" cy="1325563"/>
          </a:xfrm>
        </p:spPr>
        <p:txBody>
          <a:bodyPr/>
          <a:lstStyle/>
          <a:p>
            <a:r>
              <a:rPr lang="en-US" b="1" dirty="0"/>
              <a:t>Cara </a:t>
            </a:r>
            <a:r>
              <a:rPr lang="en-US" b="1" dirty="0" err="1"/>
              <a:t>kerja</a:t>
            </a:r>
            <a:r>
              <a:rPr lang="en-US" b="1" dirty="0"/>
              <a:t> MQTT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006B61-6770-5930-006F-6A52DC9AFE65}"/>
              </a:ext>
            </a:extLst>
          </p:cNvPr>
          <p:cNvSpPr txBox="1"/>
          <p:nvPr/>
        </p:nvSpPr>
        <p:spPr>
          <a:xfrm>
            <a:off x="6699250" y="32933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4575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20C5C-DF08-8034-0106-F68C1DDFE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F5E5B-1229-1C55-77C4-AB36EB32E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9257"/>
            <a:ext cx="10515600" cy="349803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Untuk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menjalankan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MQTT Simulator pada repository yang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telah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disediakan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diatas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pertama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kita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perlu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melakukan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instalasi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: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Python 3 (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https://www.python.org/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marL="0" indent="0" algn="l"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Note :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Sebelum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melakukan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instalasi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dependensi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karena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kita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menggunakan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CLI (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bukan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menggunakan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docker)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maka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perintah-perintah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berikut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akan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dapat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dijalankan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hanya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pada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linux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untuk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case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ini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saya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menggunakan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WSL Ubuntu pada windows).</a:t>
            </a:r>
          </a:p>
          <a:p>
            <a:pPr marL="0" indent="0" algn="l"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ID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57CCF-67D2-7502-FAA1-C99E2BC6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Nackal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4AD79-7CCF-32FF-2C0D-888DED62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59AE5E-3E5F-9442-4353-1E77AEFA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1B8F40-E23E-8E2D-3725-670D38F0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080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MQTT Simulator (</a:t>
            </a:r>
            <a:r>
              <a:rPr lang="en-US" b="1" i="1" dirty="0"/>
              <a:t>cont’d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9EE78-45A6-E8F0-D2BD-6FA9E986F558}"/>
              </a:ext>
            </a:extLst>
          </p:cNvPr>
          <p:cNvSpPr txBox="1"/>
          <p:nvPr/>
        </p:nvSpPr>
        <p:spPr>
          <a:xfrm>
            <a:off x="6699250" y="32933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3994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1DA71-98DD-4F63-E21A-A96658840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F427-5A42-B13B-D41A-47F4D834C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5805"/>
            <a:ext cx="10515600" cy="409148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Langkah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selanjutnya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yaitu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melakukan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instalasi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semua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dependensi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indent="0">
              <a:buNone/>
            </a:pPr>
            <a:r>
              <a:rPr lang="en-ID" sz="2400" b="1" dirty="0">
                <a:solidFill>
                  <a:srgbClr val="000000"/>
                </a:solidFill>
                <a:latin typeface="Arial" panose="020B0604020202020204" pitchFamily="34" charset="0"/>
              </a:rPr>
              <a:t>python3 –m </a:t>
            </a:r>
            <a:r>
              <a:rPr lang="en-ID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venv</a:t>
            </a:r>
            <a:r>
              <a:rPr lang="en-ID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venv</a:t>
            </a:r>
            <a:endParaRPr lang="en-ID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D" sz="2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D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D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			</a:t>
            </a:r>
            <a:r>
              <a:rPr lang="en-ID" sz="240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Digunakan</a:t>
            </a:r>
            <a:r>
              <a:rPr lang="en-ID" sz="240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240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membuat</a:t>
            </a:r>
            <a:r>
              <a:rPr lang="en-ID" sz="240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dirty="0">
                <a:solidFill>
                  <a:srgbClr val="FF0000"/>
                </a:solidFill>
                <a:latin typeface="Arial" panose="020B0604020202020204" pitchFamily="34" charset="0"/>
              </a:rPr>
              <a:t>virtual 						environment (</a:t>
            </a:r>
            <a:r>
              <a:rPr lang="en-ID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lingkungan</a:t>
            </a:r>
            <a:r>
              <a:rPr lang="en-ID" sz="2400" dirty="0">
                <a:solidFill>
                  <a:srgbClr val="FF0000"/>
                </a:solidFill>
                <a:latin typeface="Arial" panose="020B0604020202020204" pitchFamily="34" charset="0"/>
              </a:rPr>
              <a:t> virtual) di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9DCE9-2E78-E6D0-62D2-45F2042D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Nackal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6E81C-0DB9-6C69-10DE-076D3AF5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5B71845-A53E-6377-C0F4-DEE32508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BEB48A-1A96-38B6-90BA-258EDF3B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080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MQTT Simulator (</a:t>
            </a:r>
            <a:r>
              <a:rPr lang="en-US" b="1" i="1" dirty="0"/>
              <a:t>cont’d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4F915D-946D-A68C-CBCB-C5AF722ECE1D}"/>
              </a:ext>
            </a:extLst>
          </p:cNvPr>
          <p:cNvSpPr txBox="1"/>
          <p:nvPr/>
        </p:nvSpPr>
        <p:spPr>
          <a:xfrm>
            <a:off x="6699250" y="32933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C5260C-0061-C179-3639-75CCA48FC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78" y="3257526"/>
            <a:ext cx="10467014" cy="342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FA335A-BEE1-0E47-B8F8-6AF79C375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678" y="3735226"/>
            <a:ext cx="3934374" cy="248637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BB484C-9D97-60CB-AB73-FA8D21CECD8A}"/>
              </a:ext>
            </a:extLst>
          </p:cNvPr>
          <p:cNvCxnSpPr>
            <a:cxnSpLocks/>
          </p:cNvCxnSpPr>
          <p:nvPr/>
        </p:nvCxnSpPr>
        <p:spPr>
          <a:xfrm flipV="1">
            <a:off x="2155804" y="4360053"/>
            <a:ext cx="3221595" cy="12801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972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F1E76-116A-0929-EFB1-1B0835BB5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BAB7-7445-8160-1090-9B58CE699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5805"/>
            <a:ext cx="10515600" cy="409148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Kemudian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lakukan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perintah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source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venv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/bin/activate</a:t>
            </a:r>
          </a:p>
          <a:p>
            <a:pPr marL="0" indent="0" algn="l">
              <a:buNone/>
            </a:pP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Perintah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tersebut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digunakan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untuk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mengaktifkan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virtual environment yang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telah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dibuat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di Python.</a:t>
            </a:r>
          </a:p>
          <a:p>
            <a:pPr marL="0" indent="0" algn="l">
              <a:buNone/>
            </a:pPr>
            <a:endParaRPr lang="en-ID" sz="240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600CA-96B9-A54F-CEFA-EAFACC73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Nackal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5833E-FACE-8124-1F87-9AA7BE11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5C204B-B901-7744-8AA4-4F7CC450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5685D38-6256-251E-2CA9-26AFBE708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080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MQTT Simulator (</a:t>
            </a:r>
            <a:r>
              <a:rPr lang="en-US" b="1" i="1" dirty="0"/>
              <a:t>cont’d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940C9C-2AB1-E458-7EE1-58A37DA3B262}"/>
              </a:ext>
            </a:extLst>
          </p:cNvPr>
          <p:cNvSpPr txBox="1"/>
          <p:nvPr/>
        </p:nvSpPr>
        <p:spPr>
          <a:xfrm>
            <a:off x="6699250" y="32933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132F75-3B9B-2CDC-7F2D-FAE6C6396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22" y="2631239"/>
            <a:ext cx="10139835" cy="724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E4EC55B-80DD-A416-1139-1EF03360E828}"/>
              </a:ext>
            </a:extLst>
          </p:cNvPr>
          <p:cNvSpPr/>
          <p:nvPr/>
        </p:nvSpPr>
        <p:spPr>
          <a:xfrm>
            <a:off x="8810940" y="2755311"/>
            <a:ext cx="2210305" cy="26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379FAF-44A6-57B8-C280-D9BD6DA6A1DF}"/>
              </a:ext>
            </a:extLst>
          </p:cNvPr>
          <p:cNvSpPr/>
          <p:nvPr/>
        </p:nvSpPr>
        <p:spPr>
          <a:xfrm>
            <a:off x="1053679" y="2961203"/>
            <a:ext cx="660064" cy="26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702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25029</TotalTime>
  <Words>725</Words>
  <Application>Microsoft Office PowerPoint</Application>
  <PresentationFormat>Widescreen</PresentationFormat>
  <Paragraphs>140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ADLaM Display</vt:lpstr>
      <vt:lpstr>Aharoni</vt:lpstr>
      <vt:lpstr>Arial</vt:lpstr>
      <vt:lpstr>Calibri</vt:lpstr>
      <vt:lpstr>Calibri Light</vt:lpstr>
      <vt:lpstr>Times New Roman</vt:lpstr>
      <vt:lpstr>Office Theme</vt:lpstr>
      <vt:lpstr>MQTT SIMULATOR</vt:lpstr>
      <vt:lpstr>Apa itu MQTT dalam IoT?</vt:lpstr>
      <vt:lpstr>Apa itu MQTT (cont’d)</vt:lpstr>
      <vt:lpstr>Keunggulan MQTT</vt:lpstr>
      <vt:lpstr>Komponen Utama MQTT</vt:lpstr>
      <vt:lpstr>Cara kerja MQTT</vt:lpstr>
      <vt:lpstr>MQTT Simulator (cont’d)</vt:lpstr>
      <vt:lpstr>MQTT Simulator (cont’d)</vt:lpstr>
      <vt:lpstr>MQTT Simulator (cont’d)</vt:lpstr>
      <vt:lpstr>MQTT Simulator (cont’d)</vt:lpstr>
      <vt:lpstr>MQTT Simulator (cont’d)</vt:lpstr>
      <vt:lpstr>Cara kerja MQTT Simulator</vt:lpstr>
      <vt:lpstr>Cara kerja MQTT Simulator (cont’d)</vt:lpstr>
      <vt:lpstr>Cara kerja MQTT Simulator (cont’d)</vt:lpstr>
      <vt:lpstr>Cara kerja MQTT Simulator (cont’d)</vt:lpstr>
      <vt:lpstr>_KITASEMUANSL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Rancangan Penerapan Extended Enterprise pada Intitusi Perguruan Tinggi</dc:title>
  <dc:creator>inte</dc:creator>
  <cp:lastModifiedBy>Jody Drian</cp:lastModifiedBy>
  <cp:revision>240</cp:revision>
  <dcterms:created xsi:type="dcterms:W3CDTF">2016-12-12T23:08:59Z</dcterms:created>
  <dcterms:modified xsi:type="dcterms:W3CDTF">2024-11-13T01:28:47Z</dcterms:modified>
</cp:coreProperties>
</file>