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sldIdLst>
    <p:sldId id="256" r:id="rId2"/>
    <p:sldId id="288" r:id="rId3"/>
    <p:sldId id="290" r:id="rId4"/>
    <p:sldId id="265" r:id="rId5"/>
    <p:sldId id="267" r:id="rId6"/>
    <p:sldId id="268" r:id="rId7"/>
    <p:sldId id="269" r:id="rId8"/>
    <p:sldId id="279" r:id="rId9"/>
    <p:sldId id="266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76" r:id="rId18"/>
    <p:sldId id="281" r:id="rId19"/>
    <p:sldId id="282" r:id="rId20"/>
    <p:sldId id="283" r:id="rId21"/>
    <p:sldId id="285" r:id="rId22"/>
    <p:sldId id="292" r:id="rId23"/>
    <p:sldId id="291" r:id="rId24"/>
    <p:sldId id="287" r:id="rId25"/>
    <p:sldId id="289" r:id="rId26"/>
    <p:sldId id="280" r:id="rId27"/>
    <p:sldId id="26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AA775394-155C-4BCB-8724-3918DAACDBC1}">
          <p14:sldIdLst>
            <p14:sldId id="256"/>
            <p14:sldId id="288"/>
          </p14:sldIdLst>
        </p14:section>
        <p14:section name="Conteúdo" id="{38153FE0-67D6-47BA-ACBB-56F475C1FE71}">
          <p14:sldIdLst>
            <p14:sldId id="290"/>
            <p14:sldId id="265"/>
            <p14:sldId id="267"/>
            <p14:sldId id="268"/>
            <p14:sldId id="269"/>
            <p14:sldId id="279"/>
            <p14:sldId id="266"/>
            <p14:sldId id="270"/>
            <p14:sldId id="271"/>
            <p14:sldId id="272"/>
            <p14:sldId id="273"/>
            <p14:sldId id="274"/>
            <p14:sldId id="277"/>
            <p14:sldId id="278"/>
            <p14:sldId id="276"/>
            <p14:sldId id="281"/>
            <p14:sldId id="282"/>
            <p14:sldId id="283"/>
            <p14:sldId id="285"/>
            <p14:sldId id="292"/>
            <p14:sldId id="291"/>
            <p14:sldId id="287"/>
          </p14:sldIdLst>
        </p14:section>
        <p14:section name="Final" id="{25783C76-5BF7-43BB-B9A6-32ACE2DA6D39}">
          <p14:sldIdLst>
            <p14:sldId id="289"/>
          </p14:sldIdLst>
        </p14:section>
        <p14:section name="Untitled Section" id="{C33DF557-F63C-4E4D-997B-DEDA81F736F1}">
          <p14:sldIdLst>
            <p14:sldId id="280"/>
          </p14:sldIdLst>
        </p14:section>
        <p14:section name="Template" id="{9085C1BA-78ED-4615-B43F-87121AA9B95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80300" autoAdjust="0"/>
  </p:normalViewPr>
  <p:slideViewPr>
    <p:cSldViewPr snapToGrid="0">
      <p:cViewPr varScale="1">
        <p:scale>
          <a:sx n="77" d="100"/>
          <a:sy n="77" d="100"/>
        </p:scale>
        <p:origin x="12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BA82C-2C03-4549-8749-AA766FB46D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80E8C0-400C-4BF4-82A9-42AA4087A4DB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Universal Apps</a:t>
          </a:r>
          <a:endParaRPr lang="en-US" dirty="0"/>
        </a:p>
      </dgm:t>
    </dgm:pt>
    <dgm:pt modelId="{D5A156DB-988F-45E6-AE35-E588E7A65EB5}" type="parTrans" cxnId="{67F1C43F-9547-4753-A842-EB5CA04C8452}">
      <dgm:prSet/>
      <dgm:spPr/>
      <dgm:t>
        <a:bodyPr/>
        <a:lstStyle/>
        <a:p>
          <a:endParaRPr lang="en-US"/>
        </a:p>
      </dgm:t>
    </dgm:pt>
    <dgm:pt modelId="{22F8D4FD-9EC9-4739-98D1-D24EB1759E16}" type="sibTrans" cxnId="{67F1C43F-9547-4753-A842-EB5CA04C8452}">
      <dgm:prSet/>
      <dgm:spPr/>
      <dgm:t>
        <a:bodyPr/>
        <a:lstStyle/>
        <a:p>
          <a:endParaRPr lang="en-US"/>
        </a:p>
      </dgm:t>
    </dgm:pt>
    <dgm:pt modelId="{6A02DC22-7F73-4189-A833-E6986899A13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smtClean="0"/>
            <a:t>Headed </a:t>
          </a:r>
          <a:r>
            <a:rPr lang="en-US" b="1" baseline="0" dirty="0" smtClean="0"/>
            <a:t>or Headless Apps</a:t>
          </a:r>
          <a:endParaRPr lang="en-US" dirty="0"/>
        </a:p>
      </dgm:t>
    </dgm:pt>
    <dgm:pt modelId="{564744E5-0D64-495F-B4BA-DA2264635690}" type="parTrans" cxnId="{C64288E7-60E5-4986-A29E-EB021042C4C1}">
      <dgm:prSet/>
      <dgm:spPr/>
      <dgm:t>
        <a:bodyPr/>
        <a:lstStyle/>
        <a:p>
          <a:endParaRPr lang="en-US"/>
        </a:p>
      </dgm:t>
    </dgm:pt>
    <dgm:pt modelId="{462932D6-54A7-4048-93FD-A4C3B7ECF481}" type="sibTrans" cxnId="{C64288E7-60E5-4986-A29E-EB021042C4C1}">
      <dgm:prSet/>
      <dgm:spPr/>
      <dgm:t>
        <a:bodyPr/>
        <a:lstStyle/>
        <a:p>
          <a:endParaRPr lang="en-US"/>
        </a:p>
      </dgm:t>
    </dgm:pt>
    <dgm:pt modelId="{8226671C-CBB4-4128-9A88-C2B2D04CF25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Modern UI framework</a:t>
          </a:r>
          <a:endParaRPr lang="en-US" dirty="0"/>
        </a:p>
      </dgm:t>
    </dgm:pt>
    <dgm:pt modelId="{F6C1DB6B-FBCC-4421-B25C-BD297E6C70AD}" type="parTrans" cxnId="{2D7FDA4D-55F7-4626-9DCF-1C65AD9A6D10}">
      <dgm:prSet/>
      <dgm:spPr/>
      <dgm:t>
        <a:bodyPr/>
        <a:lstStyle/>
        <a:p>
          <a:endParaRPr lang="en-US"/>
        </a:p>
      </dgm:t>
    </dgm:pt>
    <dgm:pt modelId="{94D6563B-B858-4FE1-843A-577BF5C8C50C}" type="sibTrans" cxnId="{2D7FDA4D-55F7-4626-9DCF-1C65AD9A6D10}">
      <dgm:prSet/>
      <dgm:spPr/>
      <dgm:t>
        <a:bodyPr/>
        <a:lstStyle/>
        <a:p>
          <a:endParaRPr lang="en-US"/>
        </a:p>
      </dgm:t>
    </dgm:pt>
    <dgm:pt modelId="{28F49A79-DA66-4399-BF84-9FD79008E8A2}">
      <dgm:prSet/>
      <dgm:spPr/>
      <dgm:t>
        <a:bodyPr/>
        <a:lstStyle/>
        <a:p>
          <a:pPr rtl="0"/>
          <a:r>
            <a:rPr lang="en-US" baseline="0" dirty="0" smtClean="0"/>
            <a:t>Apps with rich UX</a:t>
          </a:r>
          <a:endParaRPr lang="en-US" dirty="0"/>
        </a:p>
      </dgm:t>
    </dgm:pt>
    <dgm:pt modelId="{8F45C447-B136-4D79-A33F-EE300320BF93}" type="parTrans" cxnId="{16CE4225-DCC3-4AEF-9FDD-2D067220C254}">
      <dgm:prSet/>
      <dgm:spPr/>
      <dgm:t>
        <a:bodyPr/>
        <a:lstStyle/>
        <a:p>
          <a:endParaRPr lang="en-US"/>
        </a:p>
      </dgm:t>
    </dgm:pt>
    <dgm:pt modelId="{D2AE70F5-C2D4-4740-9A5E-8BE751FB07DA}" type="sibTrans" cxnId="{16CE4225-DCC3-4AEF-9FDD-2D067220C254}">
      <dgm:prSet/>
      <dgm:spPr/>
      <dgm:t>
        <a:bodyPr/>
        <a:lstStyle/>
        <a:p>
          <a:endParaRPr lang="en-US"/>
        </a:p>
      </dgm:t>
    </dgm:pt>
    <dgm:pt modelId="{D87C48F3-2CD5-4D5B-8F1B-659D0BD8221E}">
      <dgm:prSet/>
      <dgm:spPr/>
      <dgm:t>
        <a:bodyPr/>
        <a:lstStyle/>
        <a:p>
          <a:pPr rtl="0"/>
          <a:r>
            <a:rPr lang="en-US" baseline="0" dirty="0" smtClean="0"/>
            <a:t>Support for universal UI frameworks (HTML/XAML/DirectX) for low and high resolution display</a:t>
          </a:r>
          <a:endParaRPr lang="en-US" dirty="0"/>
        </a:p>
      </dgm:t>
    </dgm:pt>
    <dgm:pt modelId="{AB90CBE6-A8FD-42DC-A28C-53DC8656AA37}" type="parTrans" cxnId="{8C214047-498A-46C7-B598-4F5EB1B28609}">
      <dgm:prSet/>
      <dgm:spPr/>
      <dgm:t>
        <a:bodyPr/>
        <a:lstStyle/>
        <a:p>
          <a:endParaRPr lang="en-US"/>
        </a:p>
      </dgm:t>
    </dgm:pt>
    <dgm:pt modelId="{B6972525-1061-4BCF-92D8-8B1D7CE448A9}" type="sibTrans" cxnId="{8C214047-498A-46C7-B598-4F5EB1B28609}">
      <dgm:prSet/>
      <dgm:spPr/>
      <dgm:t>
        <a:bodyPr/>
        <a:lstStyle/>
        <a:p>
          <a:endParaRPr lang="en-US"/>
        </a:p>
      </dgm:t>
    </dgm:pt>
    <dgm:pt modelId="{8A53C031-59BC-40F6-B4D0-5EC843E8CD86}">
      <dgm:prSet/>
      <dgm:spPr/>
      <dgm:t>
        <a:bodyPr/>
        <a:lstStyle/>
        <a:p>
          <a:pPr rtl="0"/>
          <a:r>
            <a:rPr lang="en-US" baseline="0" dirty="0" smtClean="0"/>
            <a:t>VS templates (UAP + Headless) with integrated support for </a:t>
          </a:r>
          <a:r>
            <a:rPr lang="en-US" baseline="0" dirty="0" err="1" smtClean="0"/>
            <a:t>IoT</a:t>
          </a:r>
          <a:r>
            <a:rPr lang="en-US" baseline="0" dirty="0" smtClean="0"/>
            <a:t> Suite and Arduino</a:t>
          </a:r>
          <a:endParaRPr lang="en-US" dirty="0"/>
        </a:p>
      </dgm:t>
    </dgm:pt>
    <dgm:pt modelId="{91726D89-DA0D-4D02-AF6A-671047A853EC}" type="parTrans" cxnId="{F629F852-48E7-401A-A11E-21197D43B20B}">
      <dgm:prSet/>
      <dgm:spPr/>
      <dgm:t>
        <a:bodyPr/>
        <a:lstStyle/>
        <a:p>
          <a:endParaRPr lang="en-US"/>
        </a:p>
      </dgm:t>
    </dgm:pt>
    <dgm:pt modelId="{8EC43432-A454-44EC-83A4-449527DC49A2}" type="sibTrans" cxnId="{F629F852-48E7-401A-A11E-21197D43B20B}">
      <dgm:prSet/>
      <dgm:spPr/>
      <dgm:t>
        <a:bodyPr/>
        <a:lstStyle/>
        <a:p>
          <a:endParaRPr lang="en-US"/>
        </a:p>
      </dgm:t>
    </dgm:pt>
    <dgm:pt modelId="{739B20D4-4315-4F67-AB6F-F8CF4DA3B73D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Tools</a:t>
          </a:r>
          <a:endParaRPr lang="en-US" dirty="0"/>
        </a:p>
      </dgm:t>
    </dgm:pt>
    <dgm:pt modelId="{D2A7A682-8401-4EC5-A59D-9900B295BA24}" type="parTrans" cxnId="{A02BDA56-21E6-467A-ADA6-FA73E79E6B38}">
      <dgm:prSet/>
      <dgm:spPr/>
      <dgm:t>
        <a:bodyPr/>
        <a:lstStyle/>
        <a:p>
          <a:endParaRPr lang="en-US"/>
        </a:p>
      </dgm:t>
    </dgm:pt>
    <dgm:pt modelId="{13094BEC-4F13-418A-9FC6-FBDA0789372C}" type="sibTrans" cxnId="{A02BDA56-21E6-467A-ADA6-FA73E79E6B38}">
      <dgm:prSet/>
      <dgm:spPr/>
      <dgm:t>
        <a:bodyPr/>
        <a:lstStyle/>
        <a:p>
          <a:endParaRPr lang="en-US"/>
        </a:p>
      </dgm:t>
    </dgm:pt>
    <dgm:pt modelId="{1173B7A4-9A24-4EC9-92BA-511F3D17253C}">
      <dgm:prSet/>
      <dgm:spPr/>
      <dgm:t>
        <a:bodyPr/>
        <a:lstStyle/>
        <a:p>
          <a:pPr rtl="0"/>
          <a:r>
            <a:rPr lang="en-US" b="0" baseline="0" dirty="0" smtClean="0"/>
            <a:t>Remote shell and admin tools enable </a:t>
          </a:r>
          <a:r>
            <a:rPr lang="en-US" baseline="0" dirty="0" smtClean="0"/>
            <a:t>developers  configure and administrate headed and headless devices </a:t>
          </a:r>
          <a:endParaRPr lang="en-US" dirty="0"/>
        </a:p>
      </dgm:t>
    </dgm:pt>
    <dgm:pt modelId="{B3F9DB51-E9C5-46EA-B41A-039CA56D1A25}" type="parTrans" cxnId="{796A6536-3120-43FD-A6A7-7EF12C8EA05F}">
      <dgm:prSet/>
      <dgm:spPr/>
      <dgm:t>
        <a:bodyPr/>
        <a:lstStyle/>
        <a:p>
          <a:endParaRPr lang="en-US"/>
        </a:p>
      </dgm:t>
    </dgm:pt>
    <dgm:pt modelId="{A18684F4-D504-4FE9-8A70-0F90AC852B33}" type="sibTrans" cxnId="{796A6536-3120-43FD-A6A7-7EF12C8EA05F}">
      <dgm:prSet/>
      <dgm:spPr/>
      <dgm:t>
        <a:bodyPr/>
        <a:lstStyle/>
        <a:p>
          <a:endParaRPr lang="en-US"/>
        </a:p>
      </dgm:t>
    </dgm:pt>
    <dgm:pt modelId="{AE6C933B-5B41-4E37-BF04-63E3279C2C76}">
      <dgm:prSet/>
      <dgm:spPr/>
      <dgm:t>
        <a:bodyPr/>
        <a:lstStyle/>
        <a:p>
          <a:pPr rtl="0"/>
          <a:endParaRPr lang="en-US" dirty="0"/>
        </a:p>
      </dgm:t>
    </dgm:pt>
    <dgm:pt modelId="{9FE96F29-6F2D-469D-A2AA-9A3DAF72279D}" type="parTrans" cxnId="{5780595B-C042-4599-878F-9AF90B796762}">
      <dgm:prSet/>
      <dgm:spPr/>
      <dgm:t>
        <a:bodyPr/>
        <a:lstStyle/>
        <a:p>
          <a:endParaRPr lang="en-US"/>
        </a:p>
      </dgm:t>
    </dgm:pt>
    <dgm:pt modelId="{637E06D9-D5DE-41D2-9BAC-AB7A12F0CA31}" type="sibTrans" cxnId="{5780595B-C042-4599-878F-9AF90B796762}">
      <dgm:prSet/>
      <dgm:spPr/>
      <dgm:t>
        <a:bodyPr/>
        <a:lstStyle/>
        <a:p>
          <a:endParaRPr lang="en-US"/>
        </a:p>
      </dgm:t>
    </dgm:pt>
    <dgm:pt modelId="{04FC4352-2C55-4566-9818-BCEF9321AF8B}">
      <dgm:prSet/>
      <dgm:spPr/>
      <dgm:t>
        <a:bodyPr/>
        <a:lstStyle/>
        <a:p>
          <a:pPr rtl="0"/>
          <a:r>
            <a:rPr lang="en-US" dirty="0" smtClean="0"/>
            <a:t>Apps that run like a continuous background service</a:t>
          </a:r>
          <a:endParaRPr lang="en-US" dirty="0"/>
        </a:p>
      </dgm:t>
    </dgm:pt>
    <dgm:pt modelId="{A32278FF-B84C-4624-A922-7DC4E9757FC7}" type="parTrans" cxnId="{3650CF5D-FD89-4DB3-AFD1-64C9E87E9EB3}">
      <dgm:prSet/>
      <dgm:spPr/>
      <dgm:t>
        <a:bodyPr/>
        <a:lstStyle/>
        <a:p>
          <a:endParaRPr lang="en-US"/>
        </a:p>
      </dgm:t>
    </dgm:pt>
    <dgm:pt modelId="{88AE5D63-2E77-4B7B-AD31-8F12B0D117A7}" type="sibTrans" cxnId="{3650CF5D-FD89-4DB3-AFD1-64C9E87E9EB3}">
      <dgm:prSet/>
      <dgm:spPr/>
      <dgm:t>
        <a:bodyPr/>
        <a:lstStyle/>
        <a:p>
          <a:endParaRPr lang="en-US"/>
        </a:p>
      </dgm:t>
    </dgm:pt>
    <dgm:pt modelId="{6F26F39F-55C5-4510-A7A6-BCE2061F054D}">
      <dgm:prSet/>
      <dgm:spPr/>
      <dgm:t>
        <a:bodyPr/>
        <a:lstStyle/>
        <a:p>
          <a:pPr rtl="0"/>
          <a:r>
            <a:rPr lang="en-US" baseline="0" dirty="0" smtClean="0"/>
            <a:t>Same app investment across Athens, Mobile, Desktop, Xbox, ….</a:t>
          </a:r>
          <a:endParaRPr lang="en-US" dirty="0"/>
        </a:p>
      </dgm:t>
    </dgm:pt>
    <dgm:pt modelId="{01555582-51D5-41FF-973E-A656FBF9CCD0}" type="sibTrans" cxnId="{A77A1ABF-F0E6-4109-B44B-0B6B6694264C}">
      <dgm:prSet/>
      <dgm:spPr/>
      <dgm:t>
        <a:bodyPr/>
        <a:lstStyle/>
        <a:p>
          <a:endParaRPr lang="en-US"/>
        </a:p>
      </dgm:t>
    </dgm:pt>
    <dgm:pt modelId="{9A30D275-DDDC-4399-B035-EECD7962D6FB}" type="parTrans" cxnId="{A77A1ABF-F0E6-4109-B44B-0B6B6694264C}">
      <dgm:prSet/>
      <dgm:spPr/>
      <dgm:t>
        <a:bodyPr/>
        <a:lstStyle/>
        <a:p>
          <a:endParaRPr lang="en-US"/>
        </a:p>
      </dgm:t>
    </dgm:pt>
    <dgm:pt modelId="{101C4D86-CE17-4AC9-9B65-01C673026391}" type="pres">
      <dgm:prSet presAssocID="{17ABA82C-2C03-4549-8749-AA766FB46D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56DE91-950D-47F7-A33A-43ECC77C102C}" type="pres">
      <dgm:prSet presAssocID="{E880E8C0-400C-4BF4-82A9-42AA4087A4D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D6CB3-AAC6-4436-9E0E-48952FEC76AB}" type="pres">
      <dgm:prSet presAssocID="{22F8D4FD-9EC9-4739-98D1-D24EB1759E16}" presName="sibTrans" presStyleCnt="0"/>
      <dgm:spPr/>
    </dgm:pt>
    <dgm:pt modelId="{D440DF0C-2F86-4927-8C09-4BC8465F5B44}" type="pres">
      <dgm:prSet presAssocID="{6A02DC22-7F73-4189-A833-E6986899A13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032BA-F07B-4FED-AC01-5CD48242B197}" type="pres">
      <dgm:prSet presAssocID="{462932D6-54A7-4048-93FD-A4C3B7ECF481}" presName="sibTrans" presStyleCnt="0"/>
      <dgm:spPr/>
    </dgm:pt>
    <dgm:pt modelId="{0B14D6D8-0332-40BC-9FE3-6A54A5907037}" type="pres">
      <dgm:prSet presAssocID="{8226671C-CBB4-4128-9A88-C2B2D04CF25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32135E-AF23-4F76-980C-8C7D247302F9}" type="pres">
      <dgm:prSet presAssocID="{94D6563B-B858-4FE1-843A-577BF5C8C50C}" presName="sibTrans" presStyleCnt="0"/>
      <dgm:spPr/>
    </dgm:pt>
    <dgm:pt modelId="{4A168152-C966-4B00-BDAF-2106B52C33DB}" type="pres">
      <dgm:prSet presAssocID="{739B20D4-4315-4F67-AB6F-F8CF4DA3B7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47A830-492B-448D-A72E-734EE3DA1EF1}" type="presOf" srcId="{739B20D4-4315-4F67-AB6F-F8CF4DA3B73D}" destId="{4A168152-C966-4B00-BDAF-2106B52C33DB}" srcOrd="0" destOrd="0" presId="urn:microsoft.com/office/officeart/2005/8/layout/default"/>
    <dgm:cxn modelId="{6B7A1EEA-8AD9-4EED-AFC8-A62FA478555C}" type="presOf" srcId="{8226671C-CBB4-4128-9A88-C2B2D04CF252}" destId="{0B14D6D8-0332-40BC-9FE3-6A54A5907037}" srcOrd="0" destOrd="0" presId="urn:microsoft.com/office/officeart/2005/8/layout/default"/>
    <dgm:cxn modelId="{480C9BE6-2D87-4B3E-AC6B-07860E08E6DF}" type="presOf" srcId="{17ABA82C-2C03-4549-8749-AA766FB46D34}" destId="{101C4D86-CE17-4AC9-9B65-01C673026391}" srcOrd="0" destOrd="0" presId="urn:microsoft.com/office/officeart/2005/8/layout/default"/>
    <dgm:cxn modelId="{33879A16-58BF-41ED-B527-7C205E4BB3E3}" type="presOf" srcId="{D87C48F3-2CD5-4D5B-8F1B-659D0BD8221E}" destId="{0B14D6D8-0332-40BC-9FE3-6A54A5907037}" srcOrd="0" destOrd="1" presId="urn:microsoft.com/office/officeart/2005/8/layout/default"/>
    <dgm:cxn modelId="{BEBBD87F-61A8-4BC7-8255-C102D582B4C7}" type="presOf" srcId="{6A02DC22-7F73-4189-A833-E6986899A138}" destId="{D440DF0C-2F86-4927-8C09-4BC8465F5B44}" srcOrd="0" destOrd="0" presId="urn:microsoft.com/office/officeart/2005/8/layout/default"/>
    <dgm:cxn modelId="{3650CF5D-FD89-4DB3-AFD1-64C9E87E9EB3}" srcId="{6A02DC22-7F73-4189-A833-E6986899A138}" destId="{04FC4352-2C55-4566-9818-BCEF9321AF8B}" srcOrd="1" destOrd="0" parTransId="{A32278FF-B84C-4624-A922-7DC4E9757FC7}" sibTransId="{88AE5D63-2E77-4B7B-AD31-8F12B0D117A7}"/>
    <dgm:cxn modelId="{1CFA095C-8399-4684-B431-895C52F8A670}" type="presOf" srcId="{E880E8C0-400C-4BF4-82A9-42AA4087A4DB}" destId="{3A56DE91-950D-47F7-A33A-43ECC77C102C}" srcOrd="0" destOrd="0" presId="urn:microsoft.com/office/officeart/2005/8/layout/default"/>
    <dgm:cxn modelId="{C6566CBD-4875-4F07-B202-C0DC938DF545}" type="presOf" srcId="{1173B7A4-9A24-4EC9-92BA-511F3D17253C}" destId="{4A168152-C966-4B00-BDAF-2106B52C33DB}" srcOrd="0" destOrd="2" presId="urn:microsoft.com/office/officeart/2005/8/layout/default"/>
    <dgm:cxn modelId="{96222FB7-6A58-4E50-97EC-B842F168CB3D}" type="presOf" srcId="{6F26F39F-55C5-4510-A7A6-BCE2061F054D}" destId="{3A56DE91-950D-47F7-A33A-43ECC77C102C}" srcOrd="0" destOrd="1" presId="urn:microsoft.com/office/officeart/2005/8/layout/default"/>
    <dgm:cxn modelId="{8C214047-498A-46C7-B598-4F5EB1B28609}" srcId="{8226671C-CBB4-4128-9A88-C2B2D04CF252}" destId="{D87C48F3-2CD5-4D5B-8F1B-659D0BD8221E}" srcOrd="0" destOrd="0" parTransId="{AB90CBE6-A8FD-42DC-A28C-53DC8656AA37}" sibTransId="{B6972525-1061-4BCF-92D8-8B1D7CE448A9}"/>
    <dgm:cxn modelId="{F629F852-48E7-401A-A11E-21197D43B20B}" srcId="{739B20D4-4315-4F67-AB6F-F8CF4DA3B73D}" destId="{8A53C031-59BC-40F6-B4D0-5EC843E8CD86}" srcOrd="0" destOrd="0" parTransId="{91726D89-DA0D-4D02-AF6A-671047A853EC}" sibTransId="{8EC43432-A454-44EC-83A4-449527DC49A2}"/>
    <dgm:cxn modelId="{67F1C43F-9547-4753-A842-EB5CA04C8452}" srcId="{17ABA82C-2C03-4549-8749-AA766FB46D34}" destId="{E880E8C0-400C-4BF4-82A9-42AA4087A4DB}" srcOrd="0" destOrd="0" parTransId="{D5A156DB-988F-45E6-AE35-E588E7A65EB5}" sibTransId="{22F8D4FD-9EC9-4739-98D1-D24EB1759E16}"/>
    <dgm:cxn modelId="{796A6536-3120-43FD-A6A7-7EF12C8EA05F}" srcId="{739B20D4-4315-4F67-AB6F-F8CF4DA3B73D}" destId="{1173B7A4-9A24-4EC9-92BA-511F3D17253C}" srcOrd="1" destOrd="0" parTransId="{B3F9DB51-E9C5-46EA-B41A-039CA56D1A25}" sibTransId="{A18684F4-D504-4FE9-8A70-0F90AC852B33}"/>
    <dgm:cxn modelId="{5780595B-C042-4599-878F-9AF90B796762}" srcId="{6A02DC22-7F73-4189-A833-E6986899A138}" destId="{AE6C933B-5B41-4E37-BF04-63E3279C2C76}" srcOrd="2" destOrd="0" parTransId="{9FE96F29-6F2D-469D-A2AA-9A3DAF72279D}" sibTransId="{637E06D9-D5DE-41D2-9BAC-AB7A12F0CA31}"/>
    <dgm:cxn modelId="{A02BDA56-21E6-467A-ADA6-FA73E79E6B38}" srcId="{17ABA82C-2C03-4549-8749-AA766FB46D34}" destId="{739B20D4-4315-4F67-AB6F-F8CF4DA3B73D}" srcOrd="3" destOrd="0" parTransId="{D2A7A682-8401-4EC5-A59D-9900B295BA24}" sibTransId="{13094BEC-4F13-418A-9FC6-FBDA0789372C}"/>
    <dgm:cxn modelId="{2D7FDA4D-55F7-4626-9DCF-1C65AD9A6D10}" srcId="{17ABA82C-2C03-4549-8749-AA766FB46D34}" destId="{8226671C-CBB4-4128-9A88-C2B2D04CF252}" srcOrd="2" destOrd="0" parTransId="{F6C1DB6B-FBCC-4421-B25C-BD297E6C70AD}" sibTransId="{94D6563B-B858-4FE1-843A-577BF5C8C50C}"/>
    <dgm:cxn modelId="{71359B09-36C7-4ED7-B00F-9A682CB30F6C}" type="presOf" srcId="{AE6C933B-5B41-4E37-BF04-63E3279C2C76}" destId="{D440DF0C-2F86-4927-8C09-4BC8465F5B44}" srcOrd="0" destOrd="3" presId="urn:microsoft.com/office/officeart/2005/8/layout/default"/>
    <dgm:cxn modelId="{5AF883C6-1423-423D-8675-103B76EAA417}" type="presOf" srcId="{8A53C031-59BC-40F6-B4D0-5EC843E8CD86}" destId="{4A168152-C966-4B00-BDAF-2106B52C33DB}" srcOrd="0" destOrd="1" presId="urn:microsoft.com/office/officeart/2005/8/layout/default"/>
    <dgm:cxn modelId="{D8A6578F-B90A-4345-AE5C-FBBA711806E2}" type="presOf" srcId="{04FC4352-2C55-4566-9818-BCEF9321AF8B}" destId="{D440DF0C-2F86-4927-8C09-4BC8465F5B44}" srcOrd="0" destOrd="2" presId="urn:microsoft.com/office/officeart/2005/8/layout/default"/>
    <dgm:cxn modelId="{A77A1ABF-F0E6-4109-B44B-0B6B6694264C}" srcId="{E880E8C0-400C-4BF4-82A9-42AA4087A4DB}" destId="{6F26F39F-55C5-4510-A7A6-BCE2061F054D}" srcOrd="0" destOrd="0" parTransId="{9A30D275-DDDC-4399-B035-EECD7962D6FB}" sibTransId="{01555582-51D5-41FF-973E-A656FBF9CCD0}"/>
    <dgm:cxn modelId="{415E1A50-C293-4E2E-88B7-967E60FB951E}" type="presOf" srcId="{28F49A79-DA66-4399-BF84-9FD79008E8A2}" destId="{D440DF0C-2F86-4927-8C09-4BC8465F5B44}" srcOrd="0" destOrd="1" presId="urn:microsoft.com/office/officeart/2005/8/layout/default"/>
    <dgm:cxn modelId="{C64288E7-60E5-4986-A29E-EB021042C4C1}" srcId="{17ABA82C-2C03-4549-8749-AA766FB46D34}" destId="{6A02DC22-7F73-4189-A833-E6986899A138}" srcOrd="1" destOrd="0" parTransId="{564744E5-0D64-495F-B4BA-DA2264635690}" sibTransId="{462932D6-54A7-4048-93FD-A4C3B7ECF481}"/>
    <dgm:cxn modelId="{16CE4225-DCC3-4AEF-9FDD-2D067220C254}" srcId="{6A02DC22-7F73-4189-A833-E6986899A138}" destId="{28F49A79-DA66-4399-BF84-9FD79008E8A2}" srcOrd="0" destOrd="0" parTransId="{8F45C447-B136-4D79-A33F-EE300320BF93}" sibTransId="{D2AE70F5-C2D4-4740-9A5E-8BE751FB07DA}"/>
    <dgm:cxn modelId="{7BC33A10-2E16-4C2B-B73E-8ABBA81872CE}" type="presParOf" srcId="{101C4D86-CE17-4AC9-9B65-01C673026391}" destId="{3A56DE91-950D-47F7-A33A-43ECC77C102C}" srcOrd="0" destOrd="0" presId="urn:microsoft.com/office/officeart/2005/8/layout/default"/>
    <dgm:cxn modelId="{3EA81542-FE30-4E5D-BFE1-B9B9EAFCFC67}" type="presParOf" srcId="{101C4D86-CE17-4AC9-9B65-01C673026391}" destId="{9A6D6CB3-AAC6-4436-9E0E-48952FEC76AB}" srcOrd="1" destOrd="0" presId="urn:microsoft.com/office/officeart/2005/8/layout/default"/>
    <dgm:cxn modelId="{A0775C8F-166A-4F72-B0F7-AC15116ECB19}" type="presParOf" srcId="{101C4D86-CE17-4AC9-9B65-01C673026391}" destId="{D440DF0C-2F86-4927-8C09-4BC8465F5B44}" srcOrd="2" destOrd="0" presId="urn:microsoft.com/office/officeart/2005/8/layout/default"/>
    <dgm:cxn modelId="{59420E3D-7AF1-46AB-A428-06ABCAB56D00}" type="presParOf" srcId="{101C4D86-CE17-4AC9-9B65-01C673026391}" destId="{7EB032BA-F07B-4FED-AC01-5CD48242B197}" srcOrd="3" destOrd="0" presId="urn:microsoft.com/office/officeart/2005/8/layout/default"/>
    <dgm:cxn modelId="{145A2B91-1D9E-430E-9609-F34DD2EDB03A}" type="presParOf" srcId="{101C4D86-CE17-4AC9-9B65-01C673026391}" destId="{0B14D6D8-0332-40BC-9FE3-6A54A5907037}" srcOrd="4" destOrd="0" presId="urn:microsoft.com/office/officeart/2005/8/layout/default"/>
    <dgm:cxn modelId="{4B546486-B5C6-4F1C-95EB-10EEB222057B}" type="presParOf" srcId="{101C4D86-CE17-4AC9-9B65-01C673026391}" destId="{F032135E-AF23-4F76-980C-8C7D247302F9}" srcOrd="5" destOrd="0" presId="urn:microsoft.com/office/officeart/2005/8/layout/default"/>
    <dgm:cxn modelId="{81B827F8-3FE8-4CC7-B16F-13D7D65DD1C0}" type="presParOf" srcId="{101C4D86-CE17-4AC9-9B65-01C673026391}" destId="{4A168152-C966-4B00-BDAF-2106B52C33D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BA82C-2C03-4549-8749-AA766FB46D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6C0808-9FD4-40D5-BF9D-816D21608378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App portability</a:t>
          </a:r>
          <a:endParaRPr lang="en-US" dirty="0"/>
        </a:p>
      </dgm:t>
    </dgm:pt>
    <dgm:pt modelId="{5B2D5F4F-084C-4E4C-BBC6-91D776D7174B}" type="parTrans" cxnId="{1E7F34C9-8334-4B68-ABC7-C863A4695E81}">
      <dgm:prSet/>
      <dgm:spPr/>
      <dgm:t>
        <a:bodyPr/>
        <a:lstStyle/>
        <a:p>
          <a:endParaRPr lang="en-US"/>
        </a:p>
      </dgm:t>
    </dgm:pt>
    <dgm:pt modelId="{A6D6E6AD-3A8E-4390-8464-C79F5A9624F4}" type="sibTrans" cxnId="{1E7F34C9-8334-4B68-ABC7-C863A4695E81}">
      <dgm:prSet/>
      <dgm:spPr/>
      <dgm:t>
        <a:bodyPr/>
        <a:lstStyle/>
        <a:p>
          <a:endParaRPr lang="en-US"/>
        </a:p>
      </dgm:t>
    </dgm:pt>
    <dgm:pt modelId="{520869A0-E891-4B3A-9AAF-09FA1AF6BD2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Deployment and Packaging (APPX)</a:t>
          </a:r>
          <a:endParaRPr lang="en-US" dirty="0"/>
        </a:p>
      </dgm:t>
    </dgm:pt>
    <dgm:pt modelId="{2784B508-0684-42C8-8467-95AB66663084}" type="parTrans" cxnId="{E777E771-3086-4F8A-87DB-210F673D5B5E}">
      <dgm:prSet/>
      <dgm:spPr/>
      <dgm:t>
        <a:bodyPr/>
        <a:lstStyle/>
        <a:p>
          <a:endParaRPr lang="en-US"/>
        </a:p>
      </dgm:t>
    </dgm:pt>
    <dgm:pt modelId="{99A6056A-EB09-4951-B909-ECBFC6470BC4}" type="sibTrans" cxnId="{E777E771-3086-4F8A-87DB-210F673D5B5E}">
      <dgm:prSet/>
      <dgm:spPr/>
      <dgm:t>
        <a:bodyPr/>
        <a:lstStyle/>
        <a:p>
          <a:endParaRPr lang="en-US"/>
        </a:p>
      </dgm:t>
    </dgm:pt>
    <dgm:pt modelId="{415FEED5-E0F0-4611-A977-C4E6BD07838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Identity and privileges</a:t>
          </a:r>
          <a:endParaRPr lang="en-US" dirty="0"/>
        </a:p>
      </dgm:t>
    </dgm:pt>
    <dgm:pt modelId="{6D1EA36D-39C3-44FC-A2E8-137A8DD589F5}" type="parTrans" cxnId="{0915A3AA-46CA-479A-883A-6EA5E101D934}">
      <dgm:prSet/>
      <dgm:spPr/>
      <dgm:t>
        <a:bodyPr/>
        <a:lstStyle/>
        <a:p>
          <a:endParaRPr lang="en-US"/>
        </a:p>
      </dgm:t>
    </dgm:pt>
    <dgm:pt modelId="{A388F6B8-71BB-4A88-9A21-303F2FCA9DB2}" type="sibTrans" cxnId="{0915A3AA-46CA-479A-883A-6EA5E101D934}">
      <dgm:prSet/>
      <dgm:spPr/>
      <dgm:t>
        <a:bodyPr/>
        <a:lstStyle/>
        <a:p>
          <a:endParaRPr lang="en-US"/>
        </a:p>
      </dgm:t>
    </dgm:pt>
    <dgm:pt modelId="{7E062AD9-D518-453E-B504-5771D44C21E6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Lifecycle management</a:t>
          </a:r>
          <a:endParaRPr lang="en-US" dirty="0"/>
        </a:p>
      </dgm:t>
    </dgm:pt>
    <dgm:pt modelId="{63090436-7B89-4F88-B5B4-5B7797856EA1}" type="parTrans" cxnId="{8A3AD633-E05F-4154-B2AD-44A5CA2EDC80}">
      <dgm:prSet/>
      <dgm:spPr/>
      <dgm:t>
        <a:bodyPr/>
        <a:lstStyle/>
        <a:p>
          <a:endParaRPr lang="en-US"/>
        </a:p>
      </dgm:t>
    </dgm:pt>
    <dgm:pt modelId="{DA85A3A3-DD0F-4A79-A7A1-2FAB8D4DC091}" type="sibTrans" cxnId="{8A3AD633-E05F-4154-B2AD-44A5CA2EDC80}">
      <dgm:prSet/>
      <dgm:spPr/>
      <dgm:t>
        <a:bodyPr/>
        <a:lstStyle/>
        <a:p>
          <a:endParaRPr lang="en-US"/>
        </a:p>
      </dgm:t>
    </dgm:pt>
    <dgm:pt modelId="{9DEB6914-FCA2-4EAA-B28A-4F92C746E73B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baseline="0" dirty="0" smtClean="0"/>
            <a:t>Driver development</a:t>
          </a:r>
          <a:endParaRPr lang="en-US" dirty="0"/>
        </a:p>
      </dgm:t>
    </dgm:pt>
    <dgm:pt modelId="{35AEA81D-8ABB-498C-88F2-C3F12C2CCD82}" type="parTrans" cxnId="{F4B21EA1-7803-4B92-9C2C-82647F6BD225}">
      <dgm:prSet/>
      <dgm:spPr/>
      <dgm:t>
        <a:bodyPr/>
        <a:lstStyle/>
        <a:p>
          <a:endParaRPr lang="en-US"/>
        </a:p>
      </dgm:t>
    </dgm:pt>
    <dgm:pt modelId="{5E4A3019-FD5C-43E7-A081-E6059DCFAF28}" type="sibTrans" cxnId="{F4B21EA1-7803-4B92-9C2C-82647F6BD225}">
      <dgm:prSet/>
      <dgm:spPr/>
      <dgm:t>
        <a:bodyPr/>
        <a:lstStyle/>
        <a:p>
          <a:endParaRPr lang="en-US"/>
        </a:p>
      </dgm:t>
    </dgm:pt>
    <dgm:pt modelId="{60D6C7DC-D693-40EC-BFF2-E0FC06A209C3}">
      <dgm:prSet/>
      <dgm:spPr/>
      <dgm:t>
        <a:bodyPr/>
        <a:lstStyle/>
        <a:p>
          <a:pPr rtl="0"/>
          <a:r>
            <a:rPr lang="en-US" baseline="0" smtClean="0"/>
            <a:t>Common </a:t>
          </a:r>
          <a:r>
            <a:rPr lang="en-US" baseline="0" dirty="0" smtClean="0"/>
            <a:t>SDK and API surface across </a:t>
          </a:r>
          <a:r>
            <a:rPr lang="en-US" baseline="0" dirty="0" err="1" smtClean="0"/>
            <a:t>OneCoreUAP</a:t>
          </a:r>
          <a:r>
            <a:rPr lang="en-US" baseline="0" dirty="0" smtClean="0"/>
            <a:t> based products: Xbox, Desktop, Mobile, and Athens</a:t>
          </a:r>
          <a:endParaRPr lang="en-US" dirty="0"/>
        </a:p>
      </dgm:t>
    </dgm:pt>
    <dgm:pt modelId="{34CC72F3-F1B8-4038-87F5-B2B089EED5EC}" type="parTrans" cxnId="{54230D33-4541-4579-9186-4DF5A9ABC54F}">
      <dgm:prSet/>
      <dgm:spPr/>
      <dgm:t>
        <a:bodyPr/>
        <a:lstStyle/>
        <a:p>
          <a:endParaRPr lang="en-US"/>
        </a:p>
      </dgm:t>
    </dgm:pt>
    <dgm:pt modelId="{06C16B14-7056-4520-A8E7-C27096300DA4}" type="sibTrans" cxnId="{54230D33-4541-4579-9186-4DF5A9ABC54F}">
      <dgm:prSet/>
      <dgm:spPr/>
      <dgm:t>
        <a:bodyPr/>
        <a:lstStyle/>
        <a:p>
          <a:endParaRPr lang="en-US"/>
        </a:p>
      </dgm:t>
    </dgm:pt>
    <dgm:pt modelId="{A50CF6EE-E2EA-415A-BF98-6BD45B7BFA16}">
      <dgm:prSet/>
      <dgm:spPr/>
      <dgm:t>
        <a:bodyPr/>
        <a:lstStyle/>
        <a:p>
          <a:pPr rtl="0"/>
          <a:r>
            <a:rPr lang="en-US" baseline="0" dirty="0" smtClean="0"/>
            <a:t>Simple and declarative app package enables OEMs and Enterprise </a:t>
          </a:r>
          <a:r>
            <a:rPr lang="en-US" baseline="0" dirty="0" err="1" smtClean="0"/>
            <a:t>ITPros</a:t>
          </a:r>
          <a:r>
            <a:rPr lang="en-US" baseline="0" dirty="0" smtClean="0"/>
            <a:t> to perform low friction deployment and update through 1</a:t>
          </a:r>
          <a:r>
            <a:rPr lang="en-US" baseline="30000" dirty="0" smtClean="0"/>
            <a:t>st</a:t>
          </a:r>
          <a:r>
            <a:rPr lang="en-US" baseline="0" dirty="0" smtClean="0"/>
            <a:t> party (SCCM or </a:t>
          </a:r>
          <a:r>
            <a:rPr lang="en-US" baseline="0" dirty="0" err="1" smtClean="0"/>
            <a:t>InTune</a:t>
          </a:r>
          <a:r>
            <a:rPr lang="en-US" baseline="0" dirty="0" smtClean="0"/>
            <a:t>) or 3</a:t>
          </a:r>
          <a:r>
            <a:rPr lang="en-US" baseline="30000" dirty="0" smtClean="0"/>
            <a:t>rd</a:t>
          </a:r>
          <a:r>
            <a:rPr lang="en-US" baseline="0" dirty="0" smtClean="0"/>
            <a:t> party solutions. </a:t>
          </a:r>
          <a:endParaRPr lang="en-US" dirty="0"/>
        </a:p>
      </dgm:t>
    </dgm:pt>
    <dgm:pt modelId="{D6071780-7254-4A1F-B632-0B0EB575A437}" type="parTrans" cxnId="{ABF50AD6-D19C-4BF1-B948-A9F663E6816C}">
      <dgm:prSet/>
      <dgm:spPr/>
      <dgm:t>
        <a:bodyPr/>
        <a:lstStyle/>
        <a:p>
          <a:endParaRPr lang="en-US"/>
        </a:p>
      </dgm:t>
    </dgm:pt>
    <dgm:pt modelId="{9530F419-28EC-4B13-8B0B-5F79AC0AC2C8}" type="sibTrans" cxnId="{ABF50AD6-D19C-4BF1-B948-A9F663E6816C}">
      <dgm:prSet/>
      <dgm:spPr/>
      <dgm:t>
        <a:bodyPr/>
        <a:lstStyle/>
        <a:p>
          <a:endParaRPr lang="en-US"/>
        </a:p>
      </dgm:t>
    </dgm:pt>
    <dgm:pt modelId="{09866BB8-AAFF-4197-9F87-F3D36A64E3F2}">
      <dgm:prSet/>
      <dgm:spPr/>
      <dgm:t>
        <a:bodyPr/>
        <a:lstStyle/>
        <a:p>
          <a:pPr rtl="0"/>
          <a:r>
            <a:rPr lang="en-US" baseline="0" dirty="0" smtClean="0"/>
            <a:t>Apps run in a sandbox configurable by OEMs and Enterprise </a:t>
          </a:r>
          <a:r>
            <a:rPr lang="en-US" baseline="0" dirty="0" err="1" smtClean="0"/>
            <a:t>ITPros</a:t>
          </a:r>
          <a:r>
            <a:rPr lang="en-US" baseline="0" dirty="0" smtClean="0"/>
            <a:t>, increased app trust </a:t>
          </a:r>
          <a:endParaRPr lang="en-US" dirty="0"/>
        </a:p>
      </dgm:t>
    </dgm:pt>
    <dgm:pt modelId="{B7173B2C-5E7E-4382-90CD-404F07FFD6A1}" type="parTrans" cxnId="{5358898D-1F10-427F-9198-F4FCA1BA38FA}">
      <dgm:prSet/>
      <dgm:spPr/>
      <dgm:t>
        <a:bodyPr/>
        <a:lstStyle/>
        <a:p>
          <a:endParaRPr lang="en-US"/>
        </a:p>
      </dgm:t>
    </dgm:pt>
    <dgm:pt modelId="{9179F72D-B553-40C0-B35E-525385FBCD15}" type="sibTrans" cxnId="{5358898D-1F10-427F-9198-F4FCA1BA38FA}">
      <dgm:prSet/>
      <dgm:spPr/>
      <dgm:t>
        <a:bodyPr/>
        <a:lstStyle/>
        <a:p>
          <a:endParaRPr lang="en-US"/>
        </a:p>
      </dgm:t>
    </dgm:pt>
    <dgm:pt modelId="{A1704503-5B6C-43EB-90F2-2CBD32954E94}">
      <dgm:prSet/>
      <dgm:spPr/>
      <dgm:t>
        <a:bodyPr/>
        <a:lstStyle/>
        <a:p>
          <a:pPr rtl="0"/>
          <a:r>
            <a:rPr lang="en-US" baseline="0" smtClean="0"/>
            <a:t>OEMs </a:t>
          </a:r>
          <a:r>
            <a:rPr lang="en-US" baseline="0" dirty="0" smtClean="0"/>
            <a:t>and Enterprise </a:t>
          </a:r>
          <a:r>
            <a:rPr lang="en-US" baseline="0" dirty="0" err="1" smtClean="0"/>
            <a:t>ITPros</a:t>
          </a:r>
          <a:r>
            <a:rPr lang="en-US" baseline="0" dirty="0" smtClean="0"/>
            <a:t> can control app execution behavior and setup which app to run at startup, </a:t>
          </a:r>
          <a:r>
            <a:rPr lang="en-US" baseline="0" dirty="0" err="1" smtClean="0"/>
            <a:t>etc</a:t>
          </a:r>
          <a:endParaRPr lang="en-US" dirty="0"/>
        </a:p>
      </dgm:t>
    </dgm:pt>
    <dgm:pt modelId="{E93F7B97-029D-4F46-AE56-55F9405EBC22}" type="parTrans" cxnId="{5C9DA6E0-5046-47F6-B8CE-C93ABB9192FD}">
      <dgm:prSet/>
      <dgm:spPr/>
      <dgm:t>
        <a:bodyPr/>
        <a:lstStyle/>
        <a:p>
          <a:endParaRPr lang="en-US"/>
        </a:p>
      </dgm:t>
    </dgm:pt>
    <dgm:pt modelId="{C1CE79AE-4153-432E-AB49-CFCBF9C73A26}" type="sibTrans" cxnId="{5C9DA6E0-5046-47F6-B8CE-C93ABB9192FD}">
      <dgm:prSet/>
      <dgm:spPr/>
      <dgm:t>
        <a:bodyPr/>
        <a:lstStyle/>
        <a:p>
          <a:endParaRPr lang="en-US"/>
        </a:p>
      </dgm:t>
    </dgm:pt>
    <dgm:pt modelId="{C3D02E90-7F3B-49D3-B04E-D14BAC17C917}">
      <dgm:prSet/>
      <dgm:spPr/>
      <dgm:t>
        <a:bodyPr/>
        <a:lstStyle/>
        <a:p>
          <a:pPr rtl="0"/>
          <a:r>
            <a:rPr lang="en-US" baseline="0" smtClean="0"/>
            <a:t>Developers </a:t>
          </a:r>
          <a:r>
            <a:rPr lang="en-US" baseline="0" dirty="0" smtClean="0"/>
            <a:t>can build device drivers for Athens using WDK and Visual Studio</a:t>
          </a:r>
          <a:endParaRPr lang="en-US" dirty="0"/>
        </a:p>
      </dgm:t>
    </dgm:pt>
    <dgm:pt modelId="{687293AA-2403-4EB9-A84D-AF12D08A14A3}" type="parTrans" cxnId="{2D92510F-EB58-4EE8-9458-C77A4DF47326}">
      <dgm:prSet/>
      <dgm:spPr/>
      <dgm:t>
        <a:bodyPr/>
        <a:lstStyle/>
        <a:p>
          <a:endParaRPr lang="en-US"/>
        </a:p>
      </dgm:t>
    </dgm:pt>
    <dgm:pt modelId="{A0370486-A545-4134-90FB-99A46C7C9BBE}" type="sibTrans" cxnId="{2D92510F-EB58-4EE8-9458-C77A4DF47326}">
      <dgm:prSet/>
      <dgm:spPr/>
      <dgm:t>
        <a:bodyPr/>
        <a:lstStyle/>
        <a:p>
          <a:endParaRPr lang="en-US"/>
        </a:p>
      </dgm:t>
    </dgm:pt>
    <dgm:pt modelId="{795D5AC1-9294-4788-83A1-006CD0DC5355}" type="pres">
      <dgm:prSet presAssocID="{17ABA82C-2C03-4549-8749-AA766FB46D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3463D4-5CE0-4C2C-9499-F0814DA5E04D}" type="pres">
      <dgm:prSet presAssocID="{5A6C0808-9FD4-40D5-BF9D-816D2160837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5BFF01-DCAD-42F8-BC59-5CFB455C435C}" type="pres">
      <dgm:prSet presAssocID="{A6D6E6AD-3A8E-4390-8464-C79F5A9624F4}" presName="sibTrans" presStyleCnt="0"/>
      <dgm:spPr/>
    </dgm:pt>
    <dgm:pt modelId="{3774C7E2-8C06-473F-BFB6-68C48A4F624D}" type="pres">
      <dgm:prSet presAssocID="{520869A0-E891-4B3A-9AAF-09FA1AF6BD2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BC837-1090-4FC3-B612-39E820E72867}" type="pres">
      <dgm:prSet presAssocID="{99A6056A-EB09-4951-B909-ECBFC6470BC4}" presName="sibTrans" presStyleCnt="0"/>
      <dgm:spPr/>
    </dgm:pt>
    <dgm:pt modelId="{B7F52B46-2399-446B-B5C9-0A0B7B5136CA}" type="pres">
      <dgm:prSet presAssocID="{415FEED5-E0F0-4611-A977-C4E6BD07838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C968FE-F4DE-4CE3-86DD-139FE30F2181}" type="pres">
      <dgm:prSet presAssocID="{A388F6B8-71BB-4A88-9A21-303F2FCA9DB2}" presName="sibTrans" presStyleCnt="0"/>
      <dgm:spPr/>
    </dgm:pt>
    <dgm:pt modelId="{3E1C7ED2-E9E2-4170-A910-1332FE7B21DE}" type="pres">
      <dgm:prSet presAssocID="{7E062AD9-D518-453E-B504-5771D44C21E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660EE-5543-48AE-B37A-20F94CC6C24F}" type="pres">
      <dgm:prSet presAssocID="{DA85A3A3-DD0F-4A79-A7A1-2FAB8D4DC091}" presName="sibTrans" presStyleCnt="0"/>
      <dgm:spPr/>
    </dgm:pt>
    <dgm:pt modelId="{056F8DBE-445B-442F-80E4-933AD6B32170}" type="pres">
      <dgm:prSet presAssocID="{9DEB6914-FCA2-4EAA-B28A-4F92C746E73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7B6EC-AD45-4522-AC9B-597BDACB1CF1}" type="presOf" srcId="{C3D02E90-7F3B-49D3-B04E-D14BAC17C917}" destId="{056F8DBE-445B-442F-80E4-933AD6B32170}" srcOrd="0" destOrd="1" presId="urn:microsoft.com/office/officeart/2005/8/layout/default"/>
    <dgm:cxn modelId="{54230D33-4541-4579-9186-4DF5A9ABC54F}" srcId="{5A6C0808-9FD4-40D5-BF9D-816D21608378}" destId="{60D6C7DC-D693-40EC-BFF2-E0FC06A209C3}" srcOrd="0" destOrd="0" parTransId="{34CC72F3-F1B8-4038-87F5-B2B089EED5EC}" sibTransId="{06C16B14-7056-4520-A8E7-C27096300DA4}"/>
    <dgm:cxn modelId="{6857EC6C-DA3A-4B43-A98C-094539FF6A52}" type="presOf" srcId="{5A6C0808-9FD4-40D5-BF9D-816D21608378}" destId="{523463D4-5CE0-4C2C-9499-F0814DA5E04D}" srcOrd="0" destOrd="0" presId="urn:microsoft.com/office/officeart/2005/8/layout/default"/>
    <dgm:cxn modelId="{1E7F34C9-8334-4B68-ABC7-C863A4695E81}" srcId="{17ABA82C-2C03-4549-8749-AA766FB46D34}" destId="{5A6C0808-9FD4-40D5-BF9D-816D21608378}" srcOrd="0" destOrd="0" parTransId="{5B2D5F4F-084C-4E4C-BBC6-91D776D7174B}" sibTransId="{A6D6E6AD-3A8E-4390-8464-C79F5A9624F4}"/>
    <dgm:cxn modelId="{ABF50AD6-D19C-4BF1-B948-A9F663E6816C}" srcId="{520869A0-E891-4B3A-9AAF-09FA1AF6BD22}" destId="{A50CF6EE-E2EA-415A-BF98-6BD45B7BFA16}" srcOrd="0" destOrd="0" parTransId="{D6071780-7254-4A1F-B632-0B0EB575A437}" sibTransId="{9530F419-28EC-4B13-8B0B-5F79AC0AC2C8}"/>
    <dgm:cxn modelId="{F4B21EA1-7803-4B92-9C2C-82647F6BD225}" srcId="{17ABA82C-2C03-4549-8749-AA766FB46D34}" destId="{9DEB6914-FCA2-4EAA-B28A-4F92C746E73B}" srcOrd="4" destOrd="0" parTransId="{35AEA81D-8ABB-498C-88F2-C3F12C2CCD82}" sibTransId="{5E4A3019-FD5C-43E7-A081-E6059DCFAF28}"/>
    <dgm:cxn modelId="{FACC1CBB-7566-4BB8-B3C4-CFB103A41FF3}" type="presOf" srcId="{09866BB8-AAFF-4197-9F87-F3D36A64E3F2}" destId="{B7F52B46-2399-446B-B5C9-0A0B7B5136CA}" srcOrd="0" destOrd="1" presId="urn:microsoft.com/office/officeart/2005/8/layout/default"/>
    <dgm:cxn modelId="{82F53BCA-1100-4E2A-81B1-6E9543DB2D5D}" type="presOf" srcId="{A50CF6EE-E2EA-415A-BF98-6BD45B7BFA16}" destId="{3774C7E2-8C06-473F-BFB6-68C48A4F624D}" srcOrd="0" destOrd="1" presId="urn:microsoft.com/office/officeart/2005/8/layout/default"/>
    <dgm:cxn modelId="{0915A3AA-46CA-479A-883A-6EA5E101D934}" srcId="{17ABA82C-2C03-4549-8749-AA766FB46D34}" destId="{415FEED5-E0F0-4611-A977-C4E6BD078380}" srcOrd="2" destOrd="0" parTransId="{6D1EA36D-39C3-44FC-A2E8-137A8DD589F5}" sibTransId="{A388F6B8-71BB-4A88-9A21-303F2FCA9DB2}"/>
    <dgm:cxn modelId="{7F054684-90D5-4F82-B4C0-2ABB8FB66BF8}" type="presOf" srcId="{7E062AD9-D518-453E-B504-5771D44C21E6}" destId="{3E1C7ED2-E9E2-4170-A910-1332FE7B21DE}" srcOrd="0" destOrd="0" presId="urn:microsoft.com/office/officeart/2005/8/layout/default"/>
    <dgm:cxn modelId="{5358898D-1F10-427F-9198-F4FCA1BA38FA}" srcId="{415FEED5-E0F0-4611-A977-C4E6BD078380}" destId="{09866BB8-AAFF-4197-9F87-F3D36A64E3F2}" srcOrd="0" destOrd="0" parTransId="{B7173B2C-5E7E-4382-90CD-404F07FFD6A1}" sibTransId="{9179F72D-B553-40C0-B35E-525385FBCD15}"/>
    <dgm:cxn modelId="{503A657B-3748-4068-B0A6-BE5F0D2C55AC}" type="presOf" srcId="{60D6C7DC-D693-40EC-BFF2-E0FC06A209C3}" destId="{523463D4-5CE0-4C2C-9499-F0814DA5E04D}" srcOrd="0" destOrd="1" presId="urn:microsoft.com/office/officeart/2005/8/layout/default"/>
    <dgm:cxn modelId="{817E36EB-AEB6-4D16-96B9-FD939F355B00}" type="presOf" srcId="{9DEB6914-FCA2-4EAA-B28A-4F92C746E73B}" destId="{056F8DBE-445B-442F-80E4-933AD6B32170}" srcOrd="0" destOrd="0" presId="urn:microsoft.com/office/officeart/2005/8/layout/default"/>
    <dgm:cxn modelId="{48BED18A-5E3E-4CF8-8A1A-2452CDCCE9B9}" type="presOf" srcId="{A1704503-5B6C-43EB-90F2-2CBD32954E94}" destId="{3E1C7ED2-E9E2-4170-A910-1332FE7B21DE}" srcOrd="0" destOrd="1" presId="urn:microsoft.com/office/officeart/2005/8/layout/default"/>
    <dgm:cxn modelId="{5E4E35C0-4A68-435E-885B-05F2749432B5}" type="presOf" srcId="{520869A0-E891-4B3A-9AAF-09FA1AF6BD22}" destId="{3774C7E2-8C06-473F-BFB6-68C48A4F624D}" srcOrd="0" destOrd="0" presId="urn:microsoft.com/office/officeart/2005/8/layout/default"/>
    <dgm:cxn modelId="{2D92510F-EB58-4EE8-9458-C77A4DF47326}" srcId="{9DEB6914-FCA2-4EAA-B28A-4F92C746E73B}" destId="{C3D02E90-7F3B-49D3-B04E-D14BAC17C917}" srcOrd="0" destOrd="0" parTransId="{687293AA-2403-4EB9-A84D-AF12D08A14A3}" sibTransId="{A0370486-A545-4134-90FB-99A46C7C9BBE}"/>
    <dgm:cxn modelId="{6BDA74D1-B3A5-42A5-BB4A-E71785F01BCC}" type="presOf" srcId="{415FEED5-E0F0-4611-A977-C4E6BD078380}" destId="{B7F52B46-2399-446B-B5C9-0A0B7B5136CA}" srcOrd="0" destOrd="0" presId="urn:microsoft.com/office/officeart/2005/8/layout/default"/>
    <dgm:cxn modelId="{EBEE2A95-1245-4671-9A6D-E5720521F050}" type="presOf" srcId="{17ABA82C-2C03-4549-8749-AA766FB46D34}" destId="{795D5AC1-9294-4788-83A1-006CD0DC5355}" srcOrd="0" destOrd="0" presId="urn:microsoft.com/office/officeart/2005/8/layout/default"/>
    <dgm:cxn modelId="{8A3AD633-E05F-4154-B2AD-44A5CA2EDC80}" srcId="{17ABA82C-2C03-4549-8749-AA766FB46D34}" destId="{7E062AD9-D518-453E-B504-5771D44C21E6}" srcOrd="3" destOrd="0" parTransId="{63090436-7B89-4F88-B5B4-5B7797856EA1}" sibTransId="{DA85A3A3-DD0F-4A79-A7A1-2FAB8D4DC091}"/>
    <dgm:cxn modelId="{5C9DA6E0-5046-47F6-B8CE-C93ABB9192FD}" srcId="{7E062AD9-D518-453E-B504-5771D44C21E6}" destId="{A1704503-5B6C-43EB-90F2-2CBD32954E94}" srcOrd="0" destOrd="0" parTransId="{E93F7B97-029D-4F46-AE56-55F9405EBC22}" sibTransId="{C1CE79AE-4153-432E-AB49-CFCBF9C73A26}"/>
    <dgm:cxn modelId="{E777E771-3086-4F8A-87DB-210F673D5B5E}" srcId="{17ABA82C-2C03-4549-8749-AA766FB46D34}" destId="{520869A0-E891-4B3A-9AAF-09FA1AF6BD22}" srcOrd="1" destOrd="0" parTransId="{2784B508-0684-42C8-8467-95AB66663084}" sibTransId="{99A6056A-EB09-4951-B909-ECBFC6470BC4}"/>
    <dgm:cxn modelId="{6E39CA7D-D893-4780-A609-4444C60D7491}" type="presParOf" srcId="{795D5AC1-9294-4788-83A1-006CD0DC5355}" destId="{523463D4-5CE0-4C2C-9499-F0814DA5E04D}" srcOrd="0" destOrd="0" presId="urn:microsoft.com/office/officeart/2005/8/layout/default"/>
    <dgm:cxn modelId="{D388BCA2-D189-4108-89E0-E6F67B100CB6}" type="presParOf" srcId="{795D5AC1-9294-4788-83A1-006CD0DC5355}" destId="{C35BFF01-DCAD-42F8-BC59-5CFB455C435C}" srcOrd="1" destOrd="0" presId="urn:microsoft.com/office/officeart/2005/8/layout/default"/>
    <dgm:cxn modelId="{D83B3DEB-A7EE-44B8-ADE6-84985BCD6088}" type="presParOf" srcId="{795D5AC1-9294-4788-83A1-006CD0DC5355}" destId="{3774C7E2-8C06-473F-BFB6-68C48A4F624D}" srcOrd="2" destOrd="0" presId="urn:microsoft.com/office/officeart/2005/8/layout/default"/>
    <dgm:cxn modelId="{678DB529-21E5-418C-BC56-B25FEB9BC4B3}" type="presParOf" srcId="{795D5AC1-9294-4788-83A1-006CD0DC5355}" destId="{5D7BC837-1090-4FC3-B612-39E820E72867}" srcOrd="3" destOrd="0" presId="urn:microsoft.com/office/officeart/2005/8/layout/default"/>
    <dgm:cxn modelId="{31A7BFE3-B657-4371-8DCC-F9E4C989FCBE}" type="presParOf" srcId="{795D5AC1-9294-4788-83A1-006CD0DC5355}" destId="{B7F52B46-2399-446B-B5C9-0A0B7B5136CA}" srcOrd="4" destOrd="0" presId="urn:microsoft.com/office/officeart/2005/8/layout/default"/>
    <dgm:cxn modelId="{9C6A9F7B-242B-4FD6-82E0-401C176A962D}" type="presParOf" srcId="{795D5AC1-9294-4788-83A1-006CD0DC5355}" destId="{8BC968FE-F4DE-4CE3-86DD-139FE30F2181}" srcOrd="5" destOrd="0" presId="urn:microsoft.com/office/officeart/2005/8/layout/default"/>
    <dgm:cxn modelId="{A546DA41-71A7-46A9-9FFA-5A75982C8279}" type="presParOf" srcId="{795D5AC1-9294-4788-83A1-006CD0DC5355}" destId="{3E1C7ED2-E9E2-4170-A910-1332FE7B21DE}" srcOrd="6" destOrd="0" presId="urn:microsoft.com/office/officeart/2005/8/layout/default"/>
    <dgm:cxn modelId="{9F1BAD33-8F2F-4D35-81E8-ABBC7D673551}" type="presParOf" srcId="{795D5AC1-9294-4788-83A1-006CD0DC5355}" destId="{DD3660EE-5543-48AE-B37A-20F94CC6C24F}" srcOrd="7" destOrd="0" presId="urn:microsoft.com/office/officeart/2005/8/layout/default"/>
    <dgm:cxn modelId="{5CADBA21-4A92-47C0-A440-1EA145A6A75A}" type="presParOf" srcId="{795D5AC1-9294-4788-83A1-006CD0DC5355}" destId="{056F8DBE-445B-442F-80E4-933AD6B321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E13914-9ED9-4C36-BC9F-06FE2CBE6FA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6A22798-7102-41CB-9728-7296DC6E732E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smtClean="0"/>
            <a:t>Mobile Broadband </a:t>
          </a:r>
          <a:endParaRPr lang="en-US"/>
        </a:p>
      </dgm:t>
    </dgm:pt>
    <dgm:pt modelId="{A5BBFE4E-9657-4630-985A-1E3AEE6C4638}" type="parTrans" cxnId="{2BFB2D69-208C-4A89-A888-F521BF648215}">
      <dgm:prSet/>
      <dgm:spPr/>
      <dgm:t>
        <a:bodyPr/>
        <a:lstStyle/>
        <a:p>
          <a:endParaRPr lang="en-US"/>
        </a:p>
      </dgm:t>
    </dgm:pt>
    <dgm:pt modelId="{B9D50ACE-3627-45F2-83B5-907B9FB8970D}" type="sibTrans" cxnId="{2BFB2D69-208C-4A89-A888-F521BF648215}">
      <dgm:prSet/>
      <dgm:spPr/>
      <dgm:t>
        <a:bodyPr/>
        <a:lstStyle/>
        <a:p>
          <a:endParaRPr lang="en-US"/>
        </a:p>
      </dgm:t>
    </dgm:pt>
    <dgm:pt modelId="{5EE35EE1-DFDC-46F7-8B86-74B69DDBC797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smtClean="0"/>
            <a:t>USB class driver supported</a:t>
          </a:r>
          <a:endParaRPr lang="en-US"/>
        </a:p>
      </dgm:t>
    </dgm:pt>
    <dgm:pt modelId="{787F295A-203A-487B-BDE7-A56945771AAE}" type="parTrans" cxnId="{4A8718DD-E1DD-44EC-8FD0-21026853D7CC}">
      <dgm:prSet/>
      <dgm:spPr/>
      <dgm:t>
        <a:bodyPr/>
        <a:lstStyle/>
        <a:p>
          <a:endParaRPr lang="en-US"/>
        </a:p>
      </dgm:t>
    </dgm:pt>
    <dgm:pt modelId="{BBF5FB93-3D80-47B9-BBFA-50379C898C10}" type="sibTrans" cxnId="{4A8718DD-E1DD-44EC-8FD0-21026853D7CC}">
      <dgm:prSet/>
      <dgm:spPr/>
      <dgm:t>
        <a:bodyPr/>
        <a:lstStyle/>
        <a:p>
          <a:endParaRPr lang="en-US"/>
        </a:p>
      </dgm:t>
    </dgm:pt>
    <dgm:pt modelId="{D40360EF-16B7-44B6-B1E8-5A72403A7894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smtClean="0"/>
            <a:t>Cell core stack supported </a:t>
          </a:r>
          <a:endParaRPr lang="en-US"/>
        </a:p>
      </dgm:t>
    </dgm:pt>
    <dgm:pt modelId="{FF321C56-AFDB-4F74-9CC5-D046345A7D5B}" type="parTrans" cxnId="{43ED4953-74E8-4A8A-9657-93D81F52A56B}">
      <dgm:prSet/>
      <dgm:spPr/>
      <dgm:t>
        <a:bodyPr/>
        <a:lstStyle/>
        <a:p>
          <a:endParaRPr lang="en-US"/>
        </a:p>
      </dgm:t>
    </dgm:pt>
    <dgm:pt modelId="{81B14A0F-F691-4AF4-A413-993A96EF7E4C}" type="sibTrans" cxnId="{43ED4953-74E8-4A8A-9657-93D81F52A56B}">
      <dgm:prSet/>
      <dgm:spPr/>
      <dgm:t>
        <a:bodyPr/>
        <a:lstStyle/>
        <a:p>
          <a:endParaRPr lang="en-US"/>
        </a:p>
      </dgm:t>
    </dgm:pt>
    <dgm:pt modelId="{F1D01D11-6549-441C-8B66-D15D7EF9E4ED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smtClean="0"/>
            <a:t>No voice support</a:t>
          </a:r>
          <a:endParaRPr lang="en-US"/>
        </a:p>
      </dgm:t>
    </dgm:pt>
    <dgm:pt modelId="{4A32D945-B5E8-4EB4-8116-0ED99567EADB}" type="parTrans" cxnId="{1C49EFBA-AA44-46BC-B3CF-05213CDC3363}">
      <dgm:prSet/>
      <dgm:spPr/>
      <dgm:t>
        <a:bodyPr/>
        <a:lstStyle/>
        <a:p>
          <a:endParaRPr lang="en-US"/>
        </a:p>
      </dgm:t>
    </dgm:pt>
    <dgm:pt modelId="{2FDC9370-6C63-4041-A285-7A2EBB9D77EF}" type="sibTrans" cxnId="{1C49EFBA-AA44-46BC-B3CF-05213CDC3363}">
      <dgm:prSet/>
      <dgm:spPr/>
      <dgm:t>
        <a:bodyPr/>
        <a:lstStyle/>
        <a:p>
          <a:endParaRPr lang="en-US"/>
        </a:p>
      </dgm:t>
    </dgm:pt>
    <dgm:pt modelId="{B1B689C1-4C7F-470C-9EB2-AFA6B72FC91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smtClean="0"/>
            <a:t>Wi-Fi </a:t>
          </a:r>
          <a:endParaRPr lang="en-US"/>
        </a:p>
      </dgm:t>
    </dgm:pt>
    <dgm:pt modelId="{AED16AF2-3A3E-4AC7-B589-455D9ED8F8C4}" type="parTrans" cxnId="{DEB61183-E002-459E-97E7-63DDD8F0506D}">
      <dgm:prSet/>
      <dgm:spPr/>
      <dgm:t>
        <a:bodyPr/>
        <a:lstStyle/>
        <a:p>
          <a:endParaRPr lang="en-US"/>
        </a:p>
      </dgm:t>
    </dgm:pt>
    <dgm:pt modelId="{C8C783E1-6E40-4385-9706-0A28229938D4}" type="sibTrans" cxnId="{DEB61183-E002-459E-97E7-63DDD8F0506D}">
      <dgm:prSet/>
      <dgm:spPr/>
      <dgm:t>
        <a:bodyPr/>
        <a:lstStyle/>
        <a:p>
          <a:endParaRPr lang="en-US"/>
        </a:p>
      </dgm:t>
    </dgm:pt>
    <dgm:pt modelId="{B26328BA-A9BD-411E-9690-217A4C8D3A7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dirty="0" smtClean="0"/>
            <a:t>Core Wi-Fi capabilities</a:t>
          </a:r>
          <a:endParaRPr lang="en-US" dirty="0"/>
        </a:p>
      </dgm:t>
    </dgm:pt>
    <dgm:pt modelId="{27F02D4E-6A7F-4547-B42B-2EA617FD93FC}" type="parTrans" cxnId="{0261DCF0-CF26-459D-83BD-8BB206F3516F}">
      <dgm:prSet/>
      <dgm:spPr/>
      <dgm:t>
        <a:bodyPr/>
        <a:lstStyle/>
        <a:p>
          <a:endParaRPr lang="en-US"/>
        </a:p>
      </dgm:t>
    </dgm:pt>
    <dgm:pt modelId="{18A740B9-9419-4745-BA40-6EDDBF2642CC}" type="sibTrans" cxnId="{0261DCF0-CF26-459D-83BD-8BB206F3516F}">
      <dgm:prSet/>
      <dgm:spPr/>
      <dgm:t>
        <a:bodyPr/>
        <a:lstStyle/>
        <a:p>
          <a:endParaRPr lang="en-US"/>
        </a:p>
      </dgm:t>
    </dgm:pt>
    <dgm:pt modelId="{F778E528-921F-48EE-89D3-50BB7419197D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dirty="0" smtClean="0"/>
            <a:t>Connection Management</a:t>
          </a:r>
          <a:endParaRPr lang="en-US" dirty="0"/>
        </a:p>
      </dgm:t>
    </dgm:pt>
    <dgm:pt modelId="{E9C16EC2-38D5-4486-8EC0-9B030D8FFEAD}" type="parTrans" cxnId="{F4AAFF93-7F4A-4BF2-9823-29AB0DF49C41}">
      <dgm:prSet/>
      <dgm:spPr/>
      <dgm:t>
        <a:bodyPr/>
        <a:lstStyle/>
        <a:p>
          <a:endParaRPr lang="en-US"/>
        </a:p>
      </dgm:t>
    </dgm:pt>
    <dgm:pt modelId="{0824DB07-BBB4-45FE-A538-24B11C450912}" type="sibTrans" cxnId="{F4AAFF93-7F4A-4BF2-9823-29AB0DF49C41}">
      <dgm:prSet/>
      <dgm:spPr/>
      <dgm:t>
        <a:bodyPr/>
        <a:lstStyle/>
        <a:p>
          <a:endParaRPr lang="en-US"/>
        </a:p>
      </dgm:t>
    </dgm:pt>
    <dgm:pt modelId="{E8FD51B3-FBED-4AF9-9875-6603D7D5F6B3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smtClean="0"/>
            <a:t>Connection </a:t>
          </a:r>
          <a:r>
            <a:rPr lang="en-US" baseline="0" dirty="0" smtClean="0"/>
            <a:t>prioritization MBB, Wi-Fi, &amp; LAN</a:t>
          </a:r>
          <a:endParaRPr lang="en-US" dirty="0"/>
        </a:p>
      </dgm:t>
    </dgm:pt>
    <dgm:pt modelId="{644D1C4D-C930-4125-91FF-C77C752ECC88}" type="parTrans" cxnId="{45DF2148-36D2-46A7-9942-86E62C983E62}">
      <dgm:prSet/>
      <dgm:spPr/>
      <dgm:t>
        <a:bodyPr/>
        <a:lstStyle/>
        <a:p>
          <a:endParaRPr lang="en-US"/>
        </a:p>
      </dgm:t>
    </dgm:pt>
    <dgm:pt modelId="{25DC187D-041E-432A-8FB4-2000D211F186}" type="sibTrans" cxnId="{45DF2148-36D2-46A7-9942-86E62C983E62}">
      <dgm:prSet/>
      <dgm:spPr/>
      <dgm:t>
        <a:bodyPr/>
        <a:lstStyle/>
        <a:p>
          <a:endParaRPr lang="en-US"/>
        </a:p>
      </dgm:t>
    </dgm:pt>
    <dgm:pt modelId="{89766103-0EE6-4DA0-BBA7-4638E98A3E66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aseline="0" dirty="0" smtClean="0"/>
            <a:t>Bluetooth/BLE</a:t>
          </a:r>
          <a:endParaRPr lang="en-US" dirty="0"/>
        </a:p>
      </dgm:t>
    </dgm:pt>
    <dgm:pt modelId="{3E09FF0F-1984-47D1-898E-E1A72AEF2551}" type="parTrans" cxnId="{4D0B7B04-384A-421A-8DCC-74521ED514C9}">
      <dgm:prSet/>
      <dgm:spPr/>
      <dgm:t>
        <a:bodyPr/>
        <a:lstStyle/>
        <a:p>
          <a:endParaRPr lang="en-US"/>
        </a:p>
      </dgm:t>
    </dgm:pt>
    <dgm:pt modelId="{FF50AB48-FFAC-459E-8D18-C9645DAF8AAC}" type="sibTrans" cxnId="{4D0B7B04-384A-421A-8DCC-74521ED514C9}">
      <dgm:prSet/>
      <dgm:spPr/>
      <dgm:t>
        <a:bodyPr/>
        <a:lstStyle/>
        <a:p>
          <a:endParaRPr lang="en-US"/>
        </a:p>
      </dgm:t>
    </dgm:pt>
    <dgm:pt modelId="{C7AB368E-4CD0-4742-BA71-3767148AF8E2}" type="pres">
      <dgm:prSet presAssocID="{7EE13914-9ED9-4C36-BC9F-06FE2CBE6F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B19052-2C6E-42FA-AED9-CECD05B7BB6F}" type="pres">
      <dgm:prSet presAssocID="{86A22798-7102-41CB-9728-7296DC6E73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14959-E924-4AF3-A91D-82EC7E393063}" type="pres">
      <dgm:prSet presAssocID="{B9D50ACE-3627-45F2-83B5-907B9FB8970D}" presName="sibTrans" presStyleCnt="0"/>
      <dgm:spPr/>
      <dgm:t>
        <a:bodyPr/>
        <a:lstStyle/>
        <a:p>
          <a:endParaRPr lang="en-US"/>
        </a:p>
      </dgm:t>
    </dgm:pt>
    <dgm:pt modelId="{9E2FDD2E-D6B3-439B-972F-55D0FA69C592}" type="pres">
      <dgm:prSet presAssocID="{B1B689C1-4C7F-470C-9EB2-AFA6B72FC91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6B4D4-C476-4C5C-84E7-C2D9A3CEBD17}" type="pres">
      <dgm:prSet presAssocID="{C8C783E1-6E40-4385-9706-0A28229938D4}" presName="sibTrans" presStyleCnt="0"/>
      <dgm:spPr/>
      <dgm:t>
        <a:bodyPr/>
        <a:lstStyle/>
        <a:p>
          <a:endParaRPr lang="en-US"/>
        </a:p>
      </dgm:t>
    </dgm:pt>
    <dgm:pt modelId="{1E8ED940-1AD4-49EF-B141-17769EA68F77}" type="pres">
      <dgm:prSet presAssocID="{89766103-0EE6-4DA0-BBA7-4638E98A3E6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F48E7-59CF-4EF6-A33A-10C9931D2058}" type="pres">
      <dgm:prSet presAssocID="{FF50AB48-FFAC-459E-8D18-C9645DAF8AAC}" presName="sibTrans" presStyleCnt="0"/>
      <dgm:spPr/>
      <dgm:t>
        <a:bodyPr/>
        <a:lstStyle/>
        <a:p>
          <a:endParaRPr lang="en-US"/>
        </a:p>
      </dgm:t>
    </dgm:pt>
    <dgm:pt modelId="{BC24E931-10A3-42AC-8D2F-07DED2E75DFB}" type="pres">
      <dgm:prSet presAssocID="{F778E528-921F-48EE-89D3-50BB7419197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61DCF0-CF26-459D-83BD-8BB206F3516F}" srcId="{B1B689C1-4C7F-470C-9EB2-AFA6B72FC915}" destId="{B26328BA-A9BD-411E-9690-217A4C8D3A72}" srcOrd="0" destOrd="0" parTransId="{27F02D4E-6A7F-4547-B42B-2EA617FD93FC}" sibTransId="{18A740B9-9419-4745-BA40-6EDDBF2642CC}"/>
    <dgm:cxn modelId="{45DF2148-36D2-46A7-9942-86E62C983E62}" srcId="{F778E528-921F-48EE-89D3-50BB7419197D}" destId="{E8FD51B3-FBED-4AF9-9875-6603D7D5F6B3}" srcOrd="0" destOrd="0" parTransId="{644D1C4D-C930-4125-91FF-C77C752ECC88}" sibTransId="{25DC187D-041E-432A-8FB4-2000D211F186}"/>
    <dgm:cxn modelId="{4D0B7B04-384A-421A-8DCC-74521ED514C9}" srcId="{7EE13914-9ED9-4C36-BC9F-06FE2CBE6FAE}" destId="{89766103-0EE6-4DA0-BBA7-4638E98A3E66}" srcOrd="2" destOrd="0" parTransId="{3E09FF0F-1984-47D1-898E-E1A72AEF2551}" sibTransId="{FF50AB48-FFAC-459E-8D18-C9645DAF8AAC}"/>
    <dgm:cxn modelId="{43ED4953-74E8-4A8A-9657-93D81F52A56B}" srcId="{86A22798-7102-41CB-9728-7296DC6E732E}" destId="{D40360EF-16B7-44B6-B1E8-5A72403A7894}" srcOrd="1" destOrd="0" parTransId="{FF321C56-AFDB-4F74-9CC5-D046345A7D5B}" sibTransId="{81B14A0F-F691-4AF4-A413-993A96EF7E4C}"/>
    <dgm:cxn modelId="{EA156F27-D08D-4336-9646-20F88AC8C37F}" type="presOf" srcId="{F778E528-921F-48EE-89D3-50BB7419197D}" destId="{BC24E931-10A3-42AC-8D2F-07DED2E75DFB}" srcOrd="0" destOrd="0" presId="urn:microsoft.com/office/officeart/2005/8/layout/default"/>
    <dgm:cxn modelId="{BDD729BC-2C06-423B-8B17-9D5416C0C57D}" type="presOf" srcId="{5EE35EE1-DFDC-46F7-8B86-74B69DDBC797}" destId="{09B19052-2C6E-42FA-AED9-CECD05B7BB6F}" srcOrd="0" destOrd="1" presId="urn:microsoft.com/office/officeart/2005/8/layout/default"/>
    <dgm:cxn modelId="{A3133086-6030-47DC-92CF-FF3AEB38C6A2}" type="presOf" srcId="{B26328BA-A9BD-411E-9690-217A4C8D3A72}" destId="{9E2FDD2E-D6B3-439B-972F-55D0FA69C592}" srcOrd="0" destOrd="1" presId="urn:microsoft.com/office/officeart/2005/8/layout/default"/>
    <dgm:cxn modelId="{3FD5A527-3DA5-445C-B463-632F0AB24609}" type="presOf" srcId="{F1D01D11-6549-441C-8B66-D15D7EF9E4ED}" destId="{09B19052-2C6E-42FA-AED9-CECD05B7BB6F}" srcOrd="0" destOrd="3" presId="urn:microsoft.com/office/officeart/2005/8/layout/default"/>
    <dgm:cxn modelId="{01DCC5B6-68A9-4242-98F3-628AC093703E}" type="presOf" srcId="{7EE13914-9ED9-4C36-BC9F-06FE2CBE6FAE}" destId="{C7AB368E-4CD0-4742-BA71-3767148AF8E2}" srcOrd="0" destOrd="0" presId="urn:microsoft.com/office/officeart/2005/8/layout/default"/>
    <dgm:cxn modelId="{12E45C4E-B7C9-4C29-9049-2123FCB6B007}" type="presOf" srcId="{89766103-0EE6-4DA0-BBA7-4638E98A3E66}" destId="{1E8ED940-1AD4-49EF-B141-17769EA68F77}" srcOrd="0" destOrd="0" presId="urn:microsoft.com/office/officeart/2005/8/layout/default"/>
    <dgm:cxn modelId="{2BFB2D69-208C-4A89-A888-F521BF648215}" srcId="{7EE13914-9ED9-4C36-BC9F-06FE2CBE6FAE}" destId="{86A22798-7102-41CB-9728-7296DC6E732E}" srcOrd="0" destOrd="0" parTransId="{A5BBFE4E-9657-4630-985A-1E3AEE6C4638}" sibTransId="{B9D50ACE-3627-45F2-83B5-907B9FB8970D}"/>
    <dgm:cxn modelId="{08B8BACC-ABEE-485A-BD69-E9EA3B2E31C4}" type="presOf" srcId="{D40360EF-16B7-44B6-B1E8-5A72403A7894}" destId="{09B19052-2C6E-42FA-AED9-CECD05B7BB6F}" srcOrd="0" destOrd="2" presId="urn:microsoft.com/office/officeart/2005/8/layout/default"/>
    <dgm:cxn modelId="{2A992F96-F11D-4D68-AC72-90660622FA7A}" type="presOf" srcId="{B1B689C1-4C7F-470C-9EB2-AFA6B72FC915}" destId="{9E2FDD2E-D6B3-439B-972F-55D0FA69C592}" srcOrd="0" destOrd="0" presId="urn:microsoft.com/office/officeart/2005/8/layout/default"/>
    <dgm:cxn modelId="{273A7DE9-4DC7-47A8-90FE-AB14626AD845}" type="presOf" srcId="{E8FD51B3-FBED-4AF9-9875-6603D7D5F6B3}" destId="{BC24E931-10A3-42AC-8D2F-07DED2E75DFB}" srcOrd="0" destOrd="1" presId="urn:microsoft.com/office/officeart/2005/8/layout/default"/>
    <dgm:cxn modelId="{1C49EFBA-AA44-46BC-B3CF-05213CDC3363}" srcId="{86A22798-7102-41CB-9728-7296DC6E732E}" destId="{F1D01D11-6549-441C-8B66-D15D7EF9E4ED}" srcOrd="2" destOrd="0" parTransId="{4A32D945-B5E8-4EB4-8116-0ED99567EADB}" sibTransId="{2FDC9370-6C63-4041-A285-7A2EBB9D77EF}"/>
    <dgm:cxn modelId="{4A8718DD-E1DD-44EC-8FD0-21026853D7CC}" srcId="{86A22798-7102-41CB-9728-7296DC6E732E}" destId="{5EE35EE1-DFDC-46F7-8B86-74B69DDBC797}" srcOrd="0" destOrd="0" parTransId="{787F295A-203A-487B-BDE7-A56945771AAE}" sibTransId="{BBF5FB93-3D80-47B9-BBFA-50379C898C10}"/>
    <dgm:cxn modelId="{DEB61183-E002-459E-97E7-63DDD8F0506D}" srcId="{7EE13914-9ED9-4C36-BC9F-06FE2CBE6FAE}" destId="{B1B689C1-4C7F-470C-9EB2-AFA6B72FC915}" srcOrd="1" destOrd="0" parTransId="{AED16AF2-3A3E-4AC7-B589-455D9ED8F8C4}" sibTransId="{C8C783E1-6E40-4385-9706-0A28229938D4}"/>
    <dgm:cxn modelId="{C98514D1-5127-4814-93A6-A9349987484A}" type="presOf" srcId="{86A22798-7102-41CB-9728-7296DC6E732E}" destId="{09B19052-2C6E-42FA-AED9-CECD05B7BB6F}" srcOrd="0" destOrd="0" presId="urn:microsoft.com/office/officeart/2005/8/layout/default"/>
    <dgm:cxn modelId="{F4AAFF93-7F4A-4BF2-9823-29AB0DF49C41}" srcId="{7EE13914-9ED9-4C36-BC9F-06FE2CBE6FAE}" destId="{F778E528-921F-48EE-89D3-50BB7419197D}" srcOrd="3" destOrd="0" parTransId="{E9C16EC2-38D5-4486-8EC0-9B030D8FFEAD}" sibTransId="{0824DB07-BBB4-45FE-A538-24B11C450912}"/>
    <dgm:cxn modelId="{B7E8B7F2-77D4-43B4-8B17-FB45E11F00CD}" type="presParOf" srcId="{C7AB368E-4CD0-4742-BA71-3767148AF8E2}" destId="{09B19052-2C6E-42FA-AED9-CECD05B7BB6F}" srcOrd="0" destOrd="0" presId="urn:microsoft.com/office/officeart/2005/8/layout/default"/>
    <dgm:cxn modelId="{C2F874EE-E6F1-4C71-88B5-B2219AB75B3F}" type="presParOf" srcId="{C7AB368E-4CD0-4742-BA71-3767148AF8E2}" destId="{EF214959-E924-4AF3-A91D-82EC7E393063}" srcOrd="1" destOrd="0" presId="urn:microsoft.com/office/officeart/2005/8/layout/default"/>
    <dgm:cxn modelId="{04233273-F59B-49CB-8BE5-40ED242631B9}" type="presParOf" srcId="{C7AB368E-4CD0-4742-BA71-3767148AF8E2}" destId="{9E2FDD2E-D6B3-439B-972F-55D0FA69C592}" srcOrd="2" destOrd="0" presId="urn:microsoft.com/office/officeart/2005/8/layout/default"/>
    <dgm:cxn modelId="{C49D508E-E72C-4557-B939-4C7BA26FB39A}" type="presParOf" srcId="{C7AB368E-4CD0-4742-BA71-3767148AF8E2}" destId="{3596B4D4-C476-4C5C-84E7-C2D9A3CEBD17}" srcOrd="3" destOrd="0" presId="urn:microsoft.com/office/officeart/2005/8/layout/default"/>
    <dgm:cxn modelId="{3110A8E9-DA99-40EC-87B0-18CDCA021923}" type="presParOf" srcId="{C7AB368E-4CD0-4742-BA71-3767148AF8E2}" destId="{1E8ED940-1AD4-49EF-B141-17769EA68F77}" srcOrd="4" destOrd="0" presId="urn:microsoft.com/office/officeart/2005/8/layout/default"/>
    <dgm:cxn modelId="{A4602A99-6D32-4608-92C1-6812093B0098}" type="presParOf" srcId="{C7AB368E-4CD0-4742-BA71-3767148AF8E2}" destId="{304F48E7-59CF-4EF6-A33A-10C9931D2058}" srcOrd="5" destOrd="0" presId="urn:microsoft.com/office/officeart/2005/8/layout/default"/>
    <dgm:cxn modelId="{CF1C4848-97C3-47D8-9526-58804844DEAB}" type="presParOf" srcId="{C7AB368E-4CD0-4742-BA71-3767148AF8E2}" destId="{BC24E931-10A3-42AC-8D2F-07DED2E75DF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37D525-531E-422F-8A99-0DF7A462A49B}" type="doc">
      <dgm:prSet loTypeId="urn:microsoft.com/office/officeart/2005/8/layout/defaul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DDDF83F-4626-40B4-9519-D43E0DD38951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Discovery</a:t>
          </a:r>
          <a:endParaRPr lang="en-US" dirty="0"/>
        </a:p>
      </dgm:t>
    </dgm:pt>
    <dgm:pt modelId="{0594209C-3D0F-42B2-AA73-BEDA9768D41B}" type="parTrans" cxnId="{5D9C63BE-9116-4A6A-8BF7-3257CE1C5B63}">
      <dgm:prSet/>
      <dgm:spPr/>
      <dgm:t>
        <a:bodyPr/>
        <a:lstStyle/>
        <a:p>
          <a:endParaRPr lang="en-US"/>
        </a:p>
      </dgm:t>
    </dgm:pt>
    <dgm:pt modelId="{CD84F1DF-B924-488F-BEB2-066447F62795}" type="sibTrans" cxnId="{5D9C63BE-9116-4A6A-8BF7-3257CE1C5B63}">
      <dgm:prSet/>
      <dgm:spPr/>
      <dgm:t>
        <a:bodyPr/>
        <a:lstStyle/>
        <a:p>
          <a:endParaRPr lang="en-US"/>
        </a:p>
      </dgm:t>
    </dgm:pt>
    <dgm:pt modelId="{F171F746-DE68-439A-A44E-CB3EF3CC655C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Cross Platform</a:t>
          </a:r>
          <a:endParaRPr lang="en-US" dirty="0"/>
        </a:p>
      </dgm:t>
    </dgm:pt>
    <dgm:pt modelId="{BAC335A0-6F5B-4923-8D20-1FF412E1210C}" type="parTrans" cxnId="{35C8929F-43E8-4F8B-8D72-77062E6858FE}">
      <dgm:prSet/>
      <dgm:spPr/>
      <dgm:t>
        <a:bodyPr/>
        <a:lstStyle/>
        <a:p>
          <a:endParaRPr lang="en-US"/>
        </a:p>
      </dgm:t>
    </dgm:pt>
    <dgm:pt modelId="{3CAC9656-9708-4332-8AFC-C0B242B3295B}" type="sibTrans" cxnId="{35C8929F-43E8-4F8B-8D72-77062E6858FE}">
      <dgm:prSet/>
      <dgm:spPr/>
      <dgm:t>
        <a:bodyPr/>
        <a:lstStyle/>
        <a:p>
          <a:endParaRPr lang="en-US"/>
        </a:p>
      </dgm:t>
    </dgm:pt>
    <dgm:pt modelId="{A7776727-7702-4B0D-8DD0-404F517E5E6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Management</a:t>
          </a:r>
          <a:endParaRPr lang="en-US" dirty="0"/>
        </a:p>
      </dgm:t>
    </dgm:pt>
    <dgm:pt modelId="{C756B5A0-BE07-4046-8405-F7C70E5FB719}" type="parTrans" cxnId="{FD9507DC-20BD-42D5-A2CB-BFB8D96B2EA2}">
      <dgm:prSet/>
      <dgm:spPr/>
      <dgm:t>
        <a:bodyPr/>
        <a:lstStyle/>
        <a:p>
          <a:endParaRPr lang="en-US"/>
        </a:p>
      </dgm:t>
    </dgm:pt>
    <dgm:pt modelId="{22472826-2696-4F7B-800D-8B0A9410F219}" type="sibTrans" cxnId="{FD9507DC-20BD-42D5-A2CB-BFB8D96B2EA2}">
      <dgm:prSet/>
      <dgm:spPr/>
      <dgm:t>
        <a:bodyPr/>
        <a:lstStyle/>
        <a:p>
          <a:endParaRPr lang="en-US"/>
        </a:p>
      </dgm:t>
    </dgm:pt>
    <dgm:pt modelId="{8D05A383-2284-4098-827A-287E68ADE3A9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Interoperability</a:t>
          </a:r>
          <a:endParaRPr lang="en-US" dirty="0"/>
        </a:p>
      </dgm:t>
    </dgm:pt>
    <dgm:pt modelId="{30C59604-EF4E-49A8-A903-4F272E2611A5}" type="parTrans" cxnId="{0891E7E6-3E63-4D45-B4A5-EC39B9E54CD2}">
      <dgm:prSet/>
      <dgm:spPr/>
      <dgm:t>
        <a:bodyPr/>
        <a:lstStyle/>
        <a:p>
          <a:endParaRPr lang="en-US"/>
        </a:p>
      </dgm:t>
    </dgm:pt>
    <dgm:pt modelId="{CB18BDA9-734F-4B68-9059-2BBF7AB99F4E}" type="sibTrans" cxnId="{0891E7E6-3E63-4D45-B4A5-EC39B9E54CD2}">
      <dgm:prSet/>
      <dgm:spPr/>
      <dgm:t>
        <a:bodyPr/>
        <a:lstStyle/>
        <a:p>
          <a:endParaRPr lang="en-US"/>
        </a:p>
      </dgm:t>
    </dgm:pt>
    <dgm:pt modelId="{3218A567-6262-4AA2-9B7C-0CC682206A99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Security</a:t>
          </a:r>
          <a:endParaRPr lang="en-US" dirty="0"/>
        </a:p>
      </dgm:t>
    </dgm:pt>
    <dgm:pt modelId="{F4F2FAE8-91F0-4C47-A4A4-4DA82C8AE646}" type="parTrans" cxnId="{A15F6A2C-7DE3-4039-9387-96749B80C770}">
      <dgm:prSet/>
      <dgm:spPr/>
      <dgm:t>
        <a:bodyPr/>
        <a:lstStyle/>
        <a:p>
          <a:endParaRPr lang="en-US"/>
        </a:p>
      </dgm:t>
    </dgm:pt>
    <dgm:pt modelId="{09F56914-62D3-4833-B9A8-C1DAED61D498}" type="sibTrans" cxnId="{A15F6A2C-7DE3-4039-9387-96749B80C770}">
      <dgm:prSet/>
      <dgm:spPr/>
      <dgm:t>
        <a:bodyPr/>
        <a:lstStyle/>
        <a:p>
          <a:endParaRPr lang="en-US"/>
        </a:p>
      </dgm:t>
    </dgm:pt>
    <dgm:pt modelId="{BFFEB291-5A34-4405-86F5-096B1AFA6CF6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Open Source</a:t>
          </a:r>
          <a:endParaRPr lang="en-US" dirty="0"/>
        </a:p>
      </dgm:t>
    </dgm:pt>
    <dgm:pt modelId="{768C94D0-8ED2-4E2B-8B88-A9DD3F2764B0}" type="sibTrans" cxnId="{3A8CCDC4-4CD3-4D96-BCC0-95C5D0AF3EA0}">
      <dgm:prSet/>
      <dgm:spPr/>
      <dgm:t>
        <a:bodyPr/>
        <a:lstStyle/>
        <a:p>
          <a:endParaRPr lang="en-US"/>
        </a:p>
      </dgm:t>
    </dgm:pt>
    <dgm:pt modelId="{656EE735-4D2E-41C5-AB15-25D9CCBDC447}" type="parTrans" cxnId="{3A8CCDC4-4CD3-4D96-BCC0-95C5D0AF3EA0}">
      <dgm:prSet/>
      <dgm:spPr/>
      <dgm:t>
        <a:bodyPr/>
        <a:lstStyle/>
        <a:p>
          <a:endParaRPr lang="en-US"/>
        </a:p>
      </dgm:t>
    </dgm:pt>
    <dgm:pt modelId="{FD2D346B-DEF1-45DA-A905-CA582CF2D8E0}" type="pres">
      <dgm:prSet presAssocID="{C937D525-531E-422F-8A99-0DF7A462A4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04313A-3100-414F-967B-C23CE8A7659A}" type="pres">
      <dgm:prSet presAssocID="{1DDDF83F-4626-40B4-9519-D43E0DD38951}" presName="node" presStyleLbl="node1" presStyleIdx="0" presStyleCnt="6" custLinFactNeighborX="-10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9B99BE-AA9B-45D4-ADC5-C46191D74376}" type="pres">
      <dgm:prSet presAssocID="{CD84F1DF-B924-488F-BEB2-066447F62795}" presName="sibTrans" presStyleCnt="0"/>
      <dgm:spPr/>
      <dgm:t>
        <a:bodyPr/>
        <a:lstStyle/>
        <a:p>
          <a:endParaRPr lang="en-US"/>
        </a:p>
      </dgm:t>
    </dgm:pt>
    <dgm:pt modelId="{C14D04B2-892F-4A06-A5C9-ECD78B4D5B85}" type="pres">
      <dgm:prSet presAssocID="{F171F746-DE68-439A-A44E-CB3EF3CC655C}" presName="node" presStyleLbl="node1" presStyleIdx="1" presStyleCnt="6" custLinFactY="200000" custLinFactNeighborX="-3373" custLinFactNeighborY="266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9296E-20C6-4AD2-855C-C478D1B96AD1}" type="pres">
      <dgm:prSet presAssocID="{3CAC9656-9708-4332-8AFC-C0B242B3295B}" presName="sibTrans" presStyleCnt="0"/>
      <dgm:spPr/>
      <dgm:t>
        <a:bodyPr/>
        <a:lstStyle/>
        <a:p>
          <a:endParaRPr lang="en-US"/>
        </a:p>
      </dgm:t>
    </dgm:pt>
    <dgm:pt modelId="{3B426BA3-7800-4966-84EC-FC3302BB94D1}" type="pres">
      <dgm:prSet presAssocID="{A7776727-7702-4B0D-8DD0-404F517E5E6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80109-9DB2-435B-AC1C-CB1FD9038FE2}" type="pres">
      <dgm:prSet presAssocID="{22472826-2696-4F7B-800D-8B0A9410F219}" presName="sibTrans" presStyleCnt="0"/>
      <dgm:spPr/>
      <dgm:t>
        <a:bodyPr/>
        <a:lstStyle/>
        <a:p>
          <a:endParaRPr lang="en-US"/>
        </a:p>
      </dgm:t>
    </dgm:pt>
    <dgm:pt modelId="{5444F34D-D89A-4EBE-8A16-38F4AEBBF2A7}" type="pres">
      <dgm:prSet presAssocID="{8D05A383-2284-4098-827A-287E68ADE3A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289057-F091-4CE1-874B-FF77710F9D2E}" type="pres">
      <dgm:prSet presAssocID="{CB18BDA9-734F-4B68-9059-2BBF7AB99F4E}" presName="sibTrans" presStyleCnt="0"/>
      <dgm:spPr/>
      <dgm:t>
        <a:bodyPr/>
        <a:lstStyle/>
        <a:p>
          <a:endParaRPr lang="en-US"/>
        </a:p>
      </dgm:t>
    </dgm:pt>
    <dgm:pt modelId="{2A8F5C07-D9A6-4C16-BAA3-5FDA4FBFE128}" type="pres">
      <dgm:prSet presAssocID="{BFFEB291-5A34-4405-86F5-096B1AFA6CF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DB69B-2D9B-4EA4-A477-2DEAEECF3809}" type="pres">
      <dgm:prSet presAssocID="{768C94D0-8ED2-4E2B-8B88-A9DD3F2764B0}" presName="sibTrans" presStyleCnt="0"/>
      <dgm:spPr/>
      <dgm:t>
        <a:bodyPr/>
        <a:lstStyle/>
        <a:p>
          <a:endParaRPr lang="en-US"/>
        </a:p>
      </dgm:t>
    </dgm:pt>
    <dgm:pt modelId="{9FE88027-9444-4149-8E95-E98B27669D1A}" type="pres">
      <dgm:prSet presAssocID="{3218A567-6262-4AA2-9B7C-0CC682206A99}" presName="node" presStyleLbl="node1" presStyleIdx="5" presStyleCnt="6" custLinFactY="-200000" custLinFactNeighborY="-2651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F3F4EA-485B-4991-B530-4299D0AC5A6B}" type="presOf" srcId="{A7776727-7702-4B0D-8DD0-404F517E5E60}" destId="{3B426BA3-7800-4966-84EC-FC3302BB94D1}" srcOrd="0" destOrd="0" presId="urn:microsoft.com/office/officeart/2005/8/layout/default"/>
    <dgm:cxn modelId="{5D9C63BE-9116-4A6A-8BF7-3257CE1C5B63}" srcId="{C937D525-531E-422F-8A99-0DF7A462A49B}" destId="{1DDDF83F-4626-40B4-9519-D43E0DD38951}" srcOrd="0" destOrd="0" parTransId="{0594209C-3D0F-42B2-AA73-BEDA9768D41B}" sibTransId="{CD84F1DF-B924-488F-BEB2-066447F62795}"/>
    <dgm:cxn modelId="{E2545EC9-179E-4DA0-B016-F3006C7AA203}" type="presOf" srcId="{3218A567-6262-4AA2-9B7C-0CC682206A99}" destId="{9FE88027-9444-4149-8E95-E98B27669D1A}" srcOrd="0" destOrd="0" presId="urn:microsoft.com/office/officeart/2005/8/layout/default"/>
    <dgm:cxn modelId="{3A8CCDC4-4CD3-4D96-BCC0-95C5D0AF3EA0}" srcId="{C937D525-531E-422F-8A99-0DF7A462A49B}" destId="{BFFEB291-5A34-4405-86F5-096B1AFA6CF6}" srcOrd="4" destOrd="0" parTransId="{656EE735-4D2E-41C5-AB15-25D9CCBDC447}" sibTransId="{768C94D0-8ED2-4E2B-8B88-A9DD3F2764B0}"/>
    <dgm:cxn modelId="{40894E8F-5318-4652-AE46-ADD7EA237374}" type="presOf" srcId="{1DDDF83F-4626-40B4-9519-D43E0DD38951}" destId="{8D04313A-3100-414F-967B-C23CE8A7659A}" srcOrd="0" destOrd="0" presId="urn:microsoft.com/office/officeart/2005/8/layout/default"/>
    <dgm:cxn modelId="{A6D8B7FB-7660-405B-AF29-6DE959796CC6}" type="presOf" srcId="{F171F746-DE68-439A-A44E-CB3EF3CC655C}" destId="{C14D04B2-892F-4A06-A5C9-ECD78B4D5B85}" srcOrd="0" destOrd="0" presId="urn:microsoft.com/office/officeart/2005/8/layout/default"/>
    <dgm:cxn modelId="{FD9507DC-20BD-42D5-A2CB-BFB8D96B2EA2}" srcId="{C937D525-531E-422F-8A99-0DF7A462A49B}" destId="{A7776727-7702-4B0D-8DD0-404F517E5E60}" srcOrd="2" destOrd="0" parTransId="{C756B5A0-BE07-4046-8405-F7C70E5FB719}" sibTransId="{22472826-2696-4F7B-800D-8B0A9410F219}"/>
    <dgm:cxn modelId="{0891E7E6-3E63-4D45-B4A5-EC39B9E54CD2}" srcId="{C937D525-531E-422F-8A99-0DF7A462A49B}" destId="{8D05A383-2284-4098-827A-287E68ADE3A9}" srcOrd="3" destOrd="0" parTransId="{30C59604-EF4E-49A8-A903-4F272E2611A5}" sibTransId="{CB18BDA9-734F-4B68-9059-2BBF7AB99F4E}"/>
    <dgm:cxn modelId="{35C8929F-43E8-4F8B-8D72-77062E6858FE}" srcId="{C937D525-531E-422F-8A99-0DF7A462A49B}" destId="{F171F746-DE68-439A-A44E-CB3EF3CC655C}" srcOrd="1" destOrd="0" parTransId="{BAC335A0-6F5B-4923-8D20-1FF412E1210C}" sibTransId="{3CAC9656-9708-4332-8AFC-C0B242B3295B}"/>
    <dgm:cxn modelId="{8459FFCF-6550-4E91-86A4-FAF74A26EF12}" type="presOf" srcId="{8D05A383-2284-4098-827A-287E68ADE3A9}" destId="{5444F34D-D89A-4EBE-8A16-38F4AEBBF2A7}" srcOrd="0" destOrd="0" presId="urn:microsoft.com/office/officeart/2005/8/layout/default"/>
    <dgm:cxn modelId="{11383ABB-2EC8-4222-A02C-2C0F22A58B7B}" type="presOf" srcId="{C937D525-531E-422F-8A99-0DF7A462A49B}" destId="{FD2D346B-DEF1-45DA-A905-CA582CF2D8E0}" srcOrd="0" destOrd="0" presId="urn:microsoft.com/office/officeart/2005/8/layout/default"/>
    <dgm:cxn modelId="{F1A06E01-6D13-4BEF-8162-C322B9DB880E}" type="presOf" srcId="{BFFEB291-5A34-4405-86F5-096B1AFA6CF6}" destId="{2A8F5C07-D9A6-4C16-BAA3-5FDA4FBFE128}" srcOrd="0" destOrd="0" presId="urn:microsoft.com/office/officeart/2005/8/layout/default"/>
    <dgm:cxn modelId="{A15F6A2C-7DE3-4039-9387-96749B80C770}" srcId="{C937D525-531E-422F-8A99-0DF7A462A49B}" destId="{3218A567-6262-4AA2-9B7C-0CC682206A99}" srcOrd="5" destOrd="0" parTransId="{F4F2FAE8-91F0-4C47-A4A4-4DA82C8AE646}" sibTransId="{09F56914-62D3-4833-B9A8-C1DAED61D498}"/>
    <dgm:cxn modelId="{C6B3F13D-93BD-4E41-A26B-F00EDA544341}" type="presParOf" srcId="{FD2D346B-DEF1-45DA-A905-CA582CF2D8E0}" destId="{8D04313A-3100-414F-967B-C23CE8A7659A}" srcOrd="0" destOrd="0" presId="urn:microsoft.com/office/officeart/2005/8/layout/default"/>
    <dgm:cxn modelId="{71426DA0-5DCC-4ECD-A125-6EE2387D1142}" type="presParOf" srcId="{FD2D346B-DEF1-45DA-A905-CA582CF2D8E0}" destId="{839B99BE-AA9B-45D4-ADC5-C46191D74376}" srcOrd="1" destOrd="0" presId="urn:microsoft.com/office/officeart/2005/8/layout/default"/>
    <dgm:cxn modelId="{9BD6DEA0-DD7D-4AD8-8DEB-13753ADB0F54}" type="presParOf" srcId="{FD2D346B-DEF1-45DA-A905-CA582CF2D8E0}" destId="{C14D04B2-892F-4A06-A5C9-ECD78B4D5B85}" srcOrd="2" destOrd="0" presId="urn:microsoft.com/office/officeart/2005/8/layout/default"/>
    <dgm:cxn modelId="{A6A631FC-75B5-431E-8287-CFC0561B157D}" type="presParOf" srcId="{FD2D346B-DEF1-45DA-A905-CA582CF2D8E0}" destId="{9649296E-20C6-4AD2-855C-C478D1B96AD1}" srcOrd="3" destOrd="0" presId="urn:microsoft.com/office/officeart/2005/8/layout/default"/>
    <dgm:cxn modelId="{48FCB2CE-F7D5-4465-A772-97E9021A905E}" type="presParOf" srcId="{FD2D346B-DEF1-45DA-A905-CA582CF2D8E0}" destId="{3B426BA3-7800-4966-84EC-FC3302BB94D1}" srcOrd="4" destOrd="0" presId="urn:microsoft.com/office/officeart/2005/8/layout/default"/>
    <dgm:cxn modelId="{98387214-5DBE-467D-899D-E7C6CCDB0CFA}" type="presParOf" srcId="{FD2D346B-DEF1-45DA-A905-CA582CF2D8E0}" destId="{83F80109-9DB2-435B-AC1C-CB1FD9038FE2}" srcOrd="5" destOrd="0" presId="urn:microsoft.com/office/officeart/2005/8/layout/default"/>
    <dgm:cxn modelId="{9714639B-9327-4965-A217-7AD3F11E7A47}" type="presParOf" srcId="{FD2D346B-DEF1-45DA-A905-CA582CF2D8E0}" destId="{5444F34D-D89A-4EBE-8A16-38F4AEBBF2A7}" srcOrd="6" destOrd="0" presId="urn:microsoft.com/office/officeart/2005/8/layout/default"/>
    <dgm:cxn modelId="{8D60D9E9-F1B0-4F69-95AC-2A0D658CFF2E}" type="presParOf" srcId="{FD2D346B-DEF1-45DA-A905-CA582CF2D8E0}" destId="{E1289057-F091-4CE1-874B-FF77710F9D2E}" srcOrd="7" destOrd="0" presId="urn:microsoft.com/office/officeart/2005/8/layout/default"/>
    <dgm:cxn modelId="{2D31AB8C-2177-4845-B956-8886DCD8D5CA}" type="presParOf" srcId="{FD2D346B-DEF1-45DA-A905-CA582CF2D8E0}" destId="{2A8F5C07-D9A6-4C16-BAA3-5FDA4FBFE128}" srcOrd="8" destOrd="0" presId="urn:microsoft.com/office/officeart/2005/8/layout/default"/>
    <dgm:cxn modelId="{E18D403D-89FD-47F8-9786-8416B5F42CB2}" type="presParOf" srcId="{FD2D346B-DEF1-45DA-A905-CA582CF2D8E0}" destId="{EB9DB69B-2D9B-4EA4-A477-2DEAEECF3809}" srcOrd="9" destOrd="0" presId="urn:microsoft.com/office/officeart/2005/8/layout/default"/>
    <dgm:cxn modelId="{722EA64B-FCBA-48FF-8D63-0E61F5A915DD}" type="presParOf" srcId="{FD2D346B-DEF1-45DA-A905-CA582CF2D8E0}" destId="{9FE88027-9444-4149-8E95-E98B27669D1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DE91-950D-47F7-A33A-43ECC77C102C}">
      <dsp:nvSpPr>
        <dsp:cNvPr id="0" name=""/>
        <dsp:cNvSpPr/>
      </dsp:nvSpPr>
      <dsp:spPr>
        <a:xfrm>
          <a:off x="565805" y="248"/>
          <a:ext cx="3054723" cy="1832834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Universal Apps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Same app investment across Athens, Mobile, Desktop, Xbox, ….</a:t>
          </a:r>
          <a:endParaRPr lang="en-US" sz="1300" kern="1200" dirty="0"/>
        </a:p>
      </dsp:txBody>
      <dsp:txXfrm>
        <a:off x="565805" y="248"/>
        <a:ext cx="3054723" cy="1832834"/>
      </dsp:txXfrm>
    </dsp:sp>
    <dsp:sp modelId="{D440DF0C-2F86-4927-8C09-4BC8465F5B44}">
      <dsp:nvSpPr>
        <dsp:cNvPr id="0" name=""/>
        <dsp:cNvSpPr/>
      </dsp:nvSpPr>
      <dsp:spPr>
        <a:xfrm>
          <a:off x="3926001" y="248"/>
          <a:ext cx="3054723" cy="1832834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smtClean="0"/>
            <a:t>Headed </a:t>
          </a:r>
          <a:r>
            <a:rPr lang="en-US" sz="1700" b="1" kern="1200" baseline="0" dirty="0" smtClean="0"/>
            <a:t>or Headless Apps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Apps with rich UX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Apps that run like a continuous background service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>
        <a:off x="3926001" y="248"/>
        <a:ext cx="3054723" cy="1832834"/>
      </dsp:txXfrm>
    </dsp:sp>
    <dsp:sp modelId="{0B14D6D8-0332-40BC-9FE3-6A54A5907037}">
      <dsp:nvSpPr>
        <dsp:cNvPr id="0" name=""/>
        <dsp:cNvSpPr/>
      </dsp:nvSpPr>
      <dsp:spPr>
        <a:xfrm>
          <a:off x="565805" y="2138554"/>
          <a:ext cx="3054723" cy="1832834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Modern UI framework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Support for universal UI frameworks (HTML/XAML/DirectX) for low and high resolution display</a:t>
          </a:r>
          <a:endParaRPr lang="en-US" sz="1300" kern="1200" dirty="0"/>
        </a:p>
      </dsp:txBody>
      <dsp:txXfrm>
        <a:off x="565805" y="2138554"/>
        <a:ext cx="3054723" cy="1832834"/>
      </dsp:txXfrm>
    </dsp:sp>
    <dsp:sp modelId="{4A168152-C966-4B00-BDAF-2106B52C33DB}">
      <dsp:nvSpPr>
        <dsp:cNvPr id="0" name=""/>
        <dsp:cNvSpPr/>
      </dsp:nvSpPr>
      <dsp:spPr>
        <a:xfrm>
          <a:off x="3926001" y="2138554"/>
          <a:ext cx="3054723" cy="1832834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Tools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VS templates (UAP + Headless) with integrated support for </a:t>
          </a:r>
          <a:r>
            <a:rPr lang="en-US" sz="1300" kern="1200" baseline="0" dirty="0" err="1" smtClean="0"/>
            <a:t>IoT</a:t>
          </a:r>
          <a:r>
            <a:rPr lang="en-US" sz="1300" kern="1200" baseline="0" dirty="0" smtClean="0"/>
            <a:t> Suite and Arduino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baseline="0" dirty="0" smtClean="0"/>
            <a:t>Remote shell and admin tools enable </a:t>
          </a:r>
          <a:r>
            <a:rPr lang="en-US" sz="1300" kern="1200" baseline="0" dirty="0" smtClean="0"/>
            <a:t>developers  configure and administrate headed and headless devices </a:t>
          </a:r>
          <a:endParaRPr lang="en-US" sz="1300" kern="1200" dirty="0"/>
        </a:p>
      </dsp:txBody>
      <dsp:txXfrm>
        <a:off x="3926001" y="2138554"/>
        <a:ext cx="3054723" cy="1832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463D4-5CE0-4C2C-9499-F0814DA5E04D}">
      <dsp:nvSpPr>
        <dsp:cNvPr id="0" name=""/>
        <dsp:cNvSpPr/>
      </dsp:nvSpPr>
      <dsp:spPr>
        <a:xfrm>
          <a:off x="1026089" y="1982"/>
          <a:ext cx="2713280" cy="1627968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App portability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smtClean="0"/>
            <a:t>Common </a:t>
          </a:r>
          <a:r>
            <a:rPr lang="en-US" sz="1300" kern="1200" baseline="0" dirty="0" smtClean="0"/>
            <a:t>SDK and API surface across </a:t>
          </a:r>
          <a:r>
            <a:rPr lang="en-US" sz="1300" kern="1200" baseline="0" dirty="0" err="1" smtClean="0"/>
            <a:t>OneCoreUAP</a:t>
          </a:r>
          <a:r>
            <a:rPr lang="en-US" sz="1300" kern="1200" baseline="0" dirty="0" smtClean="0"/>
            <a:t> based products: Xbox, Desktop, Mobile, and Athens</a:t>
          </a:r>
          <a:endParaRPr lang="en-US" sz="1300" kern="1200" dirty="0"/>
        </a:p>
      </dsp:txBody>
      <dsp:txXfrm>
        <a:off x="1026089" y="1982"/>
        <a:ext cx="2713280" cy="1627968"/>
      </dsp:txXfrm>
    </dsp:sp>
    <dsp:sp modelId="{3774C7E2-8C06-473F-BFB6-68C48A4F624D}">
      <dsp:nvSpPr>
        <dsp:cNvPr id="0" name=""/>
        <dsp:cNvSpPr/>
      </dsp:nvSpPr>
      <dsp:spPr>
        <a:xfrm>
          <a:off x="4010698" y="1982"/>
          <a:ext cx="2713280" cy="1627968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Deployment and Packaging (APPX)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Simple and declarative app package enables OEMs and Enterprise </a:t>
          </a:r>
          <a:r>
            <a:rPr lang="en-US" sz="1300" kern="1200" baseline="0" dirty="0" err="1" smtClean="0"/>
            <a:t>ITPros</a:t>
          </a:r>
          <a:r>
            <a:rPr lang="en-US" sz="1300" kern="1200" baseline="0" dirty="0" smtClean="0"/>
            <a:t> to perform low friction deployment and update through 1</a:t>
          </a:r>
          <a:r>
            <a:rPr lang="en-US" sz="1300" kern="1200" baseline="30000" dirty="0" smtClean="0"/>
            <a:t>st</a:t>
          </a:r>
          <a:r>
            <a:rPr lang="en-US" sz="1300" kern="1200" baseline="0" dirty="0" smtClean="0"/>
            <a:t> party (SCCM or </a:t>
          </a:r>
          <a:r>
            <a:rPr lang="en-US" sz="1300" kern="1200" baseline="0" dirty="0" err="1" smtClean="0"/>
            <a:t>InTune</a:t>
          </a:r>
          <a:r>
            <a:rPr lang="en-US" sz="1300" kern="1200" baseline="0" dirty="0" smtClean="0"/>
            <a:t>) or 3</a:t>
          </a:r>
          <a:r>
            <a:rPr lang="en-US" sz="1300" kern="1200" baseline="30000" dirty="0" smtClean="0"/>
            <a:t>rd</a:t>
          </a:r>
          <a:r>
            <a:rPr lang="en-US" sz="1300" kern="1200" baseline="0" dirty="0" smtClean="0"/>
            <a:t> party solutions. </a:t>
          </a:r>
          <a:endParaRPr lang="en-US" sz="1300" kern="1200" dirty="0"/>
        </a:p>
      </dsp:txBody>
      <dsp:txXfrm>
        <a:off x="4010698" y="1982"/>
        <a:ext cx="2713280" cy="1627968"/>
      </dsp:txXfrm>
    </dsp:sp>
    <dsp:sp modelId="{B7F52B46-2399-446B-B5C9-0A0B7B5136CA}">
      <dsp:nvSpPr>
        <dsp:cNvPr id="0" name=""/>
        <dsp:cNvSpPr/>
      </dsp:nvSpPr>
      <dsp:spPr>
        <a:xfrm>
          <a:off x="1026089" y="1901279"/>
          <a:ext cx="2713280" cy="1627968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Identity and privileges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Apps run in a sandbox configurable by OEMs and Enterprise </a:t>
          </a:r>
          <a:r>
            <a:rPr lang="en-US" sz="1300" kern="1200" baseline="0" dirty="0" err="1" smtClean="0"/>
            <a:t>ITPros</a:t>
          </a:r>
          <a:r>
            <a:rPr lang="en-US" sz="1300" kern="1200" baseline="0" dirty="0" smtClean="0"/>
            <a:t>, increased app trust </a:t>
          </a:r>
          <a:endParaRPr lang="en-US" sz="1300" kern="1200" dirty="0"/>
        </a:p>
      </dsp:txBody>
      <dsp:txXfrm>
        <a:off x="1026089" y="1901279"/>
        <a:ext cx="2713280" cy="1627968"/>
      </dsp:txXfrm>
    </dsp:sp>
    <dsp:sp modelId="{3E1C7ED2-E9E2-4170-A910-1332FE7B21DE}">
      <dsp:nvSpPr>
        <dsp:cNvPr id="0" name=""/>
        <dsp:cNvSpPr/>
      </dsp:nvSpPr>
      <dsp:spPr>
        <a:xfrm>
          <a:off x="4010698" y="1901279"/>
          <a:ext cx="2713280" cy="1627968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Lifecycle management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smtClean="0"/>
            <a:t>OEMs </a:t>
          </a:r>
          <a:r>
            <a:rPr lang="en-US" sz="1300" kern="1200" baseline="0" dirty="0" smtClean="0"/>
            <a:t>and Enterprise </a:t>
          </a:r>
          <a:r>
            <a:rPr lang="en-US" sz="1300" kern="1200" baseline="0" dirty="0" err="1" smtClean="0"/>
            <a:t>ITPros</a:t>
          </a:r>
          <a:r>
            <a:rPr lang="en-US" sz="1300" kern="1200" baseline="0" dirty="0" smtClean="0"/>
            <a:t> can control app execution behavior and setup which app to run at startup, </a:t>
          </a:r>
          <a:r>
            <a:rPr lang="en-US" sz="1300" kern="1200" baseline="0" dirty="0" err="1" smtClean="0"/>
            <a:t>etc</a:t>
          </a:r>
          <a:endParaRPr lang="en-US" sz="1300" kern="1200" dirty="0"/>
        </a:p>
      </dsp:txBody>
      <dsp:txXfrm>
        <a:off x="4010698" y="1901279"/>
        <a:ext cx="2713280" cy="1627968"/>
      </dsp:txXfrm>
    </dsp:sp>
    <dsp:sp modelId="{056F8DBE-445B-442F-80E4-933AD6B32170}">
      <dsp:nvSpPr>
        <dsp:cNvPr id="0" name=""/>
        <dsp:cNvSpPr/>
      </dsp:nvSpPr>
      <dsp:spPr>
        <a:xfrm>
          <a:off x="2518393" y="3800575"/>
          <a:ext cx="2713280" cy="1627968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/>
            <a:t>Driver development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smtClean="0"/>
            <a:t>Developers </a:t>
          </a:r>
          <a:r>
            <a:rPr lang="en-US" sz="1300" kern="1200" baseline="0" dirty="0" smtClean="0"/>
            <a:t>can build device drivers for Athens using WDK and Visual Studio</a:t>
          </a:r>
          <a:endParaRPr lang="en-US" sz="1300" kern="1200" dirty="0"/>
        </a:p>
      </dsp:txBody>
      <dsp:txXfrm>
        <a:off x="2518393" y="3800575"/>
        <a:ext cx="2713280" cy="1627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19052-2C6E-42FA-AED9-CECD05B7BB6F}">
      <dsp:nvSpPr>
        <dsp:cNvPr id="0" name=""/>
        <dsp:cNvSpPr/>
      </dsp:nvSpPr>
      <dsp:spPr>
        <a:xfrm>
          <a:off x="1340894" y="1685"/>
          <a:ext cx="2884929" cy="1730957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Mobile Broadband </a:t>
          </a:r>
          <a:endParaRPr lang="en-US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smtClean="0"/>
            <a:t>USB class driver supported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smtClean="0"/>
            <a:t>Cell core stack supported 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smtClean="0"/>
            <a:t>No voice support</a:t>
          </a:r>
          <a:endParaRPr lang="en-US" sz="1800" kern="1200"/>
        </a:p>
      </dsp:txBody>
      <dsp:txXfrm>
        <a:off x="1340894" y="1685"/>
        <a:ext cx="2884929" cy="1730957"/>
      </dsp:txXfrm>
    </dsp:sp>
    <dsp:sp modelId="{9E2FDD2E-D6B3-439B-972F-55D0FA69C592}">
      <dsp:nvSpPr>
        <dsp:cNvPr id="0" name=""/>
        <dsp:cNvSpPr/>
      </dsp:nvSpPr>
      <dsp:spPr>
        <a:xfrm>
          <a:off x="4514317" y="1685"/>
          <a:ext cx="2884929" cy="1730957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smtClean="0"/>
            <a:t>Wi-Fi </a:t>
          </a:r>
          <a:endParaRPr lang="en-US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Core Wi-Fi capabilities</a:t>
          </a:r>
          <a:endParaRPr lang="en-US" sz="1800" kern="1200" dirty="0"/>
        </a:p>
      </dsp:txBody>
      <dsp:txXfrm>
        <a:off x="4514317" y="1685"/>
        <a:ext cx="2884929" cy="1730957"/>
      </dsp:txXfrm>
    </dsp:sp>
    <dsp:sp modelId="{1E8ED940-1AD4-49EF-B141-17769EA68F77}">
      <dsp:nvSpPr>
        <dsp:cNvPr id="0" name=""/>
        <dsp:cNvSpPr/>
      </dsp:nvSpPr>
      <dsp:spPr>
        <a:xfrm>
          <a:off x="1340894" y="2021135"/>
          <a:ext cx="2884929" cy="1730957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/>
            <a:t>Bluetooth/BLE</a:t>
          </a:r>
          <a:endParaRPr lang="en-US" sz="2300" kern="1200" dirty="0"/>
        </a:p>
      </dsp:txBody>
      <dsp:txXfrm>
        <a:off x="1340894" y="2021135"/>
        <a:ext cx="2884929" cy="1730957"/>
      </dsp:txXfrm>
    </dsp:sp>
    <dsp:sp modelId="{BC24E931-10A3-42AC-8D2F-07DED2E75DFB}">
      <dsp:nvSpPr>
        <dsp:cNvPr id="0" name=""/>
        <dsp:cNvSpPr/>
      </dsp:nvSpPr>
      <dsp:spPr>
        <a:xfrm>
          <a:off x="4514317" y="2021135"/>
          <a:ext cx="2884929" cy="1730957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baseline="0" dirty="0" smtClean="0"/>
            <a:t>Connection Management</a:t>
          </a:r>
          <a:endParaRPr lang="en-US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smtClean="0"/>
            <a:t>Connection </a:t>
          </a:r>
          <a:r>
            <a:rPr lang="en-US" sz="1800" kern="1200" baseline="0" dirty="0" smtClean="0"/>
            <a:t>prioritization MBB, Wi-Fi, &amp; LAN</a:t>
          </a:r>
          <a:endParaRPr lang="en-US" sz="1800" kern="1200" dirty="0"/>
        </a:p>
      </dsp:txBody>
      <dsp:txXfrm>
        <a:off x="4514317" y="2021135"/>
        <a:ext cx="2884929" cy="1730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4313A-3100-414F-967B-C23CE8A7659A}">
      <dsp:nvSpPr>
        <dsp:cNvPr id="0" name=""/>
        <dsp:cNvSpPr/>
      </dsp:nvSpPr>
      <dsp:spPr>
        <a:xfrm>
          <a:off x="0" y="214232"/>
          <a:ext cx="771982" cy="463189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Discovery</a:t>
          </a:r>
          <a:endParaRPr lang="en-US" sz="800" kern="1200" dirty="0"/>
        </a:p>
      </dsp:txBody>
      <dsp:txXfrm>
        <a:off x="0" y="214232"/>
        <a:ext cx="771982" cy="463189"/>
      </dsp:txXfrm>
    </dsp:sp>
    <dsp:sp modelId="{C14D04B2-892F-4A06-A5C9-ECD78B4D5B85}">
      <dsp:nvSpPr>
        <dsp:cNvPr id="0" name=""/>
        <dsp:cNvSpPr/>
      </dsp:nvSpPr>
      <dsp:spPr>
        <a:xfrm>
          <a:off x="0" y="2917107"/>
          <a:ext cx="771982" cy="463189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Cross Platform</a:t>
          </a:r>
          <a:endParaRPr lang="en-US" sz="800" kern="1200" dirty="0"/>
        </a:p>
      </dsp:txBody>
      <dsp:txXfrm>
        <a:off x="0" y="2917107"/>
        <a:ext cx="771982" cy="463189"/>
      </dsp:txXfrm>
    </dsp:sp>
    <dsp:sp modelId="{3B426BA3-7800-4966-84EC-FC3302BB94D1}">
      <dsp:nvSpPr>
        <dsp:cNvPr id="0" name=""/>
        <dsp:cNvSpPr/>
      </dsp:nvSpPr>
      <dsp:spPr>
        <a:xfrm>
          <a:off x="0" y="1295007"/>
          <a:ext cx="771982" cy="463189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Management</a:t>
          </a:r>
          <a:endParaRPr lang="en-US" sz="800" kern="1200" dirty="0"/>
        </a:p>
      </dsp:txBody>
      <dsp:txXfrm>
        <a:off x="0" y="1295007"/>
        <a:ext cx="771982" cy="463189"/>
      </dsp:txXfrm>
    </dsp:sp>
    <dsp:sp modelId="{5444F34D-D89A-4EBE-8A16-38F4AEBBF2A7}">
      <dsp:nvSpPr>
        <dsp:cNvPr id="0" name=""/>
        <dsp:cNvSpPr/>
      </dsp:nvSpPr>
      <dsp:spPr>
        <a:xfrm>
          <a:off x="0" y="1835395"/>
          <a:ext cx="771982" cy="463189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Interoperability</a:t>
          </a:r>
          <a:endParaRPr lang="en-US" sz="800" kern="1200" dirty="0"/>
        </a:p>
      </dsp:txBody>
      <dsp:txXfrm>
        <a:off x="0" y="1835395"/>
        <a:ext cx="771982" cy="463189"/>
      </dsp:txXfrm>
    </dsp:sp>
    <dsp:sp modelId="{2A8F5C07-D9A6-4C16-BAA3-5FDA4FBFE128}">
      <dsp:nvSpPr>
        <dsp:cNvPr id="0" name=""/>
        <dsp:cNvSpPr/>
      </dsp:nvSpPr>
      <dsp:spPr>
        <a:xfrm>
          <a:off x="0" y="2375782"/>
          <a:ext cx="771982" cy="463189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Open Source</a:t>
          </a:r>
          <a:endParaRPr lang="en-US" sz="800" kern="1200" dirty="0"/>
        </a:p>
      </dsp:txBody>
      <dsp:txXfrm>
        <a:off x="0" y="2375782"/>
        <a:ext cx="771982" cy="463189"/>
      </dsp:txXfrm>
    </dsp:sp>
    <dsp:sp modelId="{9FE88027-9444-4149-8E95-E98B27669D1A}">
      <dsp:nvSpPr>
        <dsp:cNvPr id="0" name=""/>
        <dsp:cNvSpPr/>
      </dsp:nvSpPr>
      <dsp:spPr>
        <a:xfrm>
          <a:off x="0" y="761872"/>
          <a:ext cx="771982" cy="463189"/>
        </a:xfrm>
        <a:prstGeom prst="rect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Security</a:t>
          </a:r>
          <a:endParaRPr lang="en-US" sz="800" kern="1200" dirty="0"/>
        </a:p>
      </dsp:txBody>
      <dsp:txXfrm>
        <a:off x="0" y="761872"/>
        <a:ext cx="771982" cy="46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41EB-B9DA-417F-BD56-7A8276D48DA2}" type="datetimeFigureOut">
              <a:rPr lang="en-US"/>
              <a:t>5/9/2015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0649A-570B-402C-8912-348CF21373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llseenalliance.org/certification?&amp;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649A-570B-402C-8912-348CF21373E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Connectivity Examples:</a:t>
            </a:r>
            <a:r>
              <a:rPr lang="en-US" dirty="0" smtClean="0"/>
              <a:t> “Application Services” allows different applications on the same machine to easily communicate with each</a:t>
            </a:r>
            <a:r>
              <a:rPr lang="en-US" baseline="0" dirty="0" smtClean="0"/>
              <a:t> </a:t>
            </a:r>
            <a:r>
              <a:rPr lang="en-US" dirty="0" smtClean="0"/>
              <a:t>other while the Windows 10 </a:t>
            </a:r>
            <a:r>
              <a:rPr lang="en-US" dirty="0" err="1" smtClean="0"/>
              <a:t>Alljoyn</a:t>
            </a:r>
            <a:r>
              <a:rPr lang="en-US" dirty="0" smtClean="0"/>
              <a:t> APIs make it easy to talk to any devices that support the </a:t>
            </a:r>
            <a:r>
              <a:rPr lang="en-US" dirty="0" err="1" smtClean="0"/>
              <a:t>Alljoyn</a:t>
            </a:r>
            <a:r>
              <a:rPr lang="en-US" dirty="0" smtClean="0"/>
              <a:t> protocols 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SysAdmin</a:t>
            </a:r>
            <a:r>
              <a:rPr lang="en-US" b="1" dirty="0" smtClean="0"/>
              <a:t> Examples</a:t>
            </a:r>
            <a:r>
              <a:rPr lang="en-US" dirty="0" smtClean="0"/>
              <a:t>: Wireless network password settings, Bluetooth device pairing, system time </a:t>
            </a:r>
          </a:p>
          <a:p>
            <a:r>
              <a:rPr lang="en-US" dirty="0" smtClean="0"/>
              <a:t>zone, power management </a:t>
            </a:r>
          </a:p>
          <a:p>
            <a:pPr lvl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WinHEC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5/9/2015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9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Connectivity Examples:</a:t>
            </a:r>
            <a:r>
              <a:rPr lang="en-US" dirty="0" smtClean="0"/>
              <a:t> “Application Services” allows different applications on the same machine to easily communicate with each</a:t>
            </a:r>
            <a:r>
              <a:rPr lang="en-US" baseline="0" dirty="0" smtClean="0"/>
              <a:t> </a:t>
            </a:r>
            <a:r>
              <a:rPr lang="en-US" dirty="0" smtClean="0"/>
              <a:t>other while the Windows 10 </a:t>
            </a:r>
            <a:r>
              <a:rPr lang="en-US" dirty="0" err="1" smtClean="0"/>
              <a:t>Alljoyn</a:t>
            </a:r>
            <a:r>
              <a:rPr lang="en-US" dirty="0" smtClean="0"/>
              <a:t> APIs make it easy to talk to any devices that support the </a:t>
            </a:r>
            <a:r>
              <a:rPr lang="en-US" dirty="0" err="1" smtClean="0"/>
              <a:t>Alljoyn</a:t>
            </a:r>
            <a:r>
              <a:rPr lang="en-US" dirty="0" smtClean="0"/>
              <a:t> protocols 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SysAdmin</a:t>
            </a:r>
            <a:r>
              <a:rPr lang="en-US" b="1" dirty="0" smtClean="0"/>
              <a:t> Examples</a:t>
            </a:r>
            <a:r>
              <a:rPr lang="en-US" dirty="0" smtClean="0"/>
              <a:t>: Wireless network password settings, Bluetooth device pairing, system time </a:t>
            </a:r>
          </a:p>
          <a:p>
            <a:r>
              <a:rPr lang="en-US" dirty="0" smtClean="0"/>
              <a:t>zone, power management </a:t>
            </a:r>
          </a:p>
          <a:p>
            <a:pPr lvl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WinHEC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5/9/2015 10:35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5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Connectivity Examples:</a:t>
            </a:r>
            <a:r>
              <a:rPr lang="en-US" dirty="0" smtClean="0"/>
              <a:t> “Application Services” allows different applications on the same machine to easily communicate with each</a:t>
            </a:r>
            <a:r>
              <a:rPr lang="en-US" baseline="0" dirty="0" smtClean="0"/>
              <a:t> </a:t>
            </a:r>
            <a:r>
              <a:rPr lang="en-US" dirty="0" smtClean="0"/>
              <a:t>other while the Windows 10 </a:t>
            </a:r>
            <a:r>
              <a:rPr lang="en-US" dirty="0" err="1" smtClean="0"/>
              <a:t>Alljoyn</a:t>
            </a:r>
            <a:r>
              <a:rPr lang="en-US" dirty="0" smtClean="0"/>
              <a:t> APIs make it easy to talk to any devices that support the </a:t>
            </a:r>
            <a:r>
              <a:rPr lang="en-US" dirty="0" err="1" smtClean="0"/>
              <a:t>Alljoyn</a:t>
            </a:r>
            <a:r>
              <a:rPr lang="en-US" dirty="0" smtClean="0"/>
              <a:t> protocols 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SysAdmin</a:t>
            </a:r>
            <a:r>
              <a:rPr lang="en-US" b="1" dirty="0" smtClean="0"/>
              <a:t> Examples</a:t>
            </a:r>
            <a:r>
              <a:rPr lang="en-US" dirty="0" smtClean="0"/>
              <a:t>: Wireless network password settings, Bluetooth device pairing, system time </a:t>
            </a:r>
          </a:p>
          <a:p>
            <a:r>
              <a:rPr lang="en-US" dirty="0" smtClean="0"/>
              <a:t>zone, power management </a:t>
            </a:r>
          </a:p>
          <a:p>
            <a:pPr lvl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WinHEC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5/9/2015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4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649A-570B-402C-8912-348CF21373E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7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[Purpos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e of this slide: Set the context that when we say “Threshold” we mean the converged platform.]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Nothing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shows “One Windows” more than the way our platforms are converging,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a journey which ends with Windows “Threshold”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With the release of Windows 8 we laid the foundation.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Windows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Phone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8 took advantage of this. And,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Xbox One was built on top of Windows 8 and even uses the same runtime.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With the release of Windows Phone 8.1 the runtimes from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phone and desktop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came together. Over 90% API convergence.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Threshold brings EVERYTHING together, the foundation is the same, kernel, drivers etc. – from PCs to phones, 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ea typeface="+mn-ea"/>
                <a:cs typeface="+mn-cs"/>
              </a:rPr>
              <a:t>IoT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devices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And the application platform is the same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 across all of these devices.</a:t>
            </a:r>
            <a:endParaRPr lang="en-US" baseline="0" dirty="0" smtClean="0"/>
          </a:p>
          <a:p>
            <a:endParaRPr lang="en-US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649A-570B-402C-8912-348CF21373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2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</a:p>
          <a:p>
            <a:r>
              <a:rPr lang="en-US" sz="1600" dirty="0" smtClean="0"/>
              <a:t>Based on the Threshold common core with Universal App support</a:t>
            </a:r>
          </a:p>
          <a:p>
            <a:pPr lvl="1"/>
            <a:r>
              <a:rPr lang="en-US" sz="1400" dirty="0" smtClean="0"/>
              <a:t>Rich OS capabilities to develop Modern, immersive, user experiences.</a:t>
            </a:r>
          </a:p>
          <a:p>
            <a:r>
              <a:rPr lang="en-US" sz="1600" dirty="0" smtClean="0"/>
              <a:t>Supports both ARM and x86 </a:t>
            </a:r>
          </a:p>
          <a:p>
            <a:r>
              <a:rPr lang="en-US" sz="1600" dirty="0" smtClean="0"/>
              <a:t>Single image configurable to run in both a headed and headless mode.</a:t>
            </a:r>
          </a:p>
          <a:p>
            <a:pPr lvl="1"/>
            <a:r>
              <a:rPr lang="en-US" sz="1400" dirty="0" smtClean="0"/>
              <a:t>Configured with a </a:t>
            </a:r>
            <a:r>
              <a:rPr lang="en-US" sz="1400" dirty="0" err="1" smtClean="0"/>
              <a:t>reg</a:t>
            </a:r>
            <a:r>
              <a:rPr lang="en-US" sz="1400" dirty="0" smtClean="0"/>
              <a:t> key.</a:t>
            </a:r>
          </a:p>
          <a:p>
            <a:r>
              <a:rPr lang="en-US" sz="1600" dirty="0" smtClean="0"/>
              <a:t>No certification requirements</a:t>
            </a:r>
          </a:p>
          <a:p>
            <a:r>
              <a:rPr lang="en-US" sz="1600" dirty="0" smtClean="0"/>
              <a:t>Low hardware requirements</a:t>
            </a:r>
          </a:p>
          <a:p>
            <a:r>
              <a:rPr lang="en-US" sz="1600" dirty="0" smtClean="0"/>
              <a:t>Contains NO Microsoft branding or Windows UI</a:t>
            </a:r>
          </a:p>
          <a:p>
            <a:pPr lvl="1"/>
            <a:r>
              <a:rPr lang="en-US" sz="1400" dirty="0" smtClean="0"/>
              <a:t>No Windows shell or apps, No explorer, No IE, No MS in-box APPs</a:t>
            </a:r>
          </a:p>
          <a:p>
            <a:pPr lvl="1"/>
            <a:r>
              <a:rPr lang="en-US" sz="1400" dirty="0" smtClean="0"/>
              <a:t>Custom branded, end to end device experiences. </a:t>
            </a:r>
          </a:p>
          <a:p>
            <a:r>
              <a:rPr lang="en-US" sz="1600" dirty="0" smtClean="0"/>
              <a:t>Shell “hosting” infrastructure</a:t>
            </a:r>
          </a:p>
          <a:p>
            <a:r>
              <a:rPr lang="en-US" sz="1600" dirty="0" smtClean="0"/>
              <a:t>APPX Lifecycle Management  - Install, start, stop, recover, uninstall. </a:t>
            </a:r>
          </a:p>
          <a:p>
            <a:r>
              <a:rPr lang="en-US" sz="1600" dirty="0" smtClean="0"/>
              <a:t>Access the functionality of hardware from Modern applications.</a:t>
            </a:r>
          </a:p>
          <a:p>
            <a:r>
              <a:rPr lang="en-US" sz="1600" dirty="0" smtClean="0"/>
              <a:t>Background app capabilities to host services and servers.</a:t>
            </a:r>
          </a:p>
          <a:p>
            <a:pPr lvl="1"/>
            <a:r>
              <a:rPr lang="en-US" dirty="0" smtClean="0"/>
              <a:t>e.g. monitor sensors, provide remote access, etc.</a:t>
            </a:r>
          </a:p>
          <a:p>
            <a:r>
              <a:rPr lang="en-US" sz="1600" dirty="0" smtClean="0"/>
              <a:t>Servicing model &amp; device mgmt.</a:t>
            </a:r>
          </a:p>
          <a:p>
            <a:r>
              <a:rPr lang="en-US" sz="1600" dirty="0" smtClean="0"/>
              <a:t>Supporting Makers, hobbyists in addition to traditional Embedded partners.</a:t>
            </a:r>
          </a:p>
          <a:p>
            <a:endParaRPr lang="en-US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649A-570B-402C-8912-348CF2137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/>
              <a:t>Do Athens apps run on Mobile Business and Desktop “London”?</a:t>
            </a:r>
          </a:p>
          <a:p>
            <a:pPr lvl="1"/>
            <a:r>
              <a:rPr lang="en-US" sz="1800" dirty="0" smtClean="0"/>
              <a:t>Yes, because Athens apps are UAP</a:t>
            </a:r>
          </a:p>
          <a:p>
            <a:pPr lvl="1"/>
            <a:r>
              <a:rPr lang="en-US" sz="1800" dirty="0" smtClean="0"/>
              <a:t>Embedded APIs will be deployed across Athens, Mobile Business, and Desktop “London” (aka “IOT Editions”)</a:t>
            </a:r>
          </a:p>
          <a:p>
            <a:pPr lvl="1"/>
            <a:r>
              <a:rPr lang="en-US" sz="1800" dirty="0" smtClean="0"/>
              <a:t>Our goal is not to have Athens-specific APIs (knowing there inevitably will be exceptions)</a:t>
            </a:r>
          </a:p>
          <a:p>
            <a:r>
              <a:rPr lang="en-US" sz="1800" b="1" dirty="0" smtClean="0"/>
              <a:t>Example:  Are Busses APIs available on Mobile Business and Desktop London?</a:t>
            </a:r>
          </a:p>
          <a:p>
            <a:pPr lvl="1"/>
            <a:r>
              <a:rPr lang="en-US" sz="1800" dirty="0" smtClean="0"/>
              <a:t>Yes.  Apps on MBM should be able to access GPIO pins regardless of IOT Edition</a:t>
            </a:r>
          </a:p>
          <a:p>
            <a:pPr lvl="1"/>
            <a:r>
              <a:rPr lang="en-US" sz="1800" dirty="0" smtClean="0"/>
              <a:t>OEM-level privileges will be needed to access these APIs.  Makers will have access to that level of privilege</a:t>
            </a:r>
          </a:p>
          <a:p>
            <a:r>
              <a:rPr lang="en-US" sz="1800" b="1" dirty="0" smtClean="0"/>
              <a:t>Is Win32 supported on Athens?</a:t>
            </a:r>
          </a:p>
          <a:p>
            <a:pPr lvl="1"/>
            <a:r>
              <a:rPr lang="en-US" sz="1800" dirty="0" smtClean="0"/>
              <a:t>Full desktop Win32, GDI etc., is NOT supported</a:t>
            </a:r>
          </a:p>
          <a:p>
            <a:pPr lvl="1"/>
            <a:r>
              <a:rPr lang="en-US" sz="1800" dirty="0" err="1" smtClean="0"/>
              <a:t>OneCoreUAP</a:t>
            </a:r>
            <a:r>
              <a:rPr lang="en-US" sz="1800" dirty="0" smtClean="0"/>
              <a:t> exposes a subset of Win32 APIs , which are available on Desktop but not exposed to ISVs on Mobile</a:t>
            </a:r>
          </a:p>
          <a:p>
            <a:pPr lvl="1"/>
            <a:r>
              <a:rPr lang="en-US" sz="1800" dirty="0" smtClean="0"/>
              <a:t>We plan to expose this subset to enable certain key apps, such as Node.JS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649A-570B-402C-8912-348CF21373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649A-570B-402C-8912-348CF21373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0649A-570B-402C-8912-348CF21373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WinHEC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5/9/2015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5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47" dirty="0" smtClean="0">
                <a:solidFill>
                  <a:schemeClr val="tx2"/>
                </a:solidFill>
              </a:rPr>
              <a:t>Join the </a:t>
            </a:r>
            <a:r>
              <a:rPr lang="en-US" sz="2647" dirty="0" err="1" smtClean="0">
                <a:solidFill>
                  <a:schemeClr val="tx2"/>
                </a:solidFill>
              </a:rPr>
              <a:t>AllSeen</a:t>
            </a:r>
            <a:r>
              <a:rPr lang="en-US" sz="2647" dirty="0" smtClean="0">
                <a:solidFill>
                  <a:schemeClr val="tx2"/>
                </a:solidFill>
              </a:rPr>
              <a:t> Alliance / Get Involved</a:t>
            </a:r>
          </a:p>
          <a:p>
            <a:pPr marL="0" indent="0">
              <a:buNone/>
            </a:pPr>
            <a:endParaRPr lang="en-US" sz="1324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47" dirty="0" smtClean="0">
                <a:solidFill>
                  <a:schemeClr val="tx2"/>
                </a:solidFill>
              </a:rPr>
              <a:t>Integrate </a:t>
            </a:r>
            <a:r>
              <a:rPr lang="en-US" sz="2647" dirty="0" err="1" smtClean="0">
                <a:solidFill>
                  <a:schemeClr val="tx2"/>
                </a:solidFill>
              </a:rPr>
              <a:t>AllJoyn</a:t>
            </a:r>
            <a:r>
              <a:rPr lang="en-US" sz="2647" dirty="0" smtClean="0">
                <a:solidFill>
                  <a:schemeClr val="tx2"/>
                </a:solidFill>
              </a:rPr>
              <a:t> into your devices and roadmaps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1" dirty="0" smtClean="0"/>
          </a:p>
          <a:p>
            <a:pPr marL="0" indent="0">
              <a:buNone/>
            </a:pPr>
            <a:endParaRPr lang="en-US" sz="1324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47" dirty="0" smtClean="0">
                <a:solidFill>
                  <a:schemeClr val="tx2"/>
                </a:solidFill>
              </a:rPr>
              <a:t>Build Windows 10-based </a:t>
            </a:r>
            <a:r>
              <a:rPr lang="en-US" sz="2647" dirty="0" err="1" smtClean="0">
                <a:solidFill>
                  <a:schemeClr val="tx2"/>
                </a:solidFill>
              </a:rPr>
              <a:t>AllJoyn</a:t>
            </a:r>
            <a:r>
              <a:rPr lang="en-US" sz="2647" dirty="0" smtClean="0">
                <a:solidFill>
                  <a:schemeClr val="tx2"/>
                </a:solidFill>
              </a:rPr>
              <a:t> products in UAP</a:t>
            </a:r>
          </a:p>
          <a:p>
            <a:pPr lvl="1"/>
            <a:r>
              <a:rPr lang="en-US" sz="1471" dirty="0" smtClean="0"/>
              <a:t>Build user-facing applications as </a:t>
            </a:r>
            <a:r>
              <a:rPr lang="en-US" sz="1471" b="1" dirty="0" err="1" smtClean="0"/>
              <a:t>AllJoyn</a:t>
            </a:r>
            <a:r>
              <a:rPr lang="en-US" sz="1471" b="1" dirty="0" smtClean="0"/>
              <a:t> Consumers</a:t>
            </a:r>
            <a:endParaRPr lang="en-US" sz="1471" dirty="0" smtClean="0"/>
          </a:p>
          <a:p>
            <a:pPr lvl="1"/>
            <a:r>
              <a:rPr lang="en-US" sz="1471" dirty="0" smtClean="0"/>
              <a:t>Build Windows </a:t>
            </a:r>
            <a:r>
              <a:rPr lang="en-US" sz="1471" dirty="0" err="1" smtClean="0"/>
              <a:t>IoT</a:t>
            </a:r>
            <a:r>
              <a:rPr lang="en-US" sz="1471" dirty="0" smtClean="0"/>
              <a:t> products with </a:t>
            </a:r>
            <a:r>
              <a:rPr lang="en-US" sz="1471" b="1" dirty="0" err="1" smtClean="0"/>
              <a:t>AllJoyn</a:t>
            </a:r>
            <a:r>
              <a:rPr lang="en-US" sz="1471" b="1" dirty="0" smtClean="0"/>
              <a:t> Consumers </a:t>
            </a:r>
            <a:r>
              <a:rPr lang="en-US" sz="1471" dirty="0" smtClean="0"/>
              <a:t>and </a:t>
            </a:r>
            <a:r>
              <a:rPr lang="en-US" sz="1471" b="1" dirty="0" err="1" smtClean="0"/>
              <a:t>AllJoyn</a:t>
            </a:r>
            <a:r>
              <a:rPr lang="en-US" sz="1471" b="1" dirty="0" smtClean="0"/>
              <a:t> Producers </a:t>
            </a:r>
            <a:endParaRPr lang="en-US" sz="221" dirty="0" smtClean="0"/>
          </a:p>
          <a:p>
            <a:endParaRPr lang="en-US" sz="221" dirty="0" smtClean="0"/>
          </a:p>
          <a:p>
            <a:pPr marL="0" indent="0">
              <a:buNone/>
            </a:pPr>
            <a:endParaRPr lang="en-US" sz="1324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647" dirty="0" smtClean="0">
                <a:solidFill>
                  <a:schemeClr val="tx2"/>
                </a:solidFill>
              </a:rPr>
              <a:t>Certify your devices ‘</a:t>
            </a:r>
            <a:r>
              <a:rPr lang="en-US" sz="2647" dirty="0" smtClean="0">
                <a:solidFill>
                  <a:schemeClr val="tx2"/>
                </a:solidFill>
                <a:hlinkClick r:id="rId3"/>
              </a:rPr>
              <a:t>Designed for </a:t>
            </a:r>
            <a:r>
              <a:rPr lang="en-US" sz="2647" dirty="0" err="1" smtClean="0">
                <a:solidFill>
                  <a:schemeClr val="tx2"/>
                </a:solidFill>
                <a:hlinkClick r:id="rId3"/>
              </a:rPr>
              <a:t>AllSeen</a:t>
            </a:r>
            <a:r>
              <a:rPr lang="en-US" sz="2647" dirty="0" smtClean="0">
                <a:solidFill>
                  <a:schemeClr val="tx2"/>
                </a:solidFill>
              </a:rPr>
              <a:t>’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7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C288-28CF-40C3-A408-271E9A37F2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WinHEC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5/9/2015 9:41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1189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2594" y="104503"/>
            <a:ext cx="895964" cy="79148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162593" y="895991"/>
            <a:ext cx="7850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 userDrawn="1"/>
        </p:nvSpPr>
        <p:spPr>
          <a:xfrm>
            <a:off x="6018101" y="407766"/>
            <a:ext cx="3321842" cy="36195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Windows 10 </a:t>
            </a:r>
            <a:r>
              <a:rPr lang="en-US" dirty="0" err="1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IoT</a:t>
            </a:r>
            <a:endParaRPr lang="en-US"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8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3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3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1160993"/>
            <a:ext cx="8740142" cy="2108398"/>
          </a:xfrm>
        </p:spPr>
        <p:txBody>
          <a:bodyPr>
            <a:spAutoFit/>
          </a:bodyPr>
          <a:lstStyle>
            <a:lvl1pPr>
              <a:defRPr sz="294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1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4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5/9/2015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4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8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Data" Target="../diagrams/data4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microsoft.com/office/2007/relationships/hdphoto" Target="../media/hdphoto1.wdp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diagramQuickStyle" Target="../diagrams/quickStyle4.xm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710" y="461964"/>
            <a:ext cx="4245225" cy="7905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Hands 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IoT</a:t>
            </a:r>
            <a:endParaRPr lang="en-US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1093" y="1252539"/>
            <a:ext cx="3321842" cy="36195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09 de </a:t>
            </a:r>
            <a:r>
              <a:rPr lang="en-US" dirty="0" err="1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maio</a:t>
            </a:r>
            <a:r>
              <a:rPr lang="en-US" dirty="0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 – 09:30 – Main Hub</a:t>
            </a:r>
            <a:endParaRPr lang="en-US"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23" y="1680988"/>
            <a:ext cx="4043927" cy="3572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0837" y="5314678"/>
            <a:ext cx="5055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>
                <a:latin typeface="Franklin Gothic Demi" panose="020B0703020102020204" pitchFamily="34" charset="0"/>
              </a:rPr>
              <a:t>Windows 10 </a:t>
            </a:r>
            <a:r>
              <a:rPr lang="en-US" sz="3000" dirty="0" err="1" smtClean="0">
                <a:latin typeface="Franklin Gothic Demi" panose="020B0703020102020204" pitchFamily="34" charset="0"/>
              </a:rPr>
              <a:t>IoT</a:t>
            </a:r>
            <a:endParaRPr lang="en-US" sz="3000" dirty="0">
              <a:latin typeface="Franklin Gothic Demi" panose="020B07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8205" y="5904454"/>
            <a:ext cx="16780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100" dirty="0" smtClean="0">
                <a:latin typeface="+mj-lt"/>
              </a:rPr>
              <a:t>João Almeida</a:t>
            </a:r>
            <a:endParaRPr lang="pt-PT" sz="2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3404" y="635573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@</a:t>
            </a:r>
            <a:r>
              <a:rPr lang="en-US" sz="1400" dirty="0" err="1"/>
              <a:t>jalmeida</a:t>
            </a:r>
            <a:r>
              <a:rPr lang="en-US" sz="1400" dirty="0"/>
              <a:t> </a:t>
            </a:r>
            <a:endParaRPr lang="pt-PT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107" y="6386451"/>
            <a:ext cx="277056" cy="27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5676156" y="4173516"/>
            <a:ext cx="3239140" cy="69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7661" y="1675805"/>
            <a:ext cx="2271321" cy="22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9720" y="1473261"/>
            <a:ext cx="78507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Small </a:t>
            </a:r>
            <a:r>
              <a:rPr lang="en-US" b="1" dirty="0"/>
              <a:t>footprint version of Windows 10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capabilities customers already love &amp; expect with Windows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/>
              <a:t>security, update, tools, apps, manageability targeting devices</a:t>
            </a:r>
          </a:p>
          <a:p>
            <a:pPr lvl="1"/>
            <a:r>
              <a:rPr lang="en-US" dirty="0"/>
              <a:t>Uses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same development tools </a:t>
            </a:r>
            <a:r>
              <a:rPr lang="en-US" dirty="0"/>
              <a:t>for all Windows 10 devices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Universal app &amp; Driver </a:t>
            </a:r>
            <a:r>
              <a:rPr lang="en-US" dirty="0"/>
              <a:t>support across Windows client devices – PC, Phone, Xbox, </a:t>
            </a:r>
            <a:r>
              <a:rPr lang="en-US" dirty="0" err="1"/>
              <a:t>IoT</a:t>
            </a:r>
            <a:r>
              <a:rPr lang="en-US" dirty="0"/>
              <a:t> Clients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Targeting </a:t>
            </a:r>
            <a:r>
              <a:rPr lang="en-US" b="1" dirty="0"/>
              <a:t>a wide range of low cost IOT devices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Common image, common SDK</a:t>
            </a:r>
            <a:r>
              <a:rPr lang="en-US" dirty="0"/>
              <a:t>: no more costly &amp; confusing custom images and custom SDKs</a:t>
            </a:r>
          </a:p>
          <a:p>
            <a:pPr lvl="1"/>
            <a:r>
              <a:rPr lang="en-US" dirty="0"/>
              <a:t>Support for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wide range of devices </a:t>
            </a:r>
            <a:r>
              <a:rPr lang="en-US" dirty="0"/>
              <a:t>with different capabilities and price points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err="1" smtClean="0"/>
              <a:t>SoCs</a:t>
            </a:r>
            <a:r>
              <a:rPr lang="en-US" b="1" dirty="0" smtClean="0"/>
              <a:t> </a:t>
            </a:r>
            <a:r>
              <a:rPr lang="en-US" b="1" dirty="0"/>
              <a:t>and developer boards widely available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cost </a:t>
            </a:r>
            <a:r>
              <a:rPr lang="en-US" dirty="0"/>
              <a:t>and small footprint enables a range of low cost </a:t>
            </a:r>
            <a:r>
              <a:rPr lang="en-US" dirty="0" err="1"/>
              <a:t>SoCs</a:t>
            </a:r>
            <a:r>
              <a:rPr lang="en-US" dirty="0"/>
              <a:t>/boards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cost hobbyist devices and tools 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 Raspberry Pi 2)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Supportability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“Athens”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1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9720" y="1473261"/>
            <a:ext cx="7850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Supports </a:t>
            </a:r>
            <a:r>
              <a:rPr lang="en-US" b="1" dirty="0"/>
              <a:t>x86, x64 and ARM chipsets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Ships initially with chipsets supported by Mobile and Desktop Windows with more support coming online post RTM. 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 “BSP kit” will be made available </a:t>
            </a:r>
            <a:r>
              <a:rPr lang="en-US" dirty="0"/>
              <a:t>so other SV / OEMs can bring up chipsets &amp; systems on their own supporting Windows 10 “Athens”.  </a:t>
            </a:r>
          </a:p>
          <a:p>
            <a:endParaRPr lang="en-US" b="1" dirty="0" smtClean="0"/>
          </a:p>
          <a:p>
            <a:r>
              <a:rPr lang="en-US" b="1" dirty="0" smtClean="0"/>
              <a:t>Minimum </a:t>
            </a:r>
            <a:r>
              <a:rPr lang="en-US" b="1" dirty="0"/>
              <a:t>Hardware Requirements</a:t>
            </a:r>
            <a:endParaRPr lang="en-US" dirty="0"/>
          </a:p>
          <a:p>
            <a:pPr lvl="1"/>
            <a:r>
              <a:rPr lang="en-US" dirty="0"/>
              <a:t>400 MHz or faster. (x86 requires PAE, NX and SSE2 support.) </a:t>
            </a:r>
          </a:p>
          <a:p>
            <a:pPr lvl="1"/>
            <a:r>
              <a:rPr lang="en-US" dirty="0"/>
              <a:t>Headless</a:t>
            </a:r>
          </a:p>
          <a:p>
            <a:pPr lvl="2"/>
            <a:r>
              <a:rPr lang="en-US" dirty="0"/>
              <a:t>256M RAM (128 MB free to OS)  / 2 GB Storage</a:t>
            </a:r>
          </a:p>
          <a:p>
            <a:pPr lvl="1"/>
            <a:r>
              <a:rPr lang="en-US" dirty="0"/>
              <a:t>Headed </a:t>
            </a:r>
          </a:p>
          <a:p>
            <a:pPr lvl="2"/>
            <a:r>
              <a:rPr lang="en-US" dirty="0"/>
              <a:t>512 M RAM (256 MB free to OS) / 2 GB Storage</a:t>
            </a:r>
          </a:p>
          <a:p>
            <a:endParaRPr lang="en-US" dirty="0"/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Supportability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“Athens”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9720" y="1473261"/>
            <a:ext cx="78507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Athens is 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single image that can be configured to boot with (headed) or without (headless) display support</a:t>
            </a:r>
          </a:p>
          <a:p>
            <a:pPr lvl="1"/>
            <a:r>
              <a:rPr lang="en-US" dirty="0"/>
              <a:t>Configured at image creation time with ICD</a:t>
            </a:r>
          </a:p>
          <a:p>
            <a:endParaRPr lang="en-US" sz="16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headed mode Windows video stack &amp; UI components will be launched</a:t>
            </a:r>
          </a:p>
          <a:p>
            <a:endParaRPr lang="en-US" sz="1600" dirty="0" smtClean="0"/>
          </a:p>
          <a:p>
            <a:r>
              <a:rPr lang="en-US" sz="1600" dirty="0" smtClean="0"/>
              <a:t>Multiple </a:t>
            </a:r>
            <a:r>
              <a:rPr lang="en-US" sz="1600" dirty="0"/>
              <a:t>headed and headless applications can be </a:t>
            </a:r>
            <a:r>
              <a:rPr lang="en-US" sz="1600" i="1" dirty="0"/>
              <a:t>installed</a:t>
            </a:r>
            <a:r>
              <a:rPr lang="en-US" sz="1600" dirty="0"/>
              <a:t> on the device.</a:t>
            </a:r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shell infrastructure</a:t>
            </a:r>
            <a:r>
              <a:rPr lang="en-US" sz="1600" b="1" dirty="0"/>
              <a:t>, </a:t>
            </a:r>
            <a:endParaRPr lang="en-US" sz="1600" dirty="0"/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Will launch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all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configured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Startup Tasks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all installed headed and headless apps</a:t>
            </a:r>
          </a:p>
          <a:p>
            <a:pPr lvl="1"/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Will, in </a:t>
            </a:r>
            <a:r>
              <a:rPr lang="en-US" altLang="en-US" b="1" i="1" dirty="0">
                <a:solidFill>
                  <a:schemeClr val="accent1">
                    <a:lumMod val="75000"/>
                  </a:schemeClr>
                </a:solidFill>
              </a:rPr>
              <a:t>headed mode only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, launch the </a:t>
            </a:r>
            <a:r>
              <a:rPr lang="en-US" altLang="en-US" b="1" i="1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UAP application configured </a:t>
            </a:r>
            <a:r>
              <a:rPr lang="en-US" altLang="en-US" dirty="0"/>
              <a:t>to provide the OEM user experience. </a:t>
            </a:r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shell will monitor launched apps and tasks and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auto restart </a:t>
            </a:r>
            <a:r>
              <a:rPr lang="en-US" sz="1600" dirty="0"/>
              <a:t>any that have unexpectedly terminated.</a:t>
            </a:r>
            <a:endParaRPr lang="en-US" sz="1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Supportability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“Athens”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2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47888"/>
              </p:ext>
            </p:extLst>
          </p:nvPr>
        </p:nvGraphicFramePr>
        <p:xfrm>
          <a:off x="1007237" y="1723158"/>
          <a:ext cx="7918103" cy="39090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65046"/>
                <a:gridCol w="1931749"/>
                <a:gridCol w="1999639"/>
                <a:gridCol w="2221669"/>
              </a:tblGrid>
              <a:tr h="29489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Shell Host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Bluetooth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Busses APIs </a:t>
                      </a:r>
                      <a:endParaRPr lang="en-US" sz="1200" b="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GPIO/I2C/SPI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Multimedia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DirectX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Warp Graphics 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Codecs - Audio (Microsoft)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Codecs - Video (Microsoft)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</a:t>
                      </a:r>
                      <a:r>
                        <a:rPr lang="en-US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Development</a:t>
                      </a:r>
                      <a:endParaRPr lang="en-US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UAP UI Framework 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App Runtime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XAML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Core CLR10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Core CRT120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Browser Control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Core networking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Ethernet over USB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Firewall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QoS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NTP Time Synchronization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RAS/VPN Support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RAS Connection Manager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Routing Information Protocol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Services for NFS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SMB/CIFS File Sharing 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Connection Sharing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WLAN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   WIFI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 DNS-SD</a:t>
                      </a: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Cellular</a:t>
                      </a:r>
                    </a:p>
                    <a:p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Data Only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SD Partitioning and Boot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Fonts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Biometrics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Input Processors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HID</a:t>
                      </a: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Pen Input Active Directory  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On Screen Keyboard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Device</a:t>
                      </a:r>
                      <a:r>
                        <a:rPr lang="en-US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Management</a:t>
                      </a:r>
                      <a:endParaRPr lang="en-US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SCCM Agent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Intune support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Live-ID (Cloud Login / MSA)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Lockdown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USB, Keyboard filters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MSXML6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Sensors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Location Services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NFC</a:t>
                      </a:r>
                    </a:p>
                    <a:p>
                      <a:r>
                        <a:rPr lang="en-US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AllJoyn</a:t>
                      </a:r>
                      <a:endParaRPr lang="en-US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Servicing Update Components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Logging &amp; Telemetry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Boot from WIM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Secure Startup</a:t>
                      </a:r>
                      <a:endParaRPr lang="en-US" sz="12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UEFI Secure Boot</a:t>
                      </a:r>
                    </a:p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 TPM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USB Function &amp;</a:t>
                      </a:r>
                      <a:r>
                        <a:rPr lang="en-US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Host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Visual Studio Discovery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WOW Support (64 Bit)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PNP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Local and Online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UPnP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Client and Server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Inbox</a:t>
                      </a:r>
                      <a:r>
                        <a:rPr lang="en-US" sz="12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Driver Selection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Others can be injected</a:t>
                      </a:r>
                    </a:p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Developer Package*: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Kernel Debugger &amp;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Transports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Windows </a:t>
                      </a:r>
                      <a:r>
                        <a:rPr lang="en-US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Powershell</a:t>
                      </a:r>
                      <a:endParaRPr lang="en-US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US" sz="12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Cmd</a:t>
                      </a:r>
                      <a:endParaRPr lang="en-US" sz="12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Disk Format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TPM Simulator</a:t>
                      </a:r>
                    </a:p>
                  </a:txBody>
                  <a:tcPr marL="68580" marR="68580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Features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Features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9720" y="1473261"/>
            <a:ext cx="785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Developer </a:t>
            </a:r>
            <a:r>
              <a:rPr lang="en-US" sz="2800" dirty="0"/>
              <a:t>Story: </a:t>
            </a:r>
            <a:endParaRPr lang="en-US" sz="2800" dirty="0" smtClean="0"/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Athens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App Model =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Win10 App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840076"/>
              </p:ext>
            </p:extLst>
          </p:nvPr>
        </p:nvGraphicFramePr>
        <p:xfrm>
          <a:off x="1764949" y="2650835"/>
          <a:ext cx="7546531" cy="3971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159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Features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325070"/>
              </p:ext>
            </p:extLst>
          </p:nvPr>
        </p:nvGraphicFramePr>
        <p:xfrm>
          <a:off x="1523241" y="1210418"/>
          <a:ext cx="7750068" cy="543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254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IoT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 Market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78571"/>
              </p:ext>
            </p:extLst>
          </p:nvPr>
        </p:nvGraphicFramePr>
        <p:xfrm>
          <a:off x="710915" y="2492979"/>
          <a:ext cx="8248360" cy="3167727"/>
        </p:xfrm>
        <a:graphic>
          <a:graphicData uri="http://schemas.openxmlformats.org/drawingml/2006/table">
            <a:tbl>
              <a:tblPr bandRow="1">
                <a:effectLst>
                  <a:outerShdw blurRad="127000" dist="635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31045"/>
                <a:gridCol w="1031045"/>
                <a:gridCol w="1031045"/>
                <a:gridCol w="1031045"/>
                <a:gridCol w="1031045"/>
                <a:gridCol w="1031045"/>
                <a:gridCol w="1031045"/>
                <a:gridCol w="1031045"/>
              </a:tblGrid>
              <a:tr h="6362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86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Healthcare</a:t>
                      </a:r>
                      <a:endParaRPr lang="en-US" sz="1400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38012" marR="0" marT="38012" marB="38012">
                    <a:lnL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86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IA</a:t>
                      </a:r>
                      <a:endParaRPr lang="en-US" sz="1400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38012" marR="0" marT="38012" marB="3801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86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Retail</a:t>
                      </a:r>
                    </a:p>
                    <a:p>
                      <a:pPr algn="ctr"/>
                      <a:endParaRPr lang="en-US" sz="1400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  <a:p>
                      <a:pPr algn="ctr"/>
                      <a:endParaRPr lang="en-US" sz="1400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38012" marR="0" marT="38012" marB="3801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gradFill>
                            <a:gsLst>
                              <a:gs pos="0">
                                <a:srgbClr val="FFFFFF"/>
                              </a:gs>
                              <a:gs pos="86000">
                                <a:srgbClr val="FFFFFF"/>
                              </a:gs>
                            </a:gsLst>
                            <a:lin ang="5400000" scaled="0"/>
                          </a:gradFill>
                          <a:latin typeface="+mn-lt"/>
                        </a:rPr>
                        <a:t>Auto</a:t>
                      </a:r>
                    </a:p>
                    <a:p>
                      <a:pPr algn="ctr"/>
                      <a:endParaRPr lang="en-US" sz="1400" dirty="0" smtClean="0">
                        <a:gradFill>
                          <a:gsLst>
                            <a:gs pos="0">
                              <a:srgbClr val="FFFFFF"/>
                            </a:gs>
                            <a:gs pos="86000">
                              <a:srgbClr val="FFFFFF"/>
                            </a:gs>
                          </a:gsLst>
                          <a:lin ang="5400000" scaled="0"/>
                        </a:gradFill>
                        <a:latin typeface="+mn-lt"/>
                      </a:endParaRPr>
                    </a:p>
                  </a:txBody>
                  <a:tcPr marL="38012" marR="0" marT="38012" marB="3801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Comm</a:t>
                      </a:r>
                      <a:endParaRPr lang="en-US" sz="1400" baseline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baseline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baseline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8012" marR="0" marT="38012" marB="3801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Energy</a:t>
                      </a:r>
                      <a:endParaRPr 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8012" marR="0" marT="38012" marB="3801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Tablets</a:t>
                      </a:r>
                      <a:endParaRPr lang="en-US" sz="1400" baseline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8012" marR="0" marT="38012" marB="3801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Consumer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14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8012" marR="0" marT="38012" marB="38012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07455">
                <a:tc>
                  <a:txBody>
                    <a:bodyPr/>
                    <a:lstStyle/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Patient Monitoring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Blood analyzers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Diagnostic equipment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EKG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Imaging systems</a:t>
                      </a:r>
                    </a:p>
                  </a:txBody>
                  <a:tcPr marR="0" marT="64008" marB="0">
                    <a:lnL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1125" marR="0" indent="-1111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PLC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acquisition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Motion controls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 </a:t>
                      </a:r>
                    </a:p>
                    <a:p>
                      <a:pPr marL="111125" marR="0" indent="-111125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HVAC</a:t>
                      </a: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Devices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Kiosks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Vending</a:t>
                      </a:r>
                    </a:p>
                    <a:p>
                      <a:pPr marL="111125" indent="-11112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ATMs</a:t>
                      </a: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IVI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control systems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Telematics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Dash Displays</a:t>
                      </a:r>
                      <a:endParaRPr lang="en-US" sz="800" cap="none" baseline="0" dirty="0">
                        <a:solidFill>
                          <a:schemeClr val="bg1"/>
                        </a:solidFill>
                      </a:endParaRP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Switches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Routers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Transmission equipment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Wireless AP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center equipment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PBX</a:t>
                      </a:r>
                      <a:endParaRPr lang="en-US" sz="800" cap="all" baseline="0" dirty="0">
                        <a:solidFill>
                          <a:schemeClr val="bg1"/>
                        </a:solidFill>
                      </a:endParaRP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Conversion  </a:t>
                      </a:r>
                      <a:b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Inverter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Control </a:t>
                      </a:r>
                      <a:b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Monitoring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Charging Stations</a:t>
                      </a: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Ruggedized Mobile touch screen devices</a:t>
                      </a:r>
                    </a:p>
                  </a:txBody>
                  <a:tcPr marR="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 equipment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still cameras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TV/displays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Portable audio/video devices</a:t>
                      </a:r>
                    </a:p>
                    <a:p>
                      <a:pPr marL="117475" indent="-117475">
                        <a:buFont typeface="Arial" panose="020B0604020202020204" pitchFamily="34" charset="0"/>
                        <a:buChar char="•"/>
                      </a:pPr>
                      <a:r>
                        <a:rPr lang="en-US" sz="800" kern="1200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Set-top boxes</a:t>
                      </a:r>
                    </a:p>
                  </a:txBody>
                  <a:tcPr marR="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94290">
                <a:tc>
                  <a:txBody>
                    <a:bodyPr/>
                    <a:lstStyle/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XILINX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CAVIUM</a:t>
                      </a:r>
                    </a:p>
                  </a:txBody>
                  <a:tcPr marR="0" marT="64008" marB="0">
                    <a:lnL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STMICRO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FREESCALE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ALTERA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XILINX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MICROSEMI</a:t>
                      </a:r>
                    </a:p>
                    <a:p>
                      <a:endParaRPr lang="en-US" sz="1050" cap="all" baseline="0" dirty="0">
                        <a:solidFill>
                          <a:schemeClr val="bg1"/>
                        </a:solidFill>
                      </a:endParaRP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Freescale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</a:t>
                      </a:r>
                    </a:p>
                    <a:p>
                      <a:endParaRPr lang="en-US" sz="1050" kern="1200" cap="all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Freescale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Renesas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Xilinx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</a:p>
                    <a:p>
                      <a:endParaRPr lang="en-US" sz="1050" kern="1200" cap="all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Spreadtrum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Freescale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Altera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Xilinx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</a:t>
                      </a:r>
                    </a:p>
                    <a:p>
                      <a:endParaRPr lang="en-US" sz="1050" kern="1200" cap="all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Renesas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AppliedMicro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Cavium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Freescale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AMD</a:t>
                      </a:r>
                    </a:p>
                    <a:p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</a:t>
                      </a:r>
                    </a:p>
                    <a:p>
                      <a:endParaRPr lang="en-US" sz="1050" kern="1200" cap="all" baseline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762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Samsung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Qualcomm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Fujitsu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Marvell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Mediatek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Freescale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cap="all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Marvell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Cypress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 Designs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STMicro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Freescale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cap="all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marR="0" indent="0" algn="l" defTabSz="686047" rtl="0" eaLnBrk="1" fontAlgn="b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cap="all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0" marT="64008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80296" y="1925686"/>
            <a:ext cx="7708992" cy="447999"/>
            <a:chOff x="2513942" y="1949522"/>
            <a:chExt cx="8166991" cy="50422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" name="Freeform 6"/>
            <p:cNvSpPr/>
            <p:nvPr/>
          </p:nvSpPr>
          <p:spPr bwMode="auto">
            <a:xfrm>
              <a:off x="9878059" y="2043104"/>
              <a:ext cx="385075" cy="377162"/>
            </a:xfrm>
            <a:custGeom>
              <a:avLst/>
              <a:gdLst>
                <a:gd name="connsiteX0" fmla="*/ 1169235 w 1580169"/>
                <a:gd name="connsiteY0" fmla="*/ 1989325 h 2284410"/>
                <a:gd name="connsiteX1" fmla="*/ 1127870 w 1580169"/>
                <a:gd name="connsiteY1" fmla="*/ 2024386 h 2284410"/>
                <a:gd name="connsiteX2" fmla="*/ 1127870 w 1580169"/>
                <a:gd name="connsiteY2" fmla="*/ 2164623 h 2284410"/>
                <a:gd name="connsiteX3" fmla="*/ 1169235 w 1580169"/>
                <a:gd name="connsiteY3" fmla="*/ 2199683 h 2284410"/>
                <a:gd name="connsiteX4" fmla="*/ 1356587 w 1580169"/>
                <a:gd name="connsiteY4" fmla="*/ 2199683 h 2284410"/>
                <a:gd name="connsiteX5" fmla="*/ 1397952 w 1580169"/>
                <a:gd name="connsiteY5" fmla="*/ 2164623 h 2284410"/>
                <a:gd name="connsiteX6" fmla="*/ 1397952 w 1580169"/>
                <a:gd name="connsiteY6" fmla="*/ 2024386 h 2284410"/>
                <a:gd name="connsiteX7" fmla="*/ 1356587 w 1580169"/>
                <a:gd name="connsiteY7" fmla="*/ 1989325 h 2284410"/>
                <a:gd name="connsiteX8" fmla="*/ 582366 w 1580169"/>
                <a:gd name="connsiteY8" fmla="*/ 1975109 h 2284410"/>
                <a:gd name="connsiteX9" fmla="*/ 541000 w 1580169"/>
                <a:gd name="connsiteY9" fmla="*/ 2011859 h 2284410"/>
                <a:gd name="connsiteX10" fmla="*/ 541000 w 1580169"/>
                <a:gd name="connsiteY10" fmla="*/ 2158853 h 2284410"/>
                <a:gd name="connsiteX11" fmla="*/ 582366 w 1580169"/>
                <a:gd name="connsiteY11" fmla="*/ 2195603 h 2284410"/>
                <a:gd name="connsiteX12" fmla="*/ 769717 w 1580169"/>
                <a:gd name="connsiteY12" fmla="*/ 2195603 h 2284410"/>
                <a:gd name="connsiteX13" fmla="*/ 811082 w 1580169"/>
                <a:gd name="connsiteY13" fmla="*/ 2158853 h 2284410"/>
                <a:gd name="connsiteX14" fmla="*/ 811082 w 1580169"/>
                <a:gd name="connsiteY14" fmla="*/ 2011859 h 2284410"/>
                <a:gd name="connsiteX15" fmla="*/ 769717 w 1580169"/>
                <a:gd name="connsiteY15" fmla="*/ 1975109 h 2284410"/>
                <a:gd name="connsiteX16" fmla="*/ 223581 w 1580169"/>
                <a:gd name="connsiteY16" fmla="*/ 1975109 h 2284410"/>
                <a:gd name="connsiteX17" fmla="*/ 182216 w 1580169"/>
                <a:gd name="connsiteY17" fmla="*/ 2011859 h 2284410"/>
                <a:gd name="connsiteX18" fmla="*/ 182216 w 1580169"/>
                <a:gd name="connsiteY18" fmla="*/ 2158853 h 2284410"/>
                <a:gd name="connsiteX19" fmla="*/ 223581 w 1580169"/>
                <a:gd name="connsiteY19" fmla="*/ 2195603 h 2284410"/>
                <a:gd name="connsiteX20" fmla="*/ 410933 w 1580169"/>
                <a:gd name="connsiteY20" fmla="*/ 2195603 h 2284410"/>
                <a:gd name="connsiteX21" fmla="*/ 452298 w 1580169"/>
                <a:gd name="connsiteY21" fmla="*/ 2158853 h 2284410"/>
                <a:gd name="connsiteX22" fmla="*/ 452298 w 1580169"/>
                <a:gd name="connsiteY22" fmla="*/ 2011859 h 2284410"/>
                <a:gd name="connsiteX23" fmla="*/ 410933 w 1580169"/>
                <a:gd name="connsiteY23" fmla="*/ 1975109 h 2284410"/>
                <a:gd name="connsiteX24" fmla="*/ 1169235 w 1580169"/>
                <a:gd name="connsiteY24" fmla="*/ 1725769 h 2284410"/>
                <a:gd name="connsiteX25" fmla="*/ 1127870 w 1580169"/>
                <a:gd name="connsiteY25" fmla="*/ 1760829 h 2284410"/>
                <a:gd name="connsiteX26" fmla="*/ 1127870 w 1580169"/>
                <a:gd name="connsiteY26" fmla="*/ 1901066 h 2284410"/>
                <a:gd name="connsiteX27" fmla="*/ 1169235 w 1580169"/>
                <a:gd name="connsiteY27" fmla="*/ 1936127 h 2284410"/>
                <a:gd name="connsiteX28" fmla="*/ 1356587 w 1580169"/>
                <a:gd name="connsiteY28" fmla="*/ 1936127 h 2284410"/>
                <a:gd name="connsiteX29" fmla="*/ 1397952 w 1580169"/>
                <a:gd name="connsiteY29" fmla="*/ 1901066 h 2284410"/>
                <a:gd name="connsiteX30" fmla="*/ 1397952 w 1580169"/>
                <a:gd name="connsiteY30" fmla="*/ 1760829 h 2284410"/>
                <a:gd name="connsiteX31" fmla="*/ 1356587 w 1580169"/>
                <a:gd name="connsiteY31" fmla="*/ 1725769 h 2284410"/>
                <a:gd name="connsiteX32" fmla="*/ 582366 w 1580169"/>
                <a:gd name="connsiteY32" fmla="*/ 1698854 h 2284410"/>
                <a:gd name="connsiteX33" fmla="*/ 541000 w 1580169"/>
                <a:gd name="connsiteY33" fmla="*/ 1735604 h 2284410"/>
                <a:gd name="connsiteX34" fmla="*/ 541000 w 1580169"/>
                <a:gd name="connsiteY34" fmla="*/ 1882598 h 2284410"/>
                <a:gd name="connsiteX35" fmla="*/ 582366 w 1580169"/>
                <a:gd name="connsiteY35" fmla="*/ 1919348 h 2284410"/>
                <a:gd name="connsiteX36" fmla="*/ 769717 w 1580169"/>
                <a:gd name="connsiteY36" fmla="*/ 1919348 h 2284410"/>
                <a:gd name="connsiteX37" fmla="*/ 811082 w 1580169"/>
                <a:gd name="connsiteY37" fmla="*/ 1882598 h 2284410"/>
                <a:gd name="connsiteX38" fmla="*/ 811082 w 1580169"/>
                <a:gd name="connsiteY38" fmla="*/ 1735604 h 2284410"/>
                <a:gd name="connsiteX39" fmla="*/ 769717 w 1580169"/>
                <a:gd name="connsiteY39" fmla="*/ 1698854 h 2284410"/>
                <a:gd name="connsiteX40" fmla="*/ 223581 w 1580169"/>
                <a:gd name="connsiteY40" fmla="*/ 1698854 h 2284410"/>
                <a:gd name="connsiteX41" fmla="*/ 182216 w 1580169"/>
                <a:gd name="connsiteY41" fmla="*/ 1735604 h 2284410"/>
                <a:gd name="connsiteX42" fmla="*/ 182216 w 1580169"/>
                <a:gd name="connsiteY42" fmla="*/ 1882598 h 2284410"/>
                <a:gd name="connsiteX43" fmla="*/ 223581 w 1580169"/>
                <a:gd name="connsiteY43" fmla="*/ 1919348 h 2284410"/>
                <a:gd name="connsiteX44" fmla="*/ 410933 w 1580169"/>
                <a:gd name="connsiteY44" fmla="*/ 1919348 h 2284410"/>
                <a:gd name="connsiteX45" fmla="*/ 452298 w 1580169"/>
                <a:gd name="connsiteY45" fmla="*/ 1882598 h 2284410"/>
                <a:gd name="connsiteX46" fmla="*/ 452298 w 1580169"/>
                <a:gd name="connsiteY46" fmla="*/ 1735604 h 2284410"/>
                <a:gd name="connsiteX47" fmla="*/ 410933 w 1580169"/>
                <a:gd name="connsiteY47" fmla="*/ 1698854 h 2284410"/>
                <a:gd name="connsiteX48" fmla="*/ 1169235 w 1580169"/>
                <a:gd name="connsiteY48" fmla="*/ 1462211 h 2284410"/>
                <a:gd name="connsiteX49" fmla="*/ 1127870 w 1580169"/>
                <a:gd name="connsiteY49" fmla="*/ 1497272 h 2284410"/>
                <a:gd name="connsiteX50" fmla="*/ 1127870 w 1580169"/>
                <a:gd name="connsiteY50" fmla="*/ 1637509 h 2284410"/>
                <a:gd name="connsiteX51" fmla="*/ 1169235 w 1580169"/>
                <a:gd name="connsiteY51" fmla="*/ 1672570 h 2284410"/>
                <a:gd name="connsiteX52" fmla="*/ 1356587 w 1580169"/>
                <a:gd name="connsiteY52" fmla="*/ 1672570 h 2284410"/>
                <a:gd name="connsiteX53" fmla="*/ 1397952 w 1580169"/>
                <a:gd name="connsiteY53" fmla="*/ 1637509 h 2284410"/>
                <a:gd name="connsiteX54" fmla="*/ 1397952 w 1580169"/>
                <a:gd name="connsiteY54" fmla="*/ 1497272 h 2284410"/>
                <a:gd name="connsiteX55" fmla="*/ 1356587 w 1580169"/>
                <a:gd name="connsiteY55" fmla="*/ 1462211 h 2284410"/>
                <a:gd name="connsiteX56" fmla="*/ 582366 w 1580169"/>
                <a:gd name="connsiteY56" fmla="*/ 1422598 h 2284410"/>
                <a:gd name="connsiteX57" fmla="*/ 541000 w 1580169"/>
                <a:gd name="connsiteY57" fmla="*/ 1459348 h 2284410"/>
                <a:gd name="connsiteX58" fmla="*/ 541000 w 1580169"/>
                <a:gd name="connsiteY58" fmla="*/ 1606342 h 2284410"/>
                <a:gd name="connsiteX59" fmla="*/ 582366 w 1580169"/>
                <a:gd name="connsiteY59" fmla="*/ 1643092 h 2284410"/>
                <a:gd name="connsiteX60" fmla="*/ 769717 w 1580169"/>
                <a:gd name="connsiteY60" fmla="*/ 1643092 h 2284410"/>
                <a:gd name="connsiteX61" fmla="*/ 811082 w 1580169"/>
                <a:gd name="connsiteY61" fmla="*/ 1606342 h 2284410"/>
                <a:gd name="connsiteX62" fmla="*/ 811082 w 1580169"/>
                <a:gd name="connsiteY62" fmla="*/ 1459348 h 2284410"/>
                <a:gd name="connsiteX63" fmla="*/ 769717 w 1580169"/>
                <a:gd name="connsiteY63" fmla="*/ 1422598 h 2284410"/>
                <a:gd name="connsiteX64" fmla="*/ 223581 w 1580169"/>
                <a:gd name="connsiteY64" fmla="*/ 1422598 h 2284410"/>
                <a:gd name="connsiteX65" fmla="*/ 182216 w 1580169"/>
                <a:gd name="connsiteY65" fmla="*/ 1459348 h 2284410"/>
                <a:gd name="connsiteX66" fmla="*/ 182216 w 1580169"/>
                <a:gd name="connsiteY66" fmla="*/ 1606342 h 2284410"/>
                <a:gd name="connsiteX67" fmla="*/ 223581 w 1580169"/>
                <a:gd name="connsiteY67" fmla="*/ 1643092 h 2284410"/>
                <a:gd name="connsiteX68" fmla="*/ 410933 w 1580169"/>
                <a:gd name="connsiteY68" fmla="*/ 1643092 h 2284410"/>
                <a:gd name="connsiteX69" fmla="*/ 452298 w 1580169"/>
                <a:gd name="connsiteY69" fmla="*/ 1606342 h 2284410"/>
                <a:gd name="connsiteX70" fmla="*/ 452298 w 1580169"/>
                <a:gd name="connsiteY70" fmla="*/ 1459348 h 2284410"/>
                <a:gd name="connsiteX71" fmla="*/ 410933 w 1580169"/>
                <a:gd name="connsiteY71" fmla="*/ 1422598 h 2284410"/>
                <a:gd name="connsiteX72" fmla="*/ 1169235 w 1580169"/>
                <a:gd name="connsiteY72" fmla="*/ 1198654 h 2284410"/>
                <a:gd name="connsiteX73" fmla="*/ 1127870 w 1580169"/>
                <a:gd name="connsiteY73" fmla="*/ 1233715 h 2284410"/>
                <a:gd name="connsiteX74" fmla="*/ 1127870 w 1580169"/>
                <a:gd name="connsiteY74" fmla="*/ 1373952 h 2284410"/>
                <a:gd name="connsiteX75" fmla="*/ 1169235 w 1580169"/>
                <a:gd name="connsiteY75" fmla="*/ 1409012 h 2284410"/>
                <a:gd name="connsiteX76" fmla="*/ 1356587 w 1580169"/>
                <a:gd name="connsiteY76" fmla="*/ 1409012 h 2284410"/>
                <a:gd name="connsiteX77" fmla="*/ 1397952 w 1580169"/>
                <a:gd name="connsiteY77" fmla="*/ 1373952 h 2284410"/>
                <a:gd name="connsiteX78" fmla="*/ 1397952 w 1580169"/>
                <a:gd name="connsiteY78" fmla="*/ 1233715 h 2284410"/>
                <a:gd name="connsiteX79" fmla="*/ 1356587 w 1580169"/>
                <a:gd name="connsiteY79" fmla="*/ 1198654 h 2284410"/>
                <a:gd name="connsiteX80" fmla="*/ 582366 w 1580169"/>
                <a:gd name="connsiteY80" fmla="*/ 1146342 h 2284410"/>
                <a:gd name="connsiteX81" fmla="*/ 541000 w 1580169"/>
                <a:gd name="connsiteY81" fmla="*/ 1183092 h 2284410"/>
                <a:gd name="connsiteX82" fmla="*/ 541000 w 1580169"/>
                <a:gd name="connsiteY82" fmla="*/ 1330086 h 2284410"/>
                <a:gd name="connsiteX83" fmla="*/ 582366 w 1580169"/>
                <a:gd name="connsiteY83" fmla="*/ 1366836 h 2284410"/>
                <a:gd name="connsiteX84" fmla="*/ 769717 w 1580169"/>
                <a:gd name="connsiteY84" fmla="*/ 1366836 h 2284410"/>
                <a:gd name="connsiteX85" fmla="*/ 811082 w 1580169"/>
                <a:gd name="connsiteY85" fmla="*/ 1330086 h 2284410"/>
                <a:gd name="connsiteX86" fmla="*/ 811082 w 1580169"/>
                <a:gd name="connsiteY86" fmla="*/ 1183092 h 2284410"/>
                <a:gd name="connsiteX87" fmla="*/ 769717 w 1580169"/>
                <a:gd name="connsiteY87" fmla="*/ 1146342 h 2284410"/>
                <a:gd name="connsiteX88" fmla="*/ 223581 w 1580169"/>
                <a:gd name="connsiteY88" fmla="*/ 1146342 h 2284410"/>
                <a:gd name="connsiteX89" fmla="*/ 182216 w 1580169"/>
                <a:gd name="connsiteY89" fmla="*/ 1183092 h 2284410"/>
                <a:gd name="connsiteX90" fmla="*/ 182216 w 1580169"/>
                <a:gd name="connsiteY90" fmla="*/ 1330086 h 2284410"/>
                <a:gd name="connsiteX91" fmla="*/ 223581 w 1580169"/>
                <a:gd name="connsiteY91" fmla="*/ 1366836 h 2284410"/>
                <a:gd name="connsiteX92" fmla="*/ 410933 w 1580169"/>
                <a:gd name="connsiteY92" fmla="*/ 1366836 h 2284410"/>
                <a:gd name="connsiteX93" fmla="*/ 452298 w 1580169"/>
                <a:gd name="connsiteY93" fmla="*/ 1330086 h 2284410"/>
                <a:gd name="connsiteX94" fmla="*/ 452298 w 1580169"/>
                <a:gd name="connsiteY94" fmla="*/ 1183092 h 2284410"/>
                <a:gd name="connsiteX95" fmla="*/ 410933 w 1580169"/>
                <a:gd name="connsiteY95" fmla="*/ 1146342 h 2284410"/>
                <a:gd name="connsiteX96" fmla="*/ 1169235 w 1580169"/>
                <a:gd name="connsiteY96" fmla="*/ 935097 h 2284410"/>
                <a:gd name="connsiteX97" fmla="*/ 1127870 w 1580169"/>
                <a:gd name="connsiteY97" fmla="*/ 970157 h 2284410"/>
                <a:gd name="connsiteX98" fmla="*/ 1127870 w 1580169"/>
                <a:gd name="connsiteY98" fmla="*/ 1110394 h 2284410"/>
                <a:gd name="connsiteX99" fmla="*/ 1169235 w 1580169"/>
                <a:gd name="connsiteY99" fmla="*/ 1145455 h 2284410"/>
                <a:gd name="connsiteX100" fmla="*/ 1356587 w 1580169"/>
                <a:gd name="connsiteY100" fmla="*/ 1145455 h 2284410"/>
                <a:gd name="connsiteX101" fmla="*/ 1397952 w 1580169"/>
                <a:gd name="connsiteY101" fmla="*/ 1110394 h 2284410"/>
                <a:gd name="connsiteX102" fmla="*/ 1397952 w 1580169"/>
                <a:gd name="connsiteY102" fmla="*/ 970157 h 2284410"/>
                <a:gd name="connsiteX103" fmla="*/ 1356587 w 1580169"/>
                <a:gd name="connsiteY103" fmla="*/ 935097 h 2284410"/>
                <a:gd name="connsiteX104" fmla="*/ 582366 w 1580169"/>
                <a:gd name="connsiteY104" fmla="*/ 870086 h 2284410"/>
                <a:gd name="connsiteX105" fmla="*/ 541000 w 1580169"/>
                <a:gd name="connsiteY105" fmla="*/ 906836 h 2284410"/>
                <a:gd name="connsiteX106" fmla="*/ 541000 w 1580169"/>
                <a:gd name="connsiteY106" fmla="*/ 1053830 h 2284410"/>
                <a:gd name="connsiteX107" fmla="*/ 582366 w 1580169"/>
                <a:gd name="connsiteY107" fmla="*/ 1090580 h 2284410"/>
                <a:gd name="connsiteX108" fmla="*/ 769717 w 1580169"/>
                <a:gd name="connsiteY108" fmla="*/ 1090580 h 2284410"/>
                <a:gd name="connsiteX109" fmla="*/ 811082 w 1580169"/>
                <a:gd name="connsiteY109" fmla="*/ 1053830 h 2284410"/>
                <a:gd name="connsiteX110" fmla="*/ 811082 w 1580169"/>
                <a:gd name="connsiteY110" fmla="*/ 906836 h 2284410"/>
                <a:gd name="connsiteX111" fmla="*/ 769717 w 1580169"/>
                <a:gd name="connsiteY111" fmla="*/ 870086 h 2284410"/>
                <a:gd name="connsiteX112" fmla="*/ 223581 w 1580169"/>
                <a:gd name="connsiteY112" fmla="*/ 870086 h 2284410"/>
                <a:gd name="connsiteX113" fmla="*/ 182216 w 1580169"/>
                <a:gd name="connsiteY113" fmla="*/ 906836 h 2284410"/>
                <a:gd name="connsiteX114" fmla="*/ 182216 w 1580169"/>
                <a:gd name="connsiteY114" fmla="*/ 1053830 h 2284410"/>
                <a:gd name="connsiteX115" fmla="*/ 223581 w 1580169"/>
                <a:gd name="connsiteY115" fmla="*/ 1090580 h 2284410"/>
                <a:gd name="connsiteX116" fmla="*/ 410933 w 1580169"/>
                <a:gd name="connsiteY116" fmla="*/ 1090580 h 2284410"/>
                <a:gd name="connsiteX117" fmla="*/ 452298 w 1580169"/>
                <a:gd name="connsiteY117" fmla="*/ 1053830 h 2284410"/>
                <a:gd name="connsiteX118" fmla="*/ 452298 w 1580169"/>
                <a:gd name="connsiteY118" fmla="*/ 906836 h 2284410"/>
                <a:gd name="connsiteX119" fmla="*/ 410933 w 1580169"/>
                <a:gd name="connsiteY119" fmla="*/ 870086 h 2284410"/>
                <a:gd name="connsiteX120" fmla="*/ 0 w 1580169"/>
                <a:gd name="connsiteY120" fmla="*/ 749180 h 2284410"/>
                <a:gd name="connsiteX121" fmla="*/ 993299 w 1580169"/>
                <a:gd name="connsiteY121" fmla="*/ 749180 h 2284410"/>
                <a:gd name="connsiteX122" fmla="*/ 993299 w 1580169"/>
                <a:gd name="connsiteY122" fmla="*/ 2284410 h 2284410"/>
                <a:gd name="connsiteX123" fmla="*/ 0 w 1580169"/>
                <a:gd name="connsiteY123" fmla="*/ 2284410 h 2284410"/>
                <a:gd name="connsiteX124" fmla="*/ 1169235 w 1580169"/>
                <a:gd name="connsiteY124" fmla="*/ 677705 h 2284410"/>
                <a:gd name="connsiteX125" fmla="*/ 1127870 w 1580169"/>
                <a:gd name="connsiteY125" fmla="*/ 712766 h 2284410"/>
                <a:gd name="connsiteX126" fmla="*/ 1127870 w 1580169"/>
                <a:gd name="connsiteY126" fmla="*/ 853003 h 2284410"/>
                <a:gd name="connsiteX127" fmla="*/ 1169235 w 1580169"/>
                <a:gd name="connsiteY127" fmla="*/ 888064 h 2284410"/>
                <a:gd name="connsiteX128" fmla="*/ 1356587 w 1580169"/>
                <a:gd name="connsiteY128" fmla="*/ 888064 h 2284410"/>
                <a:gd name="connsiteX129" fmla="*/ 1397952 w 1580169"/>
                <a:gd name="connsiteY129" fmla="*/ 853003 h 2284410"/>
                <a:gd name="connsiteX130" fmla="*/ 1397952 w 1580169"/>
                <a:gd name="connsiteY130" fmla="*/ 712766 h 2284410"/>
                <a:gd name="connsiteX131" fmla="*/ 1356587 w 1580169"/>
                <a:gd name="connsiteY131" fmla="*/ 677705 h 2284410"/>
                <a:gd name="connsiteX132" fmla="*/ 1169235 w 1580169"/>
                <a:gd name="connsiteY132" fmla="*/ 414149 h 2284410"/>
                <a:gd name="connsiteX133" fmla="*/ 1127870 w 1580169"/>
                <a:gd name="connsiteY133" fmla="*/ 449210 h 2284410"/>
                <a:gd name="connsiteX134" fmla="*/ 1127870 w 1580169"/>
                <a:gd name="connsiteY134" fmla="*/ 589447 h 2284410"/>
                <a:gd name="connsiteX135" fmla="*/ 1169235 w 1580169"/>
                <a:gd name="connsiteY135" fmla="*/ 624507 h 2284410"/>
                <a:gd name="connsiteX136" fmla="*/ 1356587 w 1580169"/>
                <a:gd name="connsiteY136" fmla="*/ 624507 h 2284410"/>
                <a:gd name="connsiteX137" fmla="*/ 1397952 w 1580169"/>
                <a:gd name="connsiteY137" fmla="*/ 589447 h 2284410"/>
                <a:gd name="connsiteX138" fmla="*/ 1397952 w 1580169"/>
                <a:gd name="connsiteY138" fmla="*/ 449210 h 2284410"/>
                <a:gd name="connsiteX139" fmla="*/ 1356587 w 1580169"/>
                <a:gd name="connsiteY139" fmla="*/ 414149 h 2284410"/>
                <a:gd name="connsiteX140" fmla="*/ 810451 w 1580169"/>
                <a:gd name="connsiteY140" fmla="*/ 414149 h 2284410"/>
                <a:gd name="connsiteX141" fmla="*/ 769086 w 1580169"/>
                <a:gd name="connsiteY141" fmla="*/ 449210 h 2284410"/>
                <a:gd name="connsiteX142" fmla="*/ 769086 w 1580169"/>
                <a:gd name="connsiteY142" fmla="*/ 589447 h 2284410"/>
                <a:gd name="connsiteX143" fmla="*/ 810451 w 1580169"/>
                <a:gd name="connsiteY143" fmla="*/ 624507 h 2284410"/>
                <a:gd name="connsiteX144" fmla="*/ 997803 w 1580169"/>
                <a:gd name="connsiteY144" fmla="*/ 624507 h 2284410"/>
                <a:gd name="connsiteX145" fmla="*/ 1039168 w 1580169"/>
                <a:gd name="connsiteY145" fmla="*/ 589447 h 2284410"/>
                <a:gd name="connsiteX146" fmla="*/ 1039168 w 1580169"/>
                <a:gd name="connsiteY146" fmla="*/ 449210 h 2284410"/>
                <a:gd name="connsiteX147" fmla="*/ 997803 w 1580169"/>
                <a:gd name="connsiteY147" fmla="*/ 414149 h 2284410"/>
                <a:gd name="connsiteX148" fmla="*/ 1169235 w 1580169"/>
                <a:gd name="connsiteY148" fmla="*/ 150591 h 2284410"/>
                <a:gd name="connsiteX149" fmla="*/ 1127870 w 1580169"/>
                <a:gd name="connsiteY149" fmla="*/ 185652 h 2284410"/>
                <a:gd name="connsiteX150" fmla="*/ 1127870 w 1580169"/>
                <a:gd name="connsiteY150" fmla="*/ 325889 h 2284410"/>
                <a:gd name="connsiteX151" fmla="*/ 1169235 w 1580169"/>
                <a:gd name="connsiteY151" fmla="*/ 360950 h 2284410"/>
                <a:gd name="connsiteX152" fmla="*/ 1356587 w 1580169"/>
                <a:gd name="connsiteY152" fmla="*/ 360950 h 2284410"/>
                <a:gd name="connsiteX153" fmla="*/ 1397952 w 1580169"/>
                <a:gd name="connsiteY153" fmla="*/ 325889 h 2284410"/>
                <a:gd name="connsiteX154" fmla="*/ 1397952 w 1580169"/>
                <a:gd name="connsiteY154" fmla="*/ 185652 h 2284410"/>
                <a:gd name="connsiteX155" fmla="*/ 1356587 w 1580169"/>
                <a:gd name="connsiteY155" fmla="*/ 150591 h 2284410"/>
                <a:gd name="connsiteX156" fmla="*/ 810451 w 1580169"/>
                <a:gd name="connsiteY156" fmla="*/ 150591 h 2284410"/>
                <a:gd name="connsiteX157" fmla="*/ 769086 w 1580169"/>
                <a:gd name="connsiteY157" fmla="*/ 185652 h 2284410"/>
                <a:gd name="connsiteX158" fmla="*/ 769086 w 1580169"/>
                <a:gd name="connsiteY158" fmla="*/ 325889 h 2284410"/>
                <a:gd name="connsiteX159" fmla="*/ 810451 w 1580169"/>
                <a:gd name="connsiteY159" fmla="*/ 360950 h 2284410"/>
                <a:gd name="connsiteX160" fmla="*/ 997803 w 1580169"/>
                <a:gd name="connsiteY160" fmla="*/ 360950 h 2284410"/>
                <a:gd name="connsiteX161" fmla="*/ 1039168 w 1580169"/>
                <a:gd name="connsiteY161" fmla="*/ 325889 h 2284410"/>
                <a:gd name="connsiteX162" fmla="*/ 1039168 w 1580169"/>
                <a:gd name="connsiteY162" fmla="*/ 185652 h 2284410"/>
                <a:gd name="connsiteX163" fmla="*/ 997803 w 1580169"/>
                <a:gd name="connsiteY163" fmla="*/ 150591 h 2284410"/>
                <a:gd name="connsiteX164" fmla="*/ 586870 w 1580169"/>
                <a:gd name="connsiteY164" fmla="*/ 0 h 2284410"/>
                <a:gd name="connsiteX165" fmla="*/ 1580169 w 1580169"/>
                <a:gd name="connsiteY165" fmla="*/ 0 h 2284410"/>
                <a:gd name="connsiteX166" fmla="*/ 1580169 w 1580169"/>
                <a:gd name="connsiteY166" fmla="*/ 2284409 h 2284410"/>
                <a:gd name="connsiteX167" fmla="*/ 1083520 w 1580169"/>
                <a:gd name="connsiteY167" fmla="*/ 2284409 h 2284410"/>
                <a:gd name="connsiteX168" fmla="*/ 1083520 w 1580169"/>
                <a:gd name="connsiteY168" fmla="*/ 679688 h 2284410"/>
                <a:gd name="connsiteX169" fmla="*/ 1003451 w 1580169"/>
                <a:gd name="connsiteY169" fmla="*/ 679688 h 2284410"/>
                <a:gd name="connsiteX170" fmla="*/ 997803 w 1580169"/>
                <a:gd name="connsiteY170" fmla="*/ 677705 h 2284410"/>
                <a:gd name="connsiteX171" fmla="*/ 810451 w 1580169"/>
                <a:gd name="connsiteY171" fmla="*/ 677705 h 2284410"/>
                <a:gd name="connsiteX172" fmla="*/ 804803 w 1580169"/>
                <a:gd name="connsiteY172" fmla="*/ 679688 h 2284410"/>
                <a:gd name="connsiteX173" fmla="*/ 586870 w 1580169"/>
                <a:gd name="connsiteY173" fmla="*/ 679688 h 228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580169" h="2284410">
                  <a:moveTo>
                    <a:pt x="1169235" y="1989325"/>
                  </a:moveTo>
                  <a:cubicBezTo>
                    <a:pt x="1146391" y="1989325"/>
                    <a:pt x="1127870" y="2005023"/>
                    <a:pt x="1127870" y="2024386"/>
                  </a:cubicBezTo>
                  <a:lnTo>
                    <a:pt x="1127870" y="2164623"/>
                  </a:lnTo>
                  <a:cubicBezTo>
                    <a:pt x="1127870" y="2183986"/>
                    <a:pt x="1146391" y="2199683"/>
                    <a:pt x="1169235" y="2199683"/>
                  </a:cubicBezTo>
                  <a:lnTo>
                    <a:pt x="1356587" y="2199683"/>
                  </a:lnTo>
                  <a:cubicBezTo>
                    <a:pt x="1379432" y="2199683"/>
                    <a:pt x="1397952" y="2183986"/>
                    <a:pt x="1397952" y="2164623"/>
                  </a:cubicBezTo>
                  <a:lnTo>
                    <a:pt x="1397952" y="2024386"/>
                  </a:lnTo>
                  <a:cubicBezTo>
                    <a:pt x="1397952" y="2005023"/>
                    <a:pt x="1379432" y="1989325"/>
                    <a:pt x="1356587" y="1989325"/>
                  </a:cubicBezTo>
                  <a:close/>
                  <a:moveTo>
                    <a:pt x="582366" y="1975109"/>
                  </a:moveTo>
                  <a:cubicBezTo>
                    <a:pt x="559521" y="1975109"/>
                    <a:pt x="541000" y="1991563"/>
                    <a:pt x="541000" y="2011859"/>
                  </a:cubicBezTo>
                  <a:lnTo>
                    <a:pt x="541000" y="2158853"/>
                  </a:lnTo>
                  <a:cubicBezTo>
                    <a:pt x="541000" y="2179149"/>
                    <a:pt x="559521" y="2195603"/>
                    <a:pt x="582366" y="2195603"/>
                  </a:cubicBezTo>
                  <a:lnTo>
                    <a:pt x="769717" y="2195603"/>
                  </a:lnTo>
                  <a:cubicBezTo>
                    <a:pt x="792562" y="2195603"/>
                    <a:pt x="811082" y="2179149"/>
                    <a:pt x="811082" y="2158853"/>
                  </a:cubicBezTo>
                  <a:lnTo>
                    <a:pt x="811082" y="2011859"/>
                  </a:lnTo>
                  <a:cubicBezTo>
                    <a:pt x="811082" y="1991563"/>
                    <a:pt x="792562" y="1975109"/>
                    <a:pt x="769717" y="1975109"/>
                  </a:cubicBezTo>
                  <a:close/>
                  <a:moveTo>
                    <a:pt x="223581" y="1975109"/>
                  </a:moveTo>
                  <a:cubicBezTo>
                    <a:pt x="200737" y="1975109"/>
                    <a:pt x="182216" y="1991563"/>
                    <a:pt x="182216" y="2011859"/>
                  </a:cubicBezTo>
                  <a:lnTo>
                    <a:pt x="182216" y="2158853"/>
                  </a:lnTo>
                  <a:cubicBezTo>
                    <a:pt x="182216" y="2179149"/>
                    <a:pt x="200737" y="2195603"/>
                    <a:pt x="223581" y="2195603"/>
                  </a:cubicBezTo>
                  <a:lnTo>
                    <a:pt x="410933" y="2195603"/>
                  </a:lnTo>
                  <a:cubicBezTo>
                    <a:pt x="433778" y="2195603"/>
                    <a:pt x="452298" y="2179149"/>
                    <a:pt x="452298" y="2158853"/>
                  </a:cubicBezTo>
                  <a:lnTo>
                    <a:pt x="452298" y="2011859"/>
                  </a:lnTo>
                  <a:cubicBezTo>
                    <a:pt x="452298" y="1991563"/>
                    <a:pt x="433778" y="1975109"/>
                    <a:pt x="410933" y="1975109"/>
                  </a:cubicBezTo>
                  <a:close/>
                  <a:moveTo>
                    <a:pt x="1169235" y="1725769"/>
                  </a:moveTo>
                  <a:cubicBezTo>
                    <a:pt x="1146391" y="1725769"/>
                    <a:pt x="1127870" y="1741466"/>
                    <a:pt x="1127870" y="1760829"/>
                  </a:cubicBezTo>
                  <a:lnTo>
                    <a:pt x="1127870" y="1901066"/>
                  </a:lnTo>
                  <a:cubicBezTo>
                    <a:pt x="1127870" y="1920429"/>
                    <a:pt x="1146391" y="1936127"/>
                    <a:pt x="1169235" y="1936127"/>
                  </a:cubicBezTo>
                  <a:lnTo>
                    <a:pt x="1356587" y="1936127"/>
                  </a:lnTo>
                  <a:cubicBezTo>
                    <a:pt x="1379432" y="1936127"/>
                    <a:pt x="1397952" y="1920429"/>
                    <a:pt x="1397952" y="1901066"/>
                  </a:cubicBezTo>
                  <a:lnTo>
                    <a:pt x="1397952" y="1760829"/>
                  </a:lnTo>
                  <a:cubicBezTo>
                    <a:pt x="1397952" y="1741466"/>
                    <a:pt x="1379432" y="1725769"/>
                    <a:pt x="1356587" y="1725769"/>
                  </a:cubicBezTo>
                  <a:close/>
                  <a:moveTo>
                    <a:pt x="582366" y="1698854"/>
                  </a:moveTo>
                  <a:cubicBezTo>
                    <a:pt x="559521" y="1698854"/>
                    <a:pt x="541000" y="1715308"/>
                    <a:pt x="541000" y="1735604"/>
                  </a:cubicBezTo>
                  <a:lnTo>
                    <a:pt x="541000" y="1882598"/>
                  </a:lnTo>
                  <a:cubicBezTo>
                    <a:pt x="541000" y="1902894"/>
                    <a:pt x="559521" y="1919348"/>
                    <a:pt x="582366" y="1919348"/>
                  </a:cubicBezTo>
                  <a:lnTo>
                    <a:pt x="769717" y="1919348"/>
                  </a:lnTo>
                  <a:cubicBezTo>
                    <a:pt x="792562" y="1919348"/>
                    <a:pt x="811082" y="1902894"/>
                    <a:pt x="811082" y="1882598"/>
                  </a:cubicBezTo>
                  <a:lnTo>
                    <a:pt x="811082" y="1735604"/>
                  </a:lnTo>
                  <a:cubicBezTo>
                    <a:pt x="811082" y="1715308"/>
                    <a:pt x="792562" y="1698854"/>
                    <a:pt x="769717" y="1698854"/>
                  </a:cubicBezTo>
                  <a:close/>
                  <a:moveTo>
                    <a:pt x="223581" y="1698854"/>
                  </a:moveTo>
                  <a:cubicBezTo>
                    <a:pt x="200737" y="1698854"/>
                    <a:pt x="182216" y="1715308"/>
                    <a:pt x="182216" y="1735604"/>
                  </a:cubicBezTo>
                  <a:lnTo>
                    <a:pt x="182216" y="1882598"/>
                  </a:lnTo>
                  <a:cubicBezTo>
                    <a:pt x="182216" y="1902894"/>
                    <a:pt x="200737" y="1919348"/>
                    <a:pt x="223581" y="1919348"/>
                  </a:cubicBezTo>
                  <a:lnTo>
                    <a:pt x="410933" y="1919348"/>
                  </a:lnTo>
                  <a:cubicBezTo>
                    <a:pt x="433778" y="1919348"/>
                    <a:pt x="452298" y="1902894"/>
                    <a:pt x="452298" y="1882598"/>
                  </a:cubicBezTo>
                  <a:lnTo>
                    <a:pt x="452298" y="1735604"/>
                  </a:lnTo>
                  <a:cubicBezTo>
                    <a:pt x="452298" y="1715308"/>
                    <a:pt x="433778" y="1698854"/>
                    <a:pt x="410933" y="1698854"/>
                  </a:cubicBezTo>
                  <a:close/>
                  <a:moveTo>
                    <a:pt x="1169235" y="1462211"/>
                  </a:moveTo>
                  <a:cubicBezTo>
                    <a:pt x="1146391" y="1462211"/>
                    <a:pt x="1127870" y="1477909"/>
                    <a:pt x="1127870" y="1497272"/>
                  </a:cubicBezTo>
                  <a:lnTo>
                    <a:pt x="1127870" y="1637509"/>
                  </a:lnTo>
                  <a:cubicBezTo>
                    <a:pt x="1127870" y="1656872"/>
                    <a:pt x="1146391" y="1672570"/>
                    <a:pt x="1169235" y="1672570"/>
                  </a:cubicBezTo>
                  <a:lnTo>
                    <a:pt x="1356587" y="1672570"/>
                  </a:lnTo>
                  <a:cubicBezTo>
                    <a:pt x="1379432" y="1672570"/>
                    <a:pt x="1397952" y="1656872"/>
                    <a:pt x="1397952" y="1637509"/>
                  </a:cubicBezTo>
                  <a:lnTo>
                    <a:pt x="1397952" y="1497272"/>
                  </a:lnTo>
                  <a:cubicBezTo>
                    <a:pt x="1397952" y="1477909"/>
                    <a:pt x="1379432" y="1462211"/>
                    <a:pt x="1356587" y="1462211"/>
                  </a:cubicBezTo>
                  <a:close/>
                  <a:moveTo>
                    <a:pt x="582366" y="1422598"/>
                  </a:moveTo>
                  <a:cubicBezTo>
                    <a:pt x="559521" y="1422598"/>
                    <a:pt x="541000" y="1439052"/>
                    <a:pt x="541000" y="1459348"/>
                  </a:cubicBezTo>
                  <a:lnTo>
                    <a:pt x="541000" y="1606342"/>
                  </a:lnTo>
                  <a:cubicBezTo>
                    <a:pt x="541000" y="1626638"/>
                    <a:pt x="559521" y="1643092"/>
                    <a:pt x="582366" y="1643092"/>
                  </a:cubicBezTo>
                  <a:lnTo>
                    <a:pt x="769717" y="1643092"/>
                  </a:lnTo>
                  <a:cubicBezTo>
                    <a:pt x="792562" y="1643092"/>
                    <a:pt x="811082" y="1626638"/>
                    <a:pt x="811082" y="1606342"/>
                  </a:cubicBezTo>
                  <a:lnTo>
                    <a:pt x="811082" y="1459348"/>
                  </a:lnTo>
                  <a:cubicBezTo>
                    <a:pt x="811082" y="1439052"/>
                    <a:pt x="792562" y="1422598"/>
                    <a:pt x="769717" y="1422598"/>
                  </a:cubicBezTo>
                  <a:close/>
                  <a:moveTo>
                    <a:pt x="223581" y="1422598"/>
                  </a:moveTo>
                  <a:cubicBezTo>
                    <a:pt x="200737" y="1422598"/>
                    <a:pt x="182216" y="1439052"/>
                    <a:pt x="182216" y="1459348"/>
                  </a:cubicBezTo>
                  <a:lnTo>
                    <a:pt x="182216" y="1606342"/>
                  </a:lnTo>
                  <a:cubicBezTo>
                    <a:pt x="182216" y="1626638"/>
                    <a:pt x="200737" y="1643092"/>
                    <a:pt x="223581" y="1643092"/>
                  </a:cubicBezTo>
                  <a:lnTo>
                    <a:pt x="410933" y="1643092"/>
                  </a:lnTo>
                  <a:cubicBezTo>
                    <a:pt x="433778" y="1643092"/>
                    <a:pt x="452298" y="1626638"/>
                    <a:pt x="452298" y="1606342"/>
                  </a:cubicBezTo>
                  <a:lnTo>
                    <a:pt x="452298" y="1459348"/>
                  </a:lnTo>
                  <a:cubicBezTo>
                    <a:pt x="452298" y="1439052"/>
                    <a:pt x="433778" y="1422598"/>
                    <a:pt x="410933" y="1422598"/>
                  </a:cubicBezTo>
                  <a:close/>
                  <a:moveTo>
                    <a:pt x="1169235" y="1198654"/>
                  </a:moveTo>
                  <a:cubicBezTo>
                    <a:pt x="1146391" y="1198654"/>
                    <a:pt x="1127870" y="1214352"/>
                    <a:pt x="1127870" y="1233715"/>
                  </a:cubicBezTo>
                  <a:lnTo>
                    <a:pt x="1127870" y="1373952"/>
                  </a:lnTo>
                  <a:cubicBezTo>
                    <a:pt x="1127870" y="1393315"/>
                    <a:pt x="1146391" y="1409012"/>
                    <a:pt x="1169235" y="1409012"/>
                  </a:cubicBezTo>
                  <a:lnTo>
                    <a:pt x="1356587" y="1409012"/>
                  </a:lnTo>
                  <a:cubicBezTo>
                    <a:pt x="1379432" y="1409012"/>
                    <a:pt x="1397952" y="1393315"/>
                    <a:pt x="1397952" y="1373952"/>
                  </a:cubicBezTo>
                  <a:lnTo>
                    <a:pt x="1397952" y="1233715"/>
                  </a:lnTo>
                  <a:cubicBezTo>
                    <a:pt x="1397952" y="1214352"/>
                    <a:pt x="1379432" y="1198654"/>
                    <a:pt x="1356587" y="1198654"/>
                  </a:cubicBezTo>
                  <a:close/>
                  <a:moveTo>
                    <a:pt x="582366" y="1146342"/>
                  </a:moveTo>
                  <a:cubicBezTo>
                    <a:pt x="559521" y="1146342"/>
                    <a:pt x="541000" y="1162796"/>
                    <a:pt x="541000" y="1183092"/>
                  </a:cubicBezTo>
                  <a:lnTo>
                    <a:pt x="541000" y="1330086"/>
                  </a:lnTo>
                  <a:cubicBezTo>
                    <a:pt x="541000" y="1350382"/>
                    <a:pt x="559521" y="1366836"/>
                    <a:pt x="582366" y="1366836"/>
                  </a:cubicBezTo>
                  <a:lnTo>
                    <a:pt x="769717" y="1366836"/>
                  </a:lnTo>
                  <a:cubicBezTo>
                    <a:pt x="792562" y="1366836"/>
                    <a:pt x="811082" y="1350382"/>
                    <a:pt x="811082" y="1330086"/>
                  </a:cubicBezTo>
                  <a:lnTo>
                    <a:pt x="811082" y="1183092"/>
                  </a:lnTo>
                  <a:cubicBezTo>
                    <a:pt x="811082" y="1162796"/>
                    <a:pt x="792562" y="1146342"/>
                    <a:pt x="769717" y="1146342"/>
                  </a:cubicBezTo>
                  <a:close/>
                  <a:moveTo>
                    <a:pt x="223581" y="1146342"/>
                  </a:moveTo>
                  <a:cubicBezTo>
                    <a:pt x="200737" y="1146342"/>
                    <a:pt x="182216" y="1162796"/>
                    <a:pt x="182216" y="1183092"/>
                  </a:cubicBezTo>
                  <a:lnTo>
                    <a:pt x="182216" y="1330086"/>
                  </a:lnTo>
                  <a:cubicBezTo>
                    <a:pt x="182216" y="1350382"/>
                    <a:pt x="200737" y="1366836"/>
                    <a:pt x="223581" y="1366836"/>
                  </a:cubicBezTo>
                  <a:lnTo>
                    <a:pt x="410933" y="1366836"/>
                  </a:lnTo>
                  <a:cubicBezTo>
                    <a:pt x="433778" y="1366836"/>
                    <a:pt x="452298" y="1350382"/>
                    <a:pt x="452298" y="1330086"/>
                  </a:cubicBezTo>
                  <a:lnTo>
                    <a:pt x="452298" y="1183092"/>
                  </a:lnTo>
                  <a:cubicBezTo>
                    <a:pt x="452298" y="1162796"/>
                    <a:pt x="433778" y="1146342"/>
                    <a:pt x="410933" y="1146342"/>
                  </a:cubicBezTo>
                  <a:close/>
                  <a:moveTo>
                    <a:pt x="1169235" y="935097"/>
                  </a:moveTo>
                  <a:cubicBezTo>
                    <a:pt x="1146391" y="935097"/>
                    <a:pt x="1127870" y="950794"/>
                    <a:pt x="1127870" y="970157"/>
                  </a:cubicBezTo>
                  <a:lnTo>
                    <a:pt x="1127870" y="1110394"/>
                  </a:lnTo>
                  <a:cubicBezTo>
                    <a:pt x="1127870" y="1129757"/>
                    <a:pt x="1146391" y="1145455"/>
                    <a:pt x="1169235" y="1145455"/>
                  </a:cubicBezTo>
                  <a:lnTo>
                    <a:pt x="1356587" y="1145455"/>
                  </a:lnTo>
                  <a:cubicBezTo>
                    <a:pt x="1379432" y="1145455"/>
                    <a:pt x="1397952" y="1129757"/>
                    <a:pt x="1397952" y="1110394"/>
                  </a:cubicBezTo>
                  <a:lnTo>
                    <a:pt x="1397952" y="970157"/>
                  </a:lnTo>
                  <a:cubicBezTo>
                    <a:pt x="1397952" y="950794"/>
                    <a:pt x="1379432" y="935097"/>
                    <a:pt x="1356587" y="935097"/>
                  </a:cubicBezTo>
                  <a:close/>
                  <a:moveTo>
                    <a:pt x="582366" y="870086"/>
                  </a:moveTo>
                  <a:cubicBezTo>
                    <a:pt x="559521" y="870086"/>
                    <a:pt x="541000" y="886540"/>
                    <a:pt x="541000" y="906836"/>
                  </a:cubicBezTo>
                  <a:lnTo>
                    <a:pt x="541000" y="1053830"/>
                  </a:lnTo>
                  <a:cubicBezTo>
                    <a:pt x="541000" y="1074126"/>
                    <a:pt x="559521" y="1090580"/>
                    <a:pt x="582366" y="1090580"/>
                  </a:cubicBezTo>
                  <a:lnTo>
                    <a:pt x="769717" y="1090580"/>
                  </a:lnTo>
                  <a:cubicBezTo>
                    <a:pt x="792562" y="1090580"/>
                    <a:pt x="811082" y="1074126"/>
                    <a:pt x="811082" y="1053830"/>
                  </a:cubicBezTo>
                  <a:lnTo>
                    <a:pt x="811082" y="906836"/>
                  </a:lnTo>
                  <a:cubicBezTo>
                    <a:pt x="811082" y="886540"/>
                    <a:pt x="792562" y="870086"/>
                    <a:pt x="769717" y="870086"/>
                  </a:cubicBezTo>
                  <a:close/>
                  <a:moveTo>
                    <a:pt x="223581" y="870086"/>
                  </a:moveTo>
                  <a:cubicBezTo>
                    <a:pt x="200737" y="870086"/>
                    <a:pt x="182216" y="886540"/>
                    <a:pt x="182216" y="906836"/>
                  </a:cubicBezTo>
                  <a:lnTo>
                    <a:pt x="182216" y="1053830"/>
                  </a:lnTo>
                  <a:cubicBezTo>
                    <a:pt x="182216" y="1074126"/>
                    <a:pt x="200737" y="1090580"/>
                    <a:pt x="223581" y="1090580"/>
                  </a:cubicBezTo>
                  <a:lnTo>
                    <a:pt x="410933" y="1090580"/>
                  </a:lnTo>
                  <a:cubicBezTo>
                    <a:pt x="433778" y="1090580"/>
                    <a:pt x="452298" y="1074126"/>
                    <a:pt x="452298" y="1053830"/>
                  </a:cubicBezTo>
                  <a:lnTo>
                    <a:pt x="452298" y="906836"/>
                  </a:lnTo>
                  <a:cubicBezTo>
                    <a:pt x="452298" y="886540"/>
                    <a:pt x="433778" y="870086"/>
                    <a:pt x="410933" y="870086"/>
                  </a:cubicBezTo>
                  <a:close/>
                  <a:moveTo>
                    <a:pt x="0" y="749180"/>
                  </a:moveTo>
                  <a:lnTo>
                    <a:pt x="993299" y="749180"/>
                  </a:lnTo>
                  <a:lnTo>
                    <a:pt x="993299" y="2284410"/>
                  </a:lnTo>
                  <a:lnTo>
                    <a:pt x="0" y="2284410"/>
                  </a:lnTo>
                  <a:close/>
                  <a:moveTo>
                    <a:pt x="1169235" y="677705"/>
                  </a:moveTo>
                  <a:cubicBezTo>
                    <a:pt x="1146391" y="677705"/>
                    <a:pt x="1127870" y="693403"/>
                    <a:pt x="1127870" y="712766"/>
                  </a:cubicBezTo>
                  <a:lnTo>
                    <a:pt x="1127870" y="853003"/>
                  </a:lnTo>
                  <a:cubicBezTo>
                    <a:pt x="1127870" y="872366"/>
                    <a:pt x="1146391" y="888064"/>
                    <a:pt x="1169235" y="888064"/>
                  </a:cubicBezTo>
                  <a:lnTo>
                    <a:pt x="1356587" y="888064"/>
                  </a:lnTo>
                  <a:cubicBezTo>
                    <a:pt x="1379432" y="888064"/>
                    <a:pt x="1397952" y="872366"/>
                    <a:pt x="1397952" y="853003"/>
                  </a:cubicBezTo>
                  <a:lnTo>
                    <a:pt x="1397952" y="712766"/>
                  </a:lnTo>
                  <a:cubicBezTo>
                    <a:pt x="1397952" y="693403"/>
                    <a:pt x="1379432" y="677705"/>
                    <a:pt x="1356587" y="677705"/>
                  </a:cubicBezTo>
                  <a:close/>
                  <a:moveTo>
                    <a:pt x="1169235" y="414149"/>
                  </a:moveTo>
                  <a:cubicBezTo>
                    <a:pt x="1146391" y="414149"/>
                    <a:pt x="1127870" y="429846"/>
                    <a:pt x="1127870" y="449210"/>
                  </a:cubicBezTo>
                  <a:lnTo>
                    <a:pt x="1127870" y="589447"/>
                  </a:lnTo>
                  <a:cubicBezTo>
                    <a:pt x="1127870" y="608810"/>
                    <a:pt x="1146391" y="624507"/>
                    <a:pt x="1169235" y="624507"/>
                  </a:cubicBezTo>
                  <a:lnTo>
                    <a:pt x="1356587" y="624507"/>
                  </a:lnTo>
                  <a:cubicBezTo>
                    <a:pt x="1379432" y="624507"/>
                    <a:pt x="1397952" y="608810"/>
                    <a:pt x="1397952" y="589447"/>
                  </a:cubicBezTo>
                  <a:lnTo>
                    <a:pt x="1397952" y="449210"/>
                  </a:lnTo>
                  <a:cubicBezTo>
                    <a:pt x="1397952" y="429846"/>
                    <a:pt x="1379432" y="414149"/>
                    <a:pt x="1356587" y="414149"/>
                  </a:cubicBezTo>
                  <a:close/>
                  <a:moveTo>
                    <a:pt x="810451" y="414149"/>
                  </a:moveTo>
                  <a:cubicBezTo>
                    <a:pt x="787606" y="414149"/>
                    <a:pt x="769086" y="429846"/>
                    <a:pt x="769086" y="449210"/>
                  </a:cubicBezTo>
                  <a:lnTo>
                    <a:pt x="769086" y="589447"/>
                  </a:lnTo>
                  <a:cubicBezTo>
                    <a:pt x="769086" y="608810"/>
                    <a:pt x="787606" y="624507"/>
                    <a:pt x="810451" y="624507"/>
                  </a:cubicBezTo>
                  <a:lnTo>
                    <a:pt x="997803" y="624507"/>
                  </a:lnTo>
                  <a:cubicBezTo>
                    <a:pt x="1020647" y="624507"/>
                    <a:pt x="1039168" y="608810"/>
                    <a:pt x="1039168" y="589447"/>
                  </a:cubicBezTo>
                  <a:lnTo>
                    <a:pt x="1039168" y="449210"/>
                  </a:lnTo>
                  <a:cubicBezTo>
                    <a:pt x="1039168" y="429846"/>
                    <a:pt x="1020647" y="414149"/>
                    <a:pt x="997803" y="414149"/>
                  </a:cubicBezTo>
                  <a:close/>
                  <a:moveTo>
                    <a:pt x="1169235" y="150591"/>
                  </a:moveTo>
                  <a:cubicBezTo>
                    <a:pt x="1146391" y="150591"/>
                    <a:pt x="1127870" y="166289"/>
                    <a:pt x="1127870" y="185652"/>
                  </a:cubicBezTo>
                  <a:lnTo>
                    <a:pt x="1127870" y="325889"/>
                  </a:lnTo>
                  <a:cubicBezTo>
                    <a:pt x="1127870" y="345252"/>
                    <a:pt x="1146391" y="360950"/>
                    <a:pt x="1169235" y="360950"/>
                  </a:cubicBezTo>
                  <a:lnTo>
                    <a:pt x="1356587" y="360950"/>
                  </a:lnTo>
                  <a:cubicBezTo>
                    <a:pt x="1379432" y="360950"/>
                    <a:pt x="1397952" y="345252"/>
                    <a:pt x="1397952" y="325889"/>
                  </a:cubicBezTo>
                  <a:lnTo>
                    <a:pt x="1397952" y="185652"/>
                  </a:lnTo>
                  <a:cubicBezTo>
                    <a:pt x="1397952" y="166289"/>
                    <a:pt x="1379432" y="150591"/>
                    <a:pt x="1356587" y="150591"/>
                  </a:cubicBezTo>
                  <a:close/>
                  <a:moveTo>
                    <a:pt x="810451" y="150591"/>
                  </a:moveTo>
                  <a:cubicBezTo>
                    <a:pt x="787606" y="150591"/>
                    <a:pt x="769086" y="166289"/>
                    <a:pt x="769086" y="185652"/>
                  </a:cubicBezTo>
                  <a:lnTo>
                    <a:pt x="769086" y="325889"/>
                  </a:lnTo>
                  <a:cubicBezTo>
                    <a:pt x="769086" y="345252"/>
                    <a:pt x="787606" y="360950"/>
                    <a:pt x="810451" y="360950"/>
                  </a:cubicBezTo>
                  <a:lnTo>
                    <a:pt x="997803" y="360950"/>
                  </a:lnTo>
                  <a:cubicBezTo>
                    <a:pt x="1020647" y="360950"/>
                    <a:pt x="1039168" y="345252"/>
                    <a:pt x="1039168" y="325889"/>
                  </a:cubicBezTo>
                  <a:lnTo>
                    <a:pt x="1039168" y="185652"/>
                  </a:lnTo>
                  <a:cubicBezTo>
                    <a:pt x="1039168" y="166289"/>
                    <a:pt x="1020647" y="150591"/>
                    <a:pt x="997803" y="150591"/>
                  </a:cubicBezTo>
                  <a:close/>
                  <a:moveTo>
                    <a:pt x="586870" y="0"/>
                  </a:moveTo>
                  <a:lnTo>
                    <a:pt x="1580169" y="0"/>
                  </a:lnTo>
                  <a:lnTo>
                    <a:pt x="1580169" y="2284409"/>
                  </a:lnTo>
                  <a:lnTo>
                    <a:pt x="1083520" y="2284409"/>
                  </a:lnTo>
                  <a:lnTo>
                    <a:pt x="1083520" y="679688"/>
                  </a:lnTo>
                  <a:lnTo>
                    <a:pt x="1003451" y="679688"/>
                  </a:lnTo>
                  <a:lnTo>
                    <a:pt x="997803" y="677705"/>
                  </a:lnTo>
                  <a:lnTo>
                    <a:pt x="810451" y="677705"/>
                  </a:lnTo>
                  <a:lnTo>
                    <a:pt x="804803" y="679688"/>
                  </a:lnTo>
                  <a:lnTo>
                    <a:pt x="586870" y="679688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health 3"/>
            <p:cNvSpPr>
              <a:spLocks noChangeAspect="1"/>
            </p:cNvSpPr>
            <p:nvPr/>
          </p:nvSpPr>
          <p:spPr bwMode="auto">
            <a:xfrm rot="5400000">
              <a:off x="4040658" y="2065309"/>
              <a:ext cx="334393" cy="380047"/>
            </a:xfrm>
            <a:custGeom>
              <a:avLst/>
              <a:gdLst/>
              <a:ahLst/>
              <a:cxnLst/>
              <a:rect l="l" t="t" r="r" b="b"/>
              <a:pathLst>
                <a:path w="3221975" h="3221974">
                  <a:moveTo>
                    <a:pt x="695463" y="1877687"/>
                  </a:moveTo>
                  <a:lnTo>
                    <a:pt x="1344288" y="1877687"/>
                  </a:lnTo>
                  <a:lnTo>
                    <a:pt x="1344288" y="2526511"/>
                  </a:lnTo>
                  <a:lnTo>
                    <a:pt x="1877688" y="2526511"/>
                  </a:lnTo>
                  <a:lnTo>
                    <a:pt x="1877688" y="1877687"/>
                  </a:lnTo>
                  <a:lnTo>
                    <a:pt x="2526513" y="1877687"/>
                  </a:lnTo>
                  <a:lnTo>
                    <a:pt x="2526513" y="1344287"/>
                  </a:lnTo>
                  <a:lnTo>
                    <a:pt x="1877688" y="1344287"/>
                  </a:lnTo>
                  <a:lnTo>
                    <a:pt x="1877688" y="695462"/>
                  </a:lnTo>
                  <a:lnTo>
                    <a:pt x="1344288" y="695462"/>
                  </a:lnTo>
                  <a:lnTo>
                    <a:pt x="1344288" y="1344287"/>
                  </a:lnTo>
                  <a:lnTo>
                    <a:pt x="695463" y="1344287"/>
                  </a:lnTo>
                  <a:close/>
                  <a:moveTo>
                    <a:pt x="0" y="1610987"/>
                  </a:moveTo>
                  <a:cubicBezTo>
                    <a:pt x="0" y="721263"/>
                    <a:pt x="721264" y="0"/>
                    <a:pt x="1610988" y="0"/>
                  </a:cubicBezTo>
                  <a:cubicBezTo>
                    <a:pt x="2500712" y="0"/>
                    <a:pt x="3221975" y="721263"/>
                    <a:pt x="3221975" y="1610987"/>
                  </a:cubicBezTo>
                  <a:cubicBezTo>
                    <a:pt x="3221975" y="2500711"/>
                    <a:pt x="2500712" y="3221974"/>
                    <a:pt x="1610988" y="3221974"/>
                  </a:cubicBezTo>
                  <a:cubicBezTo>
                    <a:pt x="721264" y="3221974"/>
                    <a:pt x="0" y="2500711"/>
                    <a:pt x="0" y="1610987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solidFill>
                  <a:srgbClr val="00188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DS2"/>
            <p:cNvSpPr>
              <a:spLocks noChangeAspect="1"/>
            </p:cNvSpPr>
            <p:nvPr/>
          </p:nvSpPr>
          <p:spPr bwMode="auto">
            <a:xfrm>
              <a:off x="4476277" y="2059180"/>
              <a:ext cx="391488" cy="394563"/>
            </a:xfrm>
            <a:custGeom>
              <a:avLst/>
              <a:gdLst/>
              <a:ahLst/>
              <a:cxnLst/>
              <a:rect l="l" t="t" r="r" b="b"/>
              <a:pathLst>
                <a:path w="3843338" h="4402366">
                  <a:moveTo>
                    <a:pt x="2974980" y="3679979"/>
                  </a:moveTo>
                  <a:cubicBezTo>
                    <a:pt x="2936403" y="3679979"/>
                    <a:pt x="2905130" y="3714726"/>
                    <a:pt x="2905130" y="3757589"/>
                  </a:cubicBezTo>
                  <a:cubicBezTo>
                    <a:pt x="2905130" y="3800452"/>
                    <a:pt x="2936403" y="3835199"/>
                    <a:pt x="2974980" y="3835199"/>
                  </a:cubicBezTo>
                  <a:lnTo>
                    <a:pt x="2987428" y="3835200"/>
                  </a:lnTo>
                  <a:cubicBezTo>
                    <a:pt x="3026005" y="3835200"/>
                    <a:pt x="3057278" y="3800453"/>
                    <a:pt x="3057278" y="3757589"/>
                  </a:cubicBezTo>
                  <a:lnTo>
                    <a:pt x="3057279" y="3757589"/>
                  </a:lnTo>
                  <a:cubicBezTo>
                    <a:pt x="3057279" y="3714726"/>
                    <a:pt x="3026006" y="3679979"/>
                    <a:pt x="2987429" y="3679979"/>
                  </a:cubicBezTo>
                  <a:close/>
                  <a:moveTo>
                    <a:pt x="2766049" y="3679979"/>
                  </a:moveTo>
                  <a:cubicBezTo>
                    <a:pt x="2727472" y="3679979"/>
                    <a:pt x="2696199" y="3714726"/>
                    <a:pt x="2696199" y="3757589"/>
                  </a:cubicBezTo>
                  <a:cubicBezTo>
                    <a:pt x="2696199" y="3800452"/>
                    <a:pt x="2727472" y="3835199"/>
                    <a:pt x="2766049" y="3835199"/>
                  </a:cubicBezTo>
                  <a:lnTo>
                    <a:pt x="2779639" y="3835200"/>
                  </a:lnTo>
                  <a:cubicBezTo>
                    <a:pt x="2818216" y="3835200"/>
                    <a:pt x="2849489" y="3800453"/>
                    <a:pt x="2849489" y="3757589"/>
                  </a:cubicBezTo>
                  <a:lnTo>
                    <a:pt x="2849490" y="3757589"/>
                  </a:lnTo>
                  <a:cubicBezTo>
                    <a:pt x="2849490" y="3714726"/>
                    <a:pt x="2818217" y="3679979"/>
                    <a:pt x="2779640" y="3679979"/>
                  </a:cubicBezTo>
                  <a:close/>
                  <a:moveTo>
                    <a:pt x="2239716" y="3679979"/>
                  </a:moveTo>
                  <a:cubicBezTo>
                    <a:pt x="2201139" y="3679979"/>
                    <a:pt x="2169866" y="3714726"/>
                    <a:pt x="2169866" y="3757589"/>
                  </a:cubicBezTo>
                  <a:cubicBezTo>
                    <a:pt x="2169866" y="3800452"/>
                    <a:pt x="2201139" y="3835199"/>
                    <a:pt x="2239716" y="3835199"/>
                  </a:cubicBezTo>
                  <a:lnTo>
                    <a:pt x="2570709" y="3835200"/>
                  </a:lnTo>
                  <a:cubicBezTo>
                    <a:pt x="2609286" y="3835200"/>
                    <a:pt x="2640559" y="3800453"/>
                    <a:pt x="2640559" y="3757589"/>
                  </a:cubicBezTo>
                  <a:lnTo>
                    <a:pt x="2640560" y="3757589"/>
                  </a:lnTo>
                  <a:cubicBezTo>
                    <a:pt x="2640560" y="3714726"/>
                    <a:pt x="2609287" y="3679979"/>
                    <a:pt x="2570710" y="3679979"/>
                  </a:cubicBezTo>
                  <a:close/>
                  <a:moveTo>
                    <a:pt x="588168" y="332699"/>
                  </a:moveTo>
                  <a:lnTo>
                    <a:pt x="588168" y="3490051"/>
                  </a:lnTo>
                  <a:lnTo>
                    <a:pt x="3255168" y="3490051"/>
                  </a:lnTo>
                  <a:lnTo>
                    <a:pt x="3255168" y="332699"/>
                  </a:lnTo>
                  <a:close/>
                  <a:moveTo>
                    <a:pt x="423466" y="0"/>
                  </a:moveTo>
                  <a:lnTo>
                    <a:pt x="3419873" y="0"/>
                  </a:lnTo>
                  <a:cubicBezTo>
                    <a:pt x="3494314" y="0"/>
                    <a:pt x="3554660" y="67051"/>
                    <a:pt x="3554660" y="149763"/>
                  </a:cubicBezTo>
                  <a:lnTo>
                    <a:pt x="3554660" y="3910698"/>
                  </a:lnTo>
                  <a:cubicBezTo>
                    <a:pt x="3554660" y="3993410"/>
                    <a:pt x="3494314" y="4060461"/>
                    <a:pt x="3419873" y="4060461"/>
                  </a:cubicBezTo>
                  <a:lnTo>
                    <a:pt x="2251861" y="4060461"/>
                  </a:lnTo>
                  <a:lnTo>
                    <a:pt x="2251861" y="4206670"/>
                  </a:lnTo>
                  <a:lnTo>
                    <a:pt x="3553070" y="4206670"/>
                  </a:lnTo>
                  <a:cubicBezTo>
                    <a:pt x="3610378" y="4206670"/>
                    <a:pt x="3656836" y="4171150"/>
                    <a:pt x="3656836" y="4127335"/>
                  </a:cubicBezTo>
                  <a:lnTo>
                    <a:pt x="3656836" y="3926364"/>
                  </a:lnTo>
                  <a:lnTo>
                    <a:pt x="3739572" y="3926364"/>
                  </a:lnTo>
                  <a:cubicBezTo>
                    <a:pt x="3796880" y="3926364"/>
                    <a:pt x="3843338" y="3961884"/>
                    <a:pt x="3843338" y="4005699"/>
                  </a:cubicBezTo>
                  <a:lnTo>
                    <a:pt x="3843338" y="4323031"/>
                  </a:lnTo>
                  <a:cubicBezTo>
                    <a:pt x="3843338" y="4366846"/>
                    <a:pt x="3796880" y="4402366"/>
                    <a:pt x="3739572" y="4402366"/>
                  </a:cubicBezTo>
                  <a:lnTo>
                    <a:pt x="103766" y="4402366"/>
                  </a:lnTo>
                  <a:cubicBezTo>
                    <a:pt x="46458" y="4402366"/>
                    <a:pt x="0" y="4366846"/>
                    <a:pt x="0" y="4323031"/>
                  </a:cubicBezTo>
                  <a:lnTo>
                    <a:pt x="0" y="4005699"/>
                  </a:lnTo>
                  <a:cubicBezTo>
                    <a:pt x="0" y="3961884"/>
                    <a:pt x="46458" y="3926364"/>
                    <a:pt x="103766" y="3926364"/>
                  </a:cubicBezTo>
                  <a:lnTo>
                    <a:pt x="186502" y="3926364"/>
                  </a:lnTo>
                  <a:lnTo>
                    <a:pt x="186502" y="4127335"/>
                  </a:lnTo>
                  <a:cubicBezTo>
                    <a:pt x="186502" y="4171150"/>
                    <a:pt x="232960" y="4206670"/>
                    <a:pt x="290268" y="4206670"/>
                  </a:cubicBezTo>
                  <a:lnTo>
                    <a:pt x="1591477" y="4206670"/>
                  </a:lnTo>
                  <a:lnTo>
                    <a:pt x="1591477" y="4060461"/>
                  </a:lnTo>
                  <a:lnTo>
                    <a:pt x="423466" y="4060461"/>
                  </a:lnTo>
                  <a:cubicBezTo>
                    <a:pt x="349025" y="4060461"/>
                    <a:pt x="288679" y="3993410"/>
                    <a:pt x="288679" y="3910698"/>
                  </a:cubicBezTo>
                  <a:lnTo>
                    <a:pt x="288679" y="149763"/>
                  </a:lnTo>
                  <a:cubicBezTo>
                    <a:pt x="288679" y="67051"/>
                    <a:pt x="349025" y="0"/>
                    <a:pt x="423466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kiosk"/>
            <p:cNvSpPr>
              <a:spLocks noChangeAspect="1"/>
            </p:cNvSpPr>
            <p:nvPr/>
          </p:nvSpPr>
          <p:spPr bwMode="auto">
            <a:xfrm>
              <a:off x="3705859" y="2044231"/>
              <a:ext cx="227869" cy="379188"/>
            </a:xfrm>
            <a:custGeom>
              <a:avLst/>
              <a:gdLst/>
              <a:ahLst/>
              <a:cxnLst/>
              <a:rect l="l" t="t" r="r" b="b"/>
              <a:pathLst>
                <a:path w="985568" h="1863954">
                  <a:moveTo>
                    <a:pt x="36891" y="1642610"/>
                  </a:moveTo>
                  <a:lnTo>
                    <a:pt x="92599" y="1642610"/>
                  </a:lnTo>
                  <a:lnTo>
                    <a:pt x="92599" y="1768745"/>
                  </a:lnTo>
                  <a:lnTo>
                    <a:pt x="893493" y="1768745"/>
                  </a:lnTo>
                  <a:lnTo>
                    <a:pt x="893493" y="1642610"/>
                  </a:lnTo>
                  <a:lnTo>
                    <a:pt x="948677" y="1642610"/>
                  </a:lnTo>
                  <a:cubicBezTo>
                    <a:pt x="969051" y="1642610"/>
                    <a:pt x="985568" y="1659127"/>
                    <a:pt x="985568" y="1679501"/>
                  </a:cubicBezTo>
                  <a:lnTo>
                    <a:pt x="985568" y="1827063"/>
                  </a:lnTo>
                  <a:cubicBezTo>
                    <a:pt x="985568" y="1847437"/>
                    <a:pt x="969051" y="1863954"/>
                    <a:pt x="948677" y="1863954"/>
                  </a:cubicBezTo>
                  <a:lnTo>
                    <a:pt x="36891" y="1863954"/>
                  </a:lnTo>
                  <a:cubicBezTo>
                    <a:pt x="16517" y="1863954"/>
                    <a:pt x="0" y="1847437"/>
                    <a:pt x="0" y="1827063"/>
                  </a:cubicBezTo>
                  <a:lnTo>
                    <a:pt x="0" y="1679501"/>
                  </a:lnTo>
                  <a:cubicBezTo>
                    <a:pt x="0" y="1659127"/>
                    <a:pt x="16517" y="1642610"/>
                    <a:pt x="36891" y="1642610"/>
                  </a:cubicBezTo>
                  <a:close/>
                  <a:moveTo>
                    <a:pt x="779514" y="719478"/>
                  </a:moveTo>
                  <a:cubicBezTo>
                    <a:pt x="766736" y="719478"/>
                    <a:pt x="756377" y="729837"/>
                    <a:pt x="756377" y="742615"/>
                  </a:cubicBezTo>
                  <a:cubicBezTo>
                    <a:pt x="756377" y="755393"/>
                    <a:pt x="766736" y="765752"/>
                    <a:pt x="779514" y="765752"/>
                  </a:cubicBezTo>
                  <a:cubicBezTo>
                    <a:pt x="792292" y="765752"/>
                    <a:pt x="802651" y="755393"/>
                    <a:pt x="802651" y="742615"/>
                  </a:cubicBezTo>
                  <a:cubicBezTo>
                    <a:pt x="802651" y="729837"/>
                    <a:pt x="792292" y="719478"/>
                    <a:pt x="779514" y="719478"/>
                  </a:cubicBezTo>
                  <a:close/>
                  <a:moveTo>
                    <a:pt x="707619" y="719478"/>
                  </a:moveTo>
                  <a:cubicBezTo>
                    <a:pt x="694841" y="719478"/>
                    <a:pt x="684482" y="729837"/>
                    <a:pt x="684482" y="742615"/>
                  </a:cubicBezTo>
                  <a:cubicBezTo>
                    <a:pt x="684482" y="755393"/>
                    <a:pt x="694841" y="765752"/>
                    <a:pt x="707619" y="765752"/>
                  </a:cubicBezTo>
                  <a:cubicBezTo>
                    <a:pt x="720397" y="765752"/>
                    <a:pt x="730756" y="755393"/>
                    <a:pt x="730756" y="742615"/>
                  </a:cubicBezTo>
                  <a:cubicBezTo>
                    <a:pt x="730756" y="729837"/>
                    <a:pt x="720397" y="719478"/>
                    <a:pt x="707619" y="719478"/>
                  </a:cubicBezTo>
                  <a:close/>
                  <a:moveTo>
                    <a:pt x="374779" y="710591"/>
                  </a:moveTo>
                  <a:lnTo>
                    <a:pt x="374779" y="774637"/>
                  </a:lnTo>
                  <a:lnTo>
                    <a:pt x="432929" y="774637"/>
                  </a:lnTo>
                  <a:cubicBezTo>
                    <a:pt x="445863" y="774637"/>
                    <a:pt x="456348" y="764152"/>
                    <a:pt x="456348" y="751219"/>
                  </a:cubicBezTo>
                  <a:lnTo>
                    <a:pt x="456348" y="734009"/>
                  </a:lnTo>
                  <a:cubicBezTo>
                    <a:pt x="456348" y="721076"/>
                    <a:pt x="445863" y="710591"/>
                    <a:pt x="432929" y="710591"/>
                  </a:cubicBezTo>
                  <a:close/>
                  <a:moveTo>
                    <a:pt x="274277" y="710591"/>
                  </a:moveTo>
                  <a:lnTo>
                    <a:pt x="274277" y="774637"/>
                  </a:lnTo>
                  <a:lnTo>
                    <a:pt x="355845" y="774637"/>
                  </a:lnTo>
                  <a:lnTo>
                    <a:pt x="355845" y="710591"/>
                  </a:lnTo>
                  <a:close/>
                  <a:moveTo>
                    <a:pt x="197192" y="710591"/>
                  </a:moveTo>
                  <a:cubicBezTo>
                    <a:pt x="184259" y="710591"/>
                    <a:pt x="173774" y="721076"/>
                    <a:pt x="173774" y="734009"/>
                  </a:cubicBezTo>
                  <a:lnTo>
                    <a:pt x="173774" y="751219"/>
                  </a:lnTo>
                  <a:cubicBezTo>
                    <a:pt x="173774" y="764152"/>
                    <a:pt x="184259" y="774637"/>
                    <a:pt x="197192" y="774637"/>
                  </a:cubicBezTo>
                  <a:lnTo>
                    <a:pt x="255342" y="774637"/>
                  </a:lnTo>
                  <a:lnTo>
                    <a:pt x="255342" y="710591"/>
                  </a:lnTo>
                  <a:close/>
                  <a:moveTo>
                    <a:pt x="178768" y="164337"/>
                  </a:moveTo>
                  <a:lnTo>
                    <a:pt x="178768" y="633303"/>
                  </a:lnTo>
                  <a:lnTo>
                    <a:pt x="807324" y="633303"/>
                  </a:lnTo>
                  <a:lnTo>
                    <a:pt x="807324" y="164337"/>
                  </a:lnTo>
                  <a:close/>
                  <a:moveTo>
                    <a:pt x="114741" y="0"/>
                  </a:moveTo>
                  <a:lnTo>
                    <a:pt x="871352" y="0"/>
                  </a:lnTo>
                  <a:lnTo>
                    <a:pt x="871352" y="1738511"/>
                  </a:lnTo>
                  <a:lnTo>
                    <a:pt x="114741" y="1738511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638405" y="2008108"/>
              <a:ext cx="347134" cy="429368"/>
            </a:xfrm>
            <a:custGeom>
              <a:avLst/>
              <a:gdLst>
                <a:gd name="connsiteX0" fmla="*/ 1321795 w 3930109"/>
                <a:gd name="connsiteY0" fmla="*/ 3505742 h 5133587"/>
                <a:gd name="connsiteX1" fmla="*/ 1237949 w 3930109"/>
                <a:gd name="connsiteY1" fmla="*/ 3589588 h 5133587"/>
                <a:gd name="connsiteX2" fmla="*/ 1237949 w 3930109"/>
                <a:gd name="connsiteY2" fmla="*/ 3625096 h 5133587"/>
                <a:gd name="connsiteX3" fmla="*/ 1321795 w 3930109"/>
                <a:gd name="connsiteY3" fmla="*/ 3708942 h 5133587"/>
                <a:gd name="connsiteX4" fmla="*/ 2555113 w 3930109"/>
                <a:gd name="connsiteY4" fmla="*/ 3708942 h 5133587"/>
                <a:gd name="connsiteX5" fmla="*/ 2638959 w 3930109"/>
                <a:gd name="connsiteY5" fmla="*/ 3625096 h 5133587"/>
                <a:gd name="connsiteX6" fmla="*/ 2638959 w 3930109"/>
                <a:gd name="connsiteY6" fmla="*/ 3589588 h 5133587"/>
                <a:gd name="connsiteX7" fmla="*/ 2555113 w 3930109"/>
                <a:gd name="connsiteY7" fmla="*/ 3505742 h 5133587"/>
                <a:gd name="connsiteX8" fmla="*/ 3365931 w 3930109"/>
                <a:gd name="connsiteY8" fmla="*/ 3154811 h 5133587"/>
                <a:gd name="connsiteX9" fmla="*/ 3091611 w 3930109"/>
                <a:gd name="connsiteY9" fmla="*/ 3429131 h 5133587"/>
                <a:gd name="connsiteX10" fmla="*/ 3365931 w 3930109"/>
                <a:gd name="connsiteY10" fmla="*/ 3703451 h 5133587"/>
                <a:gd name="connsiteX11" fmla="*/ 3640251 w 3930109"/>
                <a:gd name="connsiteY11" fmla="*/ 3429131 h 5133587"/>
                <a:gd name="connsiteX12" fmla="*/ 3365931 w 3930109"/>
                <a:gd name="connsiteY12" fmla="*/ 3154811 h 5133587"/>
                <a:gd name="connsiteX13" fmla="*/ 1321795 w 3930109"/>
                <a:gd name="connsiteY13" fmla="*/ 3154811 h 5133587"/>
                <a:gd name="connsiteX14" fmla="*/ 1237949 w 3930109"/>
                <a:gd name="connsiteY14" fmla="*/ 3238657 h 5133587"/>
                <a:gd name="connsiteX15" fmla="*/ 1237949 w 3930109"/>
                <a:gd name="connsiteY15" fmla="*/ 3274165 h 5133587"/>
                <a:gd name="connsiteX16" fmla="*/ 1321795 w 3930109"/>
                <a:gd name="connsiteY16" fmla="*/ 3358011 h 5133587"/>
                <a:gd name="connsiteX17" fmla="*/ 2555113 w 3930109"/>
                <a:gd name="connsiteY17" fmla="*/ 3358011 h 5133587"/>
                <a:gd name="connsiteX18" fmla="*/ 2638959 w 3930109"/>
                <a:gd name="connsiteY18" fmla="*/ 3274165 h 5133587"/>
                <a:gd name="connsiteX19" fmla="*/ 2638959 w 3930109"/>
                <a:gd name="connsiteY19" fmla="*/ 3238657 h 5133587"/>
                <a:gd name="connsiteX20" fmla="*/ 2555113 w 3930109"/>
                <a:gd name="connsiteY20" fmla="*/ 3154811 h 5133587"/>
                <a:gd name="connsiteX21" fmla="*/ 538504 w 3930109"/>
                <a:gd name="connsiteY21" fmla="*/ 3154811 h 5133587"/>
                <a:gd name="connsiteX22" fmla="*/ 264184 w 3930109"/>
                <a:gd name="connsiteY22" fmla="*/ 3429131 h 5133587"/>
                <a:gd name="connsiteX23" fmla="*/ 538504 w 3930109"/>
                <a:gd name="connsiteY23" fmla="*/ 3703451 h 5133587"/>
                <a:gd name="connsiteX24" fmla="*/ 812824 w 3930109"/>
                <a:gd name="connsiteY24" fmla="*/ 3429131 h 5133587"/>
                <a:gd name="connsiteX25" fmla="*/ 538504 w 3930109"/>
                <a:gd name="connsiteY25" fmla="*/ 3154811 h 5133587"/>
                <a:gd name="connsiteX26" fmla="*/ 414001 w 3930109"/>
                <a:gd name="connsiteY26" fmla="*/ 641548 h 5133587"/>
                <a:gd name="connsiteX27" fmla="*/ 200558 w 3930109"/>
                <a:gd name="connsiteY27" fmla="*/ 854992 h 5133587"/>
                <a:gd name="connsiteX28" fmla="*/ 200558 w 3930109"/>
                <a:gd name="connsiteY28" fmla="*/ 2085789 h 5133587"/>
                <a:gd name="connsiteX29" fmla="*/ 414001 w 3930109"/>
                <a:gd name="connsiteY29" fmla="*/ 2299232 h 5133587"/>
                <a:gd name="connsiteX30" fmla="*/ 3505685 w 3930109"/>
                <a:gd name="connsiteY30" fmla="*/ 2299232 h 5133587"/>
                <a:gd name="connsiteX31" fmla="*/ 3719128 w 3930109"/>
                <a:gd name="connsiteY31" fmla="*/ 2085789 h 5133587"/>
                <a:gd name="connsiteX32" fmla="*/ 3719128 w 3930109"/>
                <a:gd name="connsiteY32" fmla="*/ 854992 h 5133587"/>
                <a:gd name="connsiteX33" fmla="*/ 3505685 w 3930109"/>
                <a:gd name="connsiteY33" fmla="*/ 641548 h 5133587"/>
                <a:gd name="connsiteX34" fmla="*/ 1110629 w 3930109"/>
                <a:gd name="connsiteY34" fmla="*/ 210424 h 5133587"/>
                <a:gd name="connsiteX35" fmla="*/ 981277 w 3930109"/>
                <a:gd name="connsiteY35" fmla="*/ 339776 h 5133587"/>
                <a:gd name="connsiteX36" fmla="*/ 981277 w 3930109"/>
                <a:gd name="connsiteY36" fmla="*/ 394553 h 5133587"/>
                <a:gd name="connsiteX37" fmla="*/ 1110629 w 3930109"/>
                <a:gd name="connsiteY37" fmla="*/ 523905 h 5133587"/>
                <a:gd name="connsiteX38" fmla="*/ 2819755 w 3930109"/>
                <a:gd name="connsiteY38" fmla="*/ 523905 h 5133587"/>
                <a:gd name="connsiteX39" fmla="*/ 2949107 w 3930109"/>
                <a:gd name="connsiteY39" fmla="*/ 394553 h 5133587"/>
                <a:gd name="connsiteX40" fmla="*/ 2949107 w 3930109"/>
                <a:gd name="connsiteY40" fmla="*/ 339776 h 5133587"/>
                <a:gd name="connsiteX41" fmla="*/ 2819755 w 3930109"/>
                <a:gd name="connsiteY41" fmla="*/ 210424 h 5133587"/>
                <a:gd name="connsiteX42" fmla="*/ 1977628 w 3930109"/>
                <a:gd name="connsiteY42" fmla="*/ 361 h 5133587"/>
                <a:gd name="connsiteX43" fmla="*/ 3378686 w 3930109"/>
                <a:gd name="connsiteY43" fmla="*/ 101518 h 5133587"/>
                <a:gd name="connsiteX44" fmla="*/ 3930109 w 3930109"/>
                <a:gd name="connsiteY44" fmla="*/ 710891 h 5133587"/>
                <a:gd name="connsiteX45" fmla="*/ 3930109 w 3930109"/>
                <a:gd name="connsiteY45" fmla="*/ 3765920 h 5133587"/>
                <a:gd name="connsiteX46" fmla="*/ 3738269 w 3930109"/>
                <a:gd name="connsiteY46" fmla="*/ 4236716 h 5133587"/>
                <a:gd name="connsiteX47" fmla="*/ 3671002 w 3930109"/>
                <a:gd name="connsiteY47" fmla="*/ 4293132 h 5133587"/>
                <a:gd name="connsiteX48" fmla="*/ 3671002 w 3930109"/>
                <a:gd name="connsiteY48" fmla="*/ 4895063 h 5133587"/>
                <a:gd name="connsiteX49" fmla="*/ 3432478 w 3930109"/>
                <a:gd name="connsiteY49" fmla="*/ 5133587 h 5133587"/>
                <a:gd name="connsiteX50" fmla="*/ 3331467 w 3930109"/>
                <a:gd name="connsiteY50" fmla="*/ 5133587 h 5133587"/>
                <a:gd name="connsiteX51" fmla="*/ 3092943 w 3930109"/>
                <a:gd name="connsiteY51" fmla="*/ 4895063 h 5133587"/>
                <a:gd name="connsiteX52" fmla="*/ 3092943 w 3930109"/>
                <a:gd name="connsiteY52" fmla="*/ 4431725 h 5133587"/>
                <a:gd name="connsiteX53" fmla="*/ 831549 w 3930109"/>
                <a:gd name="connsiteY53" fmla="*/ 4431725 h 5133587"/>
                <a:gd name="connsiteX54" fmla="*/ 831549 w 3930109"/>
                <a:gd name="connsiteY54" fmla="*/ 4895063 h 5133587"/>
                <a:gd name="connsiteX55" fmla="*/ 593025 w 3930109"/>
                <a:gd name="connsiteY55" fmla="*/ 5133587 h 5133587"/>
                <a:gd name="connsiteX56" fmla="*/ 492014 w 3930109"/>
                <a:gd name="connsiteY56" fmla="*/ 5133587 h 5133587"/>
                <a:gd name="connsiteX57" fmla="*/ 253490 w 3930109"/>
                <a:gd name="connsiteY57" fmla="*/ 4895063 h 5133587"/>
                <a:gd name="connsiteX58" fmla="*/ 253490 w 3930109"/>
                <a:gd name="connsiteY58" fmla="*/ 4342365 h 5133587"/>
                <a:gd name="connsiteX59" fmla="*/ 188103 w 3930109"/>
                <a:gd name="connsiteY59" fmla="*/ 4300884 h 5133587"/>
                <a:gd name="connsiteX60" fmla="*/ 273 w 3930109"/>
                <a:gd name="connsiteY60" fmla="*/ 3765920 h 5133587"/>
                <a:gd name="connsiteX61" fmla="*/ 273 w 3930109"/>
                <a:gd name="connsiteY61" fmla="*/ 710891 h 5133587"/>
                <a:gd name="connsiteX62" fmla="*/ 497133 w 3930109"/>
                <a:gd name="connsiteY62" fmla="*/ 99549 h 5133587"/>
                <a:gd name="connsiteX63" fmla="*/ 1977628 w 3930109"/>
                <a:gd name="connsiteY63" fmla="*/ 361 h 513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30109" h="5133587">
                  <a:moveTo>
                    <a:pt x="1321795" y="3505742"/>
                  </a:moveTo>
                  <a:cubicBezTo>
                    <a:pt x="1275488" y="3505742"/>
                    <a:pt x="1237949" y="3543281"/>
                    <a:pt x="1237949" y="3589588"/>
                  </a:cubicBezTo>
                  <a:lnTo>
                    <a:pt x="1237949" y="3625096"/>
                  </a:lnTo>
                  <a:cubicBezTo>
                    <a:pt x="1237949" y="3671403"/>
                    <a:pt x="1275488" y="3708942"/>
                    <a:pt x="1321795" y="3708942"/>
                  </a:cubicBezTo>
                  <a:lnTo>
                    <a:pt x="2555113" y="3708942"/>
                  </a:lnTo>
                  <a:cubicBezTo>
                    <a:pt x="2601420" y="3708942"/>
                    <a:pt x="2638959" y="3671403"/>
                    <a:pt x="2638959" y="3625096"/>
                  </a:cubicBezTo>
                  <a:lnTo>
                    <a:pt x="2638959" y="3589588"/>
                  </a:lnTo>
                  <a:cubicBezTo>
                    <a:pt x="2638959" y="3543281"/>
                    <a:pt x="2601420" y="3505742"/>
                    <a:pt x="2555113" y="3505742"/>
                  </a:cubicBezTo>
                  <a:close/>
                  <a:moveTo>
                    <a:pt x="3365931" y="3154811"/>
                  </a:moveTo>
                  <a:cubicBezTo>
                    <a:pt x="3214428" y="3154811"/>
                    <a:pt x="3091611" y="3277628"/>
                    <a:pt x="3091611" y="3429131"/>
                  </a:cubicBezTo>
                  <a:cubicBezTo>
                    <a:pt x="3091611" y="3580634"/>
                    <a:pt x="3214428" y="3703451"/>
                    <a:pt x="3365931" y="3703451"/>
                  </a:cubicBezTo>
                  <a:cubicBezTo>
                    <a:pt x="3517434" y="3703451"/>
                    <a:pt x="3640251" y="3580634"/>
                    <a:pt x="3640251" y="3429131"/>
                  </a:cubicBezTo>
                  <a:cubicBezTo>
                    <a:pt x="3640251" y="3277628"/>
                    <a:pt x="3517434" y="3154811"/>
                    <a:pt x="3365931" y="3154811"/>
                  </a:cubicBezTo>
                  <a:close/>
                  <a:moveTo>
                    <a:pt x="1321795" y="3154811"/>
                  </a:moveTo>
                  <a:cubicBezTo>
                    <a:pt x="1275488" y="3154811"/>
                    <a:pt x="1237949" y="3192350"/>
                    <a:pt x="1237949" y="3238657"/>
                  </a:cubicBezTo>
                  <a:lnTo>
                    <a:pt x="1237949" y="3274165"/>
                  </a:lnTo>
                  <a:cubicBezTo>
                    <a:pt x="1237949" y="3320472"/>
                    <a:pt x="1275488" y="3358011"/>
                    <a:pt x="1321795" y="3358011"/>
                  </a:cubicBezTo>
                  <a:lnTo>
                    <a:pt x="2555113" y="3358011"/>
                  </a:lnTo>
                  <a:cubicBezTo>
                    <a:pt x="2601420" y="3358011"/>
                    <a:pt x="2638959" y="3320472"/>
                    <a:pt x="2638959" y="3274165"/>
                  </a:cubicBezTo>
                  <a:lnTo>
                    <a:pt x="2638959" y="3238657"/>
                  </a:lnTo>
                  <a:cubicBezTo>
                    <a:pt x="2638959" y="3192350"/>
                    <a:pt x="2601420" y="3154811"/>
                    <a:pt x="2555113" y="3154811"/>
                  </a:cubicBezTo>
                  <a:close/>
                  <a:moveTo>
                    <a:pt x="538504" y="3154811"/>
                  </a:moveTo>
                  <a:cubicBezTo>
                    <a:pt x="387001" y="3154811"/>
                    <a:pt x="264184" y="3277628"/>
                    <a:pt x="264184" y="3429131"/>
                  </a:cubicBezTo>
                  <a:cubicBezTo>
                    <a:pt x="264184" y="3580634"/>
                    <a:pt x="387001" y="3703451"/>
                    <a:pt x="538504" y="3703451"/>
                  </a:cubicBezTo>
                  <a:cubicBezTo>
                    <a:pt x="690007" y="3703451"/>
                    <a:pt x="812824" y="3580634"/>
                    <a:pt x="812824" y="3429131"/>
                  </a:cubicBezTo>
                  <a:cubicBezTo>
                    <a:pt x="812824" y="3277628"/>
                    <a:pt x="690007" y="3154811"/>
                    <a:pt x="538504" y="3154811"/>
                  </a:cubicBezTo>
                  <a:close/>
                  <a:moveTo>
                    <a:pt x="414001" y="641548"/>
                  </a:moveTo>
                  <a:cubicBezTo>
                    <a:pt x="296120" y="641548"/>
                    <a:pt x="200558" y="737110"/>
                    <a:pt x="200558" y="854992"/>
                  </a:cubicBezTo>
                  <a:lnTo>
                    <a:pt x="200558" y="2085789"/>
                  </a:lnTo>
                  <a:cubicBezTo>
                    <a:pt x="200558" y="2203670"/>
                    <a:pt x="296120" y="2299232"/>
                    <a:pt x="414001" y="2299232"/>
                  </a:cubicBezTo>
                  <a:lnTo>
                    <a:pt x="3505685" y="2299232"/>
                  </a:lnTo>
                  <a:cubicBezTo>
                    <a:pt x="3623566" y="2299232"/>
                    <a:pt x="3719128" y="2203670"/>
                    <a:pt x="3719128" y="2085789"/>
                  </a:cubicBezTo>
                  <a:lnTo>
                    <a:pt x="3719128" y="854992"/>
                  </a:lnTo>
                  <a:cubicBezTo>
                    <a:pt x="3719128" y="737110"/>
                    <a:pt x="3623566" y="641548"/>
                    <a:pt x="3505685" y="641548"/>
                  </a:cubicBezTo>
                  <a:close/>
                  <a:moveTo>
                    <a:pt x="1110629" y="210424"/>
                  </a:moveTo>
                  <a:cubicBezTo>
                    <a:pt x="1039190" y="210424"/>
                    <a:pt x="981277" y="268338"/>
                    <a:pt x="981277" y="339776"/>
                  </a:cubicBezTo>
                  <a:lnTo>
                    <a:pt x="981277" y="394553"/>
                  </a:lnTo>
                  <a:cubicBezTo>
                    <a:pt x="981277" y="465992"/>
                    <a:pt x="1039190" y="523905"/>
                    <a:pt x="1110629" y="523905"/>
                  </a:cubicBezTo>
                  <a:lnTo>
                    <a:pt x="2819755" y="523905"/>
                  </a:lnTo>
                  <a:cubicBezTo>
                    <a:pt x="2891194" y="523905"/>
                    <a:pt x="2949107" y="465992"/>
                    <a:pt x="2949107" y="394553"/>
                  </a:cubicBezTo>
                  <a:lnTo>
                    <a:pt x="2949107" y="339776"/>
                  </a:lnTo>
                  <a:cubicBezTo>
                    <a:pt x="2949107" y="268338"/>
                    <a:pt x="2891194" y="210424"/>
                    <a:pt x="2819755" y="210424"/>
                  </a:cubicBezTo>
                  <a:close/>
                  <a:moveTo>
                    <a:pt x="1977628" y="361"/>
                  </a:moveTo>
                  <a:cubicBezTo>
                    <a:pt x="2455726" y="21431"/>
                    <a:pt x="3042578" y="25875"/>
                    <a:pt x="3378686" y="101518"/>
                  </a:cubicBezTo>
                  <a:cubicBezTo>
                    <a:pt x="3714794" y="177160"/>
                    <a:pt x="3930109" y="343177"/>
                    <a:pt x="3930109" y="710891"/>
                  </a:cubicBezTo>
                  <a:lnTo>
                    <a:pt x="3930109" y="3765920"/>
                  </a:lnTo>
                  <a:cubicBezTo>
                    <a:pt x="3930109" y="3949778"/>
                    <a:pt x="3856798" y="4116229"/>
                    <a:pt x="3738269" y="4236716"/>
                  </a:cubicBezTo>
                  <a:lnTo>
                    <a:pt x="3671002" y="4293132"/>
                  </a:lnTo>
                  <a:lnTo>
                    <a:pt x="3671002" y="4895063"/>
                  </a:lnTo>
                  <a:cubicBezTo>
                    <a:pt x="3671002" y="5026796"/>
                    <a:pt x="3564211" y="5133587"/>
                    <a:pt x="3432478" y="5133587"/>
                  </a:cubicBezTo>
                  <a:lnTo>
                    <a:pt x="3331467" y="5133587"/>
                  </a:lnTo>
                  <a:cubicBezTo>
                    <a:pt x="3199734" y="5133587"/>
                    <a:pt x="3092943" y="5026796"/>
                    <a:pt x="3092943" y="4895063"/>
                  </a:cubicBezTo>
                  <a:lnTo>
                    <a:pt x="3092943" y="4431725"/>
                  </a:lnTo>
                  <a:lnTo>
                    <a:pt x="831549" y="4431725"/>
                  </a:lnTo>
                  <a:lnTo>
                    <a:pt x="831549" y="4895063"/>
                  </a:lnTo>
                  <a:cubicBezTo>
                    <a:pt x="831549" y="5026796"/>
                    <a:pt x="724758" y="5133587"/>
                    <a:pt x="593025" y="5133587"/>
                  </a:cubicBezTo>
                  <a:lnTo>
                    <a:pt x="492014" y="5133587"/>
                  </a:lnTo>
                  <a:cubicBezTo>
                    <a:pt x="360281" y="5133587"/>
                    <a:pt x="253490" y="5026796"/>
                    <a:pt x="253490" y="4895063"/>
                  </a:cubicBezTo>
                  <a:lnTo>
                    <a:pt x="253490" y="4342365"/>
                  </a:lnTo>
                  <a:lnTo>
                    <a:pt x="188103" y="4300884"/>
                  </a:lnTo>
                  <a:cubicBezTo>
                    <a:pt x="68237" y="4201787"/>
                    <a:pt x="-5075" y="4035336"/>
                    <a:pt x="273" y="3765920"/>
                  </a:cubicBezTo>
                  <a:cubicBezTo>
                    <a:pt x="10969" y="3227090"/>
                    <a:pt x="273" y="1729234"/>
                    <a:pt x="273" y="710891"/>
                  </a:cubicBezTo>
                  <a:cubicBezTo>
                    <a:pt x="273" y="343177"/>
                    <a:pt x="156485" y="185304"/>
                    <a:pt x="497133" y="99549"/>
                  </a:cubicBezTo>
                  <a:cubicBezTo>
                    <a:pt x="925849" y="28725"/>
                    <a:pt x="1570002" y="-3853"/>
                    <a:pt x="1977628" y="361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400"/>
            <p:cNvSpPr/>
            <p:nvPr/>
          </p:nvSpPr>
          <p:spPr bwMode="auto">
            <a:xfrm>
              <a:off x="6113518" y="2048232"/>
              <a:ext cx="471970" cy="393846"/>
            </a:xfrm>
            <a:custGeom>
              <a:avLst/>
              <a:gdLst/>
              <a:ahLst/>
              <a:cxnLst/>
              <a:rect l="l" t="t" r="r" b="b"/>
              <a:pathLst>
                <a:path w="2427557" h="2157628">
                  <a:moveTo>
                    <a:pt x="1137152" y="1713146"/>
                  </a:moveTo>
                  <a:cubicBezTo>
                    <a:pt x="1060812" y="1713146"/>
                    <a:pt x="998926" y="1773764"/>
                    <a:pt x="998926" y="1848540"/>
                  </a:cubicBezTo>
                  <a:cubicBezTo>
                    <a:pt x="998926" y="1923316"/>
                    <a:pt x="1060812" y="1983934"/>
                    <a:pt x="1137152" y="1983934"/>
                  </a:cubicBezTo>
                  <a:cubicBezTo>
                    <a:pt x="1213492" y="1983934"/>
                    <a:pt x="1275378" y="1923316"/>
                    <a:pt x="1275378" y="1848540"/>
                  </a:cubicBezTo>
                  <a:cubicBezTo>
                    <a:pt x="1275378" y="1773764"/>
                    <a:pt x="1213492" y="1713146"/>
                    <a:pt x="1137152" y="1713146"/>
                  </a:cubicBezTo>
                  <a:close/>
                  <a:moveTo>
                    <a:pt x="740920" y="1713146"/>
                  </a:moveTo>
                  <a:cubicBezTo>
                    <a:pt x="664580" y="1713146"/>
                    <a:pt x="602694" y="1773764"/>
                    <a:pt x="602694" y="1848540"/>
                  </a:cubicBezTo>
                  <a:cubicBezTo>
                    <a:pt x="602694" y="1923316"/>
                    <a:pt x="664580" y="1983934"/>
                    <a:pt x="740920" y="1983934"/>
                  </a:cubicBezTo>
                  <a:cubicBezTo>
                    <a:pt x="817260" y="1983934"/>
                    <a:pt x="879146" y="1923316"/>
                    <a:pt x="879146" y="1848540"/>
                  </a:cubicBezTo>
                  <a:cubicBezTo>
                    <a:pt x="879146" y="1773764"/>
                    <a:pt x="817260" y="1713146"/>
                    <a:pt x="740920" y="1713146"/>
                  </a:cubicBezTo>
                  <a:close/>
                  <a:moveTo>
                    <a:pt x="344688" y="1713146"/>
                  </a:moveTo>
                  <a:cubicBezTo>
                    <a:pt x="268348" y="1713146"/>
                    <a:pt x="206462" y="1773764"/>
                    <a:pt x="206462" y="1848540"/>
                  </a:cubicBezTo>
                  <a:cubicBezTo>
                    <a:pt x="206462" y="1923316"/>
                    <a:pt x="268348" y="1983934"/>
                    <a:pt x="344688" y="1983934"/>
                  </a:cubicBezTo>
                  <a:cubicBezTo>
                    <a:pt x="421028" y="1983934"/>
                    <a:pt x="482914" y="1923316"/>
                    <a:pt x="482914" y="1848540"/>
                  </a:cubicBezTo>
                  <a:cubicBezTo>
                    <a:pt x="482914" y="1773764"/>
                    <a:pt x="421028" y="1713146"/>
                    <a:pt x="344688" y="1713146"/>
                  </a:cubicBezTo>
                  <a:close/>
                  <a:moveTo>
                    <a:pt x="1137152" y="1302659"/>
                  </a:moveTo>
                  <a:cubicBezTo>
                    <a:pt x="1060812" y="1302659"/>
                    <a:pt x="998926" y="1363277"/>
                    <a:pt x="998926" y="1438053"/>
                  </a:cubicBezTo>
                  <a:cubicBezTo>
                    <a:pt x="998926" y="1512829"/>
                    <a:pt x="1060812" y="1573447"/>
                    <a:pt x="1137152" y="1573447"/>
                  </a:cubicBezTo>
                  <a:cubicBezTo>
                    <a:pt x="1213492" y="1573447"/>
                    <a:pt x="1275378" y="1512829"/>
                    <a:pt x="1275378" y="1438053"/>
                  </a:cubicBezTo>
                  <a:cubicBezTo>
                    <a:pt x="1275378" y="1363277"/>
                    <a:pt x="1213492" y="1302659"/>
                    <a:pt x="1137152" y="1302659"/>
                  </a:cubicBezTo>
                  <a:close/>
                  <a:moveTo>
                    <a:pt x="740920" y="1302659"/>
                  </a:moveTo>
                  <a:cubicBezTo>
                    <a:pt x="664580" y="1302659"/>
                    <a:pt x="602694" y="1363277"/>
                    <a:pt x="602694" y="1438053"/>
                  </a:cubicBezTo>
                  <a:cubicBezTo>
                    <a:pt x="602694" y="1512829"/>
                    <a:pt x="664580" y="1573447"/>
                    <a:pt x="740920" y="1573447"/>
                  </a:cubicBezTo>
                  <a:cubicBezTo>
                    <a:pt x="817260" y="1573447"/>
                    <a:pt x="879146" y="1512829"/>
                    <a:pt x="879146" y="1438053"/>
                  </a:cubicBezTo>
                  <a:cubicBezTo>
                    <a:pt x="879146" y="1363277"/>
                    <a:pt x="817260" y="1302659"/>
                    <a:pt x="740920" y="1302659"/>
                  </a:cubicBezTo>
                  <a:close/>
                  <a:moveTo>
                    <a:pt x="344688" y="1302659"/>
                  </a:moveTo>
                  <a:cubicBezTo>
                    <a:pt x="268348" y="1302659"/>
                    <a:pt x="206462" y="1363277"/>
                    <a:pt x="206462" y="1438053"/>
                  </a:cubicBezTo>
                  <a:cubicBezTo>
                    <a:pt x="206462" y="1512829"/>
                    <a:pt x="268348" y="1573447"/>
                    <a:pt x="344688" y="1573447"/>
                  </a:cubicBezTo>
                  <a:cubicBezTo>
                    <a:pt x="421028" y="1573447"/>
                    <a:pt x="482914" y="1512829"/>
                    <a:pt x="482914" y="1438053"/>
                  </a:cubicBezTo>
                  <a:cubicBezTo>
                    <a:pt x="482914" y="1363277"/>
                    <a:pt x="421028" y="1302659"/>
                    <a:pt x="344688" y="1302659"/>
                  </a:cubicBezTo>
                  <a:close/>
                  <a:moveTo>
                    <a:pt x="1678851" y="1191552"/>
                  </a:moveTo>
                  <a:lnTo>
                    <a:pt x="1678851" y="1290962"/>
                  </a:lnTo>
                  <a:cubicBezTo>
                    <a:pt x="1716650" y="1276927"/>
                    <a:pt x="1753565" y="1220563"/>
                    <a:pt x="1678851" y="1191552"/>
                  </a:cubicBezTo>
                  <a:close/>
                  <a:moveTo>
                    <a:pt x="1664260" y="1053673"/>
                  </a:moveTo>
                  <a:cubicBezTo>
                    <a:pt x="1640223" y="1060115"/>
                    <a:pt x="1611859" y="1077582"/>
                    <a:pt x="1626486" y="1118449"/>
                  </a:cubicBezTo>
                  <a:cubicBezTo>
                    <a:pt x="1635590" y="1132658"/>
                    <a:pt x="1651289" y="1139910"/>
                    <a:pt x="1664260" y="1144474"/>
                  </a:cubicBezTo>
                  <a:close/>
                  <a:moveTo>
                    <a:pt x="1670193" y="992446"/>
                  </a:moveTo>
                  <a:lnTo>
                    <a:pt x="1672917" y="992446"/>
                  </a:lnTo>
                  <a:cubicBezTo>
                    <a:pt x="1676194" y="992446"/>
                    <a:pt x="1678851" y="995512"/>
                    <a:pt x="1678851" y="999293"/>
                  </a:cubicBezTo>
                  <a:lnTo>
                    <a:pt x="1678851" y="1039377"/>
                  </a:lnTo>
                  <a:cubicBezTo>
                    <a:pt x="1700671" y="1041600"/>
                    <a:pt x="1717287" y="1045587"/>
                    <a:pt x="1733006" y="1054746"/>
                  </a:cubicBezTo>
                  <a:cubicBezTo>
                    <a:pt x="1745328" y="1065784"/>
                    <a:pt x="1747922" y="1074577"/>
                    <a:pt x="1744680" y="1083932"/>
                  </a:cubicBezTo>
                  <a:cubicBezTo>
                    <a:pt x="1733979" y="1093660"/>
                    <a:pt x="1709173" y="1079254"/>
                    <a:pt x="1702364" y="1055869"/>
                  </a:cubicBezTo>
                  <a:cubicBezTo>
                    <a:pt x="1694483" y="1054264"/>
                    <a:pt x="1687485" y="1050110"/>
                    <a:pt x="1678851" y="1050833"/>
                  </a:cubicBezTo>
                  <a:lnTo>
                    <a:pt x="1678851" y="1149514"/>
                  </a:lnTo>
                  <a:cubicBezTo>
                    <a:pt x="1825718" y="1195737"/>
                    <a:pt x="1743341" y="1298826"/>
                    <a:pt x="1678851" y="1304854"/>
                  </a:cubicBezTo>
                  <a:lnTo>
                    <a:pt x="1678851" y="1337509"/>
                  </a:lnTo>
                  <a:cubicBezTo>
                    <a:pt x="1678851" y="1341290"/>
                    <a:pt x="1676194" y="1344356"/>
                    <a:pt x="1672917" y="1344356"/>
                  </a:cubicBezTo>
                  <a:lnTo>
                    <a:pt x="1670193" y="1344356"/>
                  </a:lnTo>
                  <a:cubicBezTo>
                    <a:pt x="1666916" y="1344356"/>
                    <a:pt x="1664260" y="1341290"/>
                    <a:pt x="1664260" y="1337509"/>
                  </a:cubicBezTo>
                  <a:lnTo>
                    <a:pt x="1664260" y="1305880"/>
                  </a:lnTo>
                  <a:cubicBezTo>
                    <a:pt x="1653490" y="1306996"/>
                    <a:pt x="1643429" y="1305777"/>
                    <a:pt x="1630863" y="1302823"/>
                  </a:cubicBezTo>
                  <a:cubicBezTo>
                    <a:pt x="1610111" y="1296649"/>
                    <a:pt x="1573307" y="1274199"/>
                    <a:pt x="1591952" y="1255677"/>
                  </a:cubicBezTo>
                  <a:cubicBezTo>
                    <a:pt x="1605733" y="1246135"/>
                    <a:pt x="1627783" y="1268025"/>
                    <a:pt x="1633295" y="1289353"/>
                  </a:cubicBezTo>
                  <a:cubicBezTo>
                    <a:pt x="1644040" y="1293168"/>
                    <a:pt x="1653237" y="1295792"/>
                    <a:pt x="1664260" y="1294525"/>
                  </a:cubicBezTo>
                  <a:lnTo>
                    <a:pt x="1664260" y="1186587"/>
                  </a:lnTo>
                  <a:cubicBezTo>
                    <a:pt x="1630347" y="1175068"/>
                    <a:pt x="1586458" y="1153777"/>
                    <a:pt x="1586602" y="1108627"/>
                  </a:cubicBezTo>
                  <a:cubicBezTo>
                    <a:pt x="1586747" y="1063064"/>
                    <a:pt x="1629330" y="1043148"/>
                    <a:pt x="1664260" y="1039737"/>
                  </a:cubicBezTo>
                  <a:lnTo>
                    <a:pt x="1664260" y="999293"/>
                  </a:lnTo>
                  <a:cubicBezTo>
                    <a:pt x="1664260" y="995512"/>
                    <a:pt x="1666916" y="992446"/>
                    <a:pt x="1670193" y="992446"/>
                  </a:cubicBezTo>
                  <a:close/>
                  <a:moveTo>
                    <a:pt x="1724371" y="450966"/>
                  </a:moveTo>
                  <a:lnTo>
                    <a:pt x="1770091" y="450966"/>
                  </a:lnTo>
                  <a:lnTo>
                    <a:pt x="1770091" y="899314"/>
                  </a:lnTo>
                  <a:lnTo>
                    <a:pt x="1724371" y="899314"/>
                  </a:lnTo>
                  <a:close/>
                  <a:moveTo>
                    <a:pt x="1621706" y="450966"/>
                  </a:moveTo>
                  <a:lnTo>
                    <a:pt x="1667426" y="450966"/>
                  </a:lnTo>
                  <a:lnTo>
                    <a:pt x="1667426" y="899314"/>
                  </a:lnTo>
                  <a:lnTo>
                    <a:pt x="1621706" y="899314"/>
                  </a:lnTo>
                  <a:close/>
                  <a:moveTo>
                    <a:pt x="1519041" y="450966"/>
                  </a:moveTo>
                  <a:lnTo>
                    <a:pt x="1564761" y="450966"/>
                  </a:lnTo>
                  <a:lnTo>
                    <a:pt x="1564761" y="899314"/>
                  </a:lnTo>
                  <a:lnTo>
                    <a:pt x="1519041" y="899314"/>
                  </a:lnTo>
                  <a:close/>
                  <a:moveTo>
                    <a:pt x="2053281" y="400716"/>
                  </a:moveTo>
                  <a:lnTo>
                    <a:pt x="2053281" y="1453952"/>
                  </a:lnTo>
                  <a:lnTo>
                    <a:pt x="2287566" y="1453952"/>
                  </a:lnTo>
                  <a:cubicBezTo>
                    <a:pt x="2330192" y="1453952"/>
                    <a:pt x="2364748" y="1419396"/>
                    <a:pt x="2364748" y="1376770"/>
                  </a:cubicBezTo>
                  <a:lnTo>
                    <a:pt x="2364748" y="477899"/>
                  </a:lnTo>
                  <a:cubicBezTo>
                    <a:pt x="2364748" y="435272"/>
                    <a:pt x="2330192" y="400716"/>
                    <a:pt x="2287566" y="400716"/>
                  </a:cubicBezTo>
                  <a:close/>
                  <a:moveTo>
                    <a:pt x="1462980" y="400716"/>
                  </a:moveTo>
                  <a:lnTo>
                    <a:pt x="1462980" y="1453952"/>
                  </a:lnTo>
                  <a:lnTo>
                    <a:pt x="1880260" y="1453952"/>
                  </a:lnTo>
                  <a:lnTo>
                    <a:pt x="1880260" y="400716"/>
                  </a:lnTo>
                  <a:close/>
                  <a:moveTo>
                    <a:pt x="250026" y="208196"/>
                  </a:moveTo>
                  <a:cubicBezTo>
                    <a:pt x="218585" y="208196"/>
                    <a:pt x="193097" y="233684"/>
                    <a:pt x="193097" y="265125"/>
                  </a:cubicBezTo>
                  <a:lnTo>
                    <a:pt x="193097" y="1124405"/>
                  </a:lnTo>
                  <a:cubicBezTo>
                    <a:pt x="193097" y="1155846"/>
                    <a:pt x="218585" y="1181334"/>
                    <a:pt x="250026" y="1181334"/>
                  </a:cubicBezTo>
                  <a:lnTo>
                    <a:pt x="1210374" y="1181334"/>
                  </a:lnTo>
                  <a:cubicBezTo>
                    <a:pt x="1241815" y="1181334"/>
                    <a:pt x="1267303" y="1155846"/>
                    <a:pt x="1267303" y="1124405"/>
                  </a:cubicBezTo>
                  <a:lnTo>
                    <a:pt x="1267303" y="265125"/>
                  </a:lnTo>
                  <a:cubicBezTo>
                    <a:pt x="1267303" y="233684"/>
                    <a:pt x="1241815" y="208196"/>
                    <a:pt x="1210374" y="208196"/>
                  </a:cubicBezTo>
                  <a:close/>
                  <a:moveTo>
                    <a:pt x="243835" y="0"/>
                  </a:moveTo>
                  <a:lnTo>
                    <a:pt x="1219145" y="0"/>
                  </a:lnTo>
                  <a:cubicBezTo>
                    <a:pt x="1353811" y="0"/>
                    <a:pt x="1462980" y="109169"/>
                    <a:pt x="1462980" y="243835"/>
                  </a:cubicBezTo>
                  <a:lnTo>
                    <a:pt x="1462980" y="325122"/>
                  </a:lnTo>
                  <a:lnTo>
                    <a:pt x="2314448" y="325122"/>
                  </a:lnTo>
                  <a:cubicBezTo>
                    <a:pt x="2376916" y="325122"/>
                    <a:pt x="2427557" y="375763"/>
                    <a:pt x="2427557" y="438231"/>
                  </a:cubicBezTo>
                  <a:lnTo>
                    <a:pt x="2427557" y="1416436"/>
                  </a:lnTo>
                  <a:cubicBezTo>
                    <a:pt x="2427557" y="1478904"/>
                    <a:pt x="2376916" y="1529545"/>
                    <a:pt x="2314448" y="1529545"/>
                  </a:cubicBezTo>
                  <a:lnTo>
                    <a:pt x="1462980" y="1529545"/>
                  </a:lnTo>
                  <a:lnTo>
                    <a:pt x="1462980" y="1913793"/>
                  </a:lnTo>
                  <a:cubicBezTo>
                    <a:pt x="1462980" y="2048459"/>
                    <a:pt x="1353811" y="2157628"/>
                    <a:pt x="1219145" y="2157628"/>
                  </a:cubicBezTo>
                  <a:lnTo>
                    <a:pt x="243835" y="2157628"/>
                  </a:lnTo>
                  <a:cubicBezTo>
                    <a:pt x="109169" y="2157628"/>
                    <a:pt x="0" y="2048459"/>
                    <a:pt x="0" y="1913793"/>
                  </a:cubicBezTo>
                  <a:lnTo>
                    <a:pt x="0" y="243835"/>
                  </a:lnTo>
                  <a:cubicBezTo>
                    <a:pt x="0" y="109169"/>
                    <a:pt x="109169" y="0"/>
                    <a:pt x="243835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health 2"/>
            <p:cNvSpPr>
              <a:spLocks noChangeAspect="1"/>
            </p:cNvSpPr>
            <p:nvPr/>
          </p:nvSpPr>
          <p:spPr bwMode="auto">
            <a:xfrm>
              <a:off x="6585488" y="2025153"/>
              <a:ext cx="697541" cy="381183"/>
            </a:xfrm>
            <a:custGeom>
              <a:avLst/>
              <a:gdLst/>
              <a:ahLst/>
              <a:cxnLst/>
              <a:rect l="l" t="t" r="r" b="b"/>
              <a:pathLst>
                <a:path w="4203700" h="2610803">
                  <a:moveTo>
                    <a:pt x="2491581" y="932635"/>
                  </a:moveTo>
                  <a:lnTo>
                    <a:pt x="3355975" y="932635"/>
                  </a:lnTo>
                  <a:cubicBezTo>
                    <a:pt x="3634582" y="947716"/>
                    <a:pt x="3829843" y="1131866"/>
                    <a:pt x="3863181" y="1242197"/>
                  </a:cubicBezTo>
                  <a:lnTo>
                    <a:pt x="1996281" y="1242197"/>
                  </a:lnTo>
                  <a:cubicBezTo>
                    <a:pt x="1954212" y="1129485"/>
                    <a:pt x="2235993" y="921522"/>
                    <a:pt x="2491581" y="932635"/>
                  </a:cubicBezTo>
                  <a:close/>
                  <a:moveTo>
                    <a:pt x="1715294" y="801666"/>
                  </a:moveTo>
                  <a:cubicBezTo>
                    <a:pt x="1834971" y="801666"/>
                    <a:pt x="1931988" y="898683"/>
                    <a:pt x="1931988" y="1018360"/>
                  </a:cubicBezTo>
                  <a:cubicBezTo>
                    <a:pt x="1931988" y="1138037"/>
                    <a:pt x="1834971" y="1235054"/>
                    <a:pt x="1715294" y="1235054"/>
                  </a:cubicBezTo>
                  <a:cubicBezTo>
                    <a:pt x="1595617" y="1235054"/>
                    <a:pt x="1498600" y="1138037"/>
                    <a:pt x="1498600" y="1018360"/>
                  </a:cubicBezTo>
                  <a:cubicBezTo>
                    <a:pt x="1498600" y="898683"/>
                    <a:pt x="1595617" y="801666"/>
                    <a:pt x="1715294" y="801666"/>
                  </a:cubicBezTo>
                  <a:close/>
                  <a:moveTo>
                    <a:pt x="1919287" y="0"/>
                  </a:moveTo>
                  <a:cubicBezTo>
                    <a:pt x="2448028" y="0"/>
                    <a:pt x="2898259" y="336140"/>
                    <a:pt x="3066567" y="806877"/>
                  </a:cubicBezTo>
                  <a:lnTo>
                    <a:pt x="2520890" y="806877"/>
                  </a:lnTo>
                  <a:cubicBezTo>
                    <a:pt x="2388025" y="637288"/>
                    <a:pt x="2180846" y="530203"/>
                    <a:pt x="1948656" y="530203"/>
                  </a:cubicBezTo>
                  <a:cubicBezTo>
                    <a:pt x="1540528" y="530203"/>
                    <a:pt x="1209675" y="861056"/>
                    <a:pt x="1209675" y="1269184"/>
                  </a:cubicBezTo>
                  <a:cubicBezTo>
                    <a:pt x="1209675" y="1295733"/>
                    <a:pt x="1211075" y="1321956"/>
                    <a:pt x="1213952" y="1347766"/>
                  </a:cubicBezTo>
                  <a:lnTo>
                    <a:pt x="4203700" y="1347766"/>
                  </a:lnTo>
                  <a:lnTo>
                    <a:pt x="4203700" y="1622086"/>
                  </a:lnTo>
                  <a:lnTo>
                    <a:pt x="1303168" y="1622086"/>
                  </a:lnTo>
                  <a:cubicBezTo>
                    <a:pt x="1425647" y="1852836"/>
                    <a:pt x="1669012" y="2008165"/>
                    <a:pt x="1948656" y="2008165"/>
                  </a:cubicBezTo>
                  <a:cubicBezTo>
                    <a:pt x="2180846" y="2008165"/>
                    <a:pt x="2388025" y="1901080"/>
                    <a:pt x="2520889" y="1731492"/>
                  </a:cubicBezTo>
                  <a:lnTo>
                    <a:pt x="3140075" y="1731492"/>
                  </a:lnTo>
                  <a:cubicBezTo>
                    <a:pt x="3140075" y="2024596"/>
                    <a:pt x="3140074" y="2317700"/>
                    <a:pt x="3140074" y="2610803"/>
                  </a:cubicBezTo>
                  <a:lnTo>
                    <a:pt x="698499" y="2610803"/>
                  </a:lnTo>
                  <a:lnTo>
                    <a:pt x="698499" y="1622086"/>
                  </a:lnTo>
                  <a:lnTo>
                    <a:pt x="0" y="1622086"/>
                  </a:lnTo>
                  <a:lnTo>
                    <a:pt x="0" y="1347766"/>
                  </a:lnTo>
                  <a:lnTo>
                    <a:pt x="698499" y="1347766"/>
                  </a:lnTo>
                  <a:lnTo>
                    <a:pt x="698499" y="1220788"/>
                  </a:lnTo>
                  <a:cubicBezTo>
                    <a:pt x="698499" y="546565"/>
                    <a:pt x="1245064" y="0"/>
                    <a:pt x="1919287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Freeform 703"/>
            <p:cNvSpPr>
              <a:spLocks/>
            </p:cNvSpPr>
            <p:nvPr/>
          </p:nvSpPr>
          <p:spPr bwMode="auto">
            <a:xfrm>
              <a:off x="4926990" y="2147475"/>
              <a:ext cx="601323" cy="222798"/>
            </a:xfrm>
            <a:custGeom>
              <a:avLst/>
              <a:gdLst/>
              <a:ahLst/>
              <a:cxnLst/>
              <a:rect l="l" t="t" r="r" b="b"/>
              <a:pathLst>
                <a:path w="1536701" h="782454">
                  <a:moveTo>
                    <a:pt x="835025" y="686465"/>
                  </a:moveTo>
                  <a:lnTo>
                    <a:pt x="1363663" y="686465"/>
                  </a:lnTo>
                  <a:lnTo>
                    <a:pt x="1363663" y="782454"/>
                  </a:lnTo>
                  <a:lnTo>
                    <a:pt x="835025" y="782454"/>
                  </a:lnTo>
                  <a:close/>
                  <a:moveTo>
                    <a:pt x="534641" y="363355"/>
                  </a:moveTo>
                  <a:lnTo>
                    <a:pt x="540189" y="363355"/>
                  </a:lnTo>
                  <a:lnTo>
                    <a:pt x="545340" y="364933"/>
                  </a:lnTo>
                  <a:lnTo>
                    <a:pt x="549699" y="367693"/>
                  </a:lnTo>
                  <a:lnTo>
                    <a:pt x="552473" y="371636"/>
                  </a:lnTo>
                  <a:lnTo>
                    <a:pt x="554058" y="377157"/>
                  </a:lnTo>
                  <a:lnTo>
                    <a:pt x="566342" y="433943"/>
                  </a:lnTo>
                  <a:lnTo>
                    <a:pt x="566738" y="439070"/>
                  </a:lnTo>
                  <a:lnTo>
                    <a:pt x="565153" y="444196"/>
                  </a:lnTo>
                  <a:lnTo>
                    <a:pt x="562379" y="448534"/>
                  </a:lnTo>
                  <a:lnTo>
                    <a:pt x="558020" y="451295"/>
                  </a:lnTo>
                  <a:lnTo>
                    <a:pt x="552869" y="452872"/>
                  </a:lnTo>
                  <a:lnTo>
                    <a:pt x="377565" y="486304"/>
                  </a:lnTo>
                  <a:lnTo>
                    <a:pt x="377233" y="486386"/>
                  </a:lnTo>
                  <a:lnTo>
                    <a:pt x="376976" y="486416"/>
                  </a:lnTo>
                  <a:lnTo>
                    <a:pt x="372970" y="487180"/>
                  </a:lnTo>
                  <a:lnTo>
                    <a:pt x="370432" y="487180"/>
                  </a:lnTo>
                  <a:lnTo>
                    <a:pt x="367423" y="487180"/>
                  </a:lnTo>
                  <a:lnTo>
                    <a:pt x="362668" y="485603"/>
                  </a:lnTo>
                  <a:lnTo>
                    <a:pt x="358309" y="482448"/>
                  </a:lnTo>
                  <a:lnTo>
                    <a:pt x="358089" y="482146"/>
                  </a:lnTo>
                  <a:lnTo>
                    <a:pt x="269117" y="429331"/>
                  </a:lnTo>
                  <a:lnTo>
                    <a:pt x="69726" y="478843"/>
                  </a:lnTo>
                  <a:lnTo>
                    <a:pt x="64592" y="479243"/>
                  </a:lnTo>
                  <a:lnTo>
                    <a:pt x="59457" y="478043"/>
                  </a:lnTo>
                  <a:lnTo>
                    <a:pt x="55508" y="475244"/>
                  </a:lnTo>
                  <a:lnTo>
                    <a:pt x="51558" y="471244"/>
                  </a:lnTo>
                  <a:lnTo>
                    <a:pt x="49584" y="466045"/>
                  </a:lnTo>
                  <a:lnTo>
                    <a:pt x="44844" y="448047"/>
                  </a:lnTo>
                  <a:lnTo>
                    <a:pt x="44449" y="442447"/>
                  </a:lnTo>
                  <a:lnTo>
                    <a:pt x="46029" y="437648"/>
                  </a:lnTo>
                  <a:lnTo>
                    <a:pt x="48794" y="432849"/>
                  </a:lnTo>
                  <a:lnTo>
                    <a:pt x="52348" y="429649"/>
                  </a:lnTo>
                  <a:lnTo>
                    <a:pt x="57483" y="427249"/>
                  </a:lnTo>
                  <a:lnTo>
                    <a:pt x="263647" y="376855"/>
                  </a:lnTo>
                  <a:lnTo>
                    <a:pt x="268782" y="376055"/>
                  </a:lnTo>
                  <a:lnTo>
                    <a:pt x="270778" y="376677"/>
                  </a:lnTo>
                  <a:lnTo>
                    <a:pt x="272816" y="376055"/>
                  </a:lnTo>
                  <a:lnTo>
                    <a:pt x="278017" y="376849"/>
                  </a:lnTo>
                  <a:lnTo>
                    <a:pt x="324966" y="401902"/>
                  </a:lnTo>
                  <a:lnTo>
                    <a:pt x="327797" y="400818"/>
                  </a:lnTo>
                  <a:close/>
                  <a:moveTo>
                    <a:pt x="1435694" y="7754"/>
                  </a:moveTo>
                  <a:lnTo>
                    <a:pt x="1519231" y="7754"/>
                  </a:lnTo>
                  <a:lnTo>
                    <a:pt x="1525981" y="8948"/>
                  </a:lnTo>
                  <a:lnTo>
                    <a:pt x="1531142" y="12529"/>
                  </a:lnTo>
                  <a:lnTo>
                    <a:pt x="1535113" y="18099"/>
                  </a:lnTo>
                  <a:lnTo>
                    <a:pt x="1536701" y="24466"/>
                  </a:lnTo>
                  <a:lnTo>
                    <a:pt x="1536701" y="611756"/>
                  </a:lnTo>
                  <a:lnTo>
                    <a:pt x="1535113" y="618122"/>
                  </a:lnTo>
                  <a:lnTo>
                    <a:pt x="1531142" y="624090"/>
                  </a:lnTo>
                  <a:lnTo>
                    <a:pt x="1525981" y="627274"/>
                  </a:lnTo>
                  <a:lnTo>
                    <a:pt x="1519231" y="628467"/>
                  </a:lnTo>
                  <a:lnTo>
                    <a:pt x="1436874" y="628467"/>
                  </a:lnTo>
                  <a:lnTo>
                    <a:pt x="1436874" y="9908"/>
                  </a:lnTo>
                  <a:close/>
                  <a:moveTo>
                    <a:pt x="694937" y="7754"/>
                  </a:moveTo>
                  <a:lnTo>
                    <a:pt x="776320" y="7754"/>
                  </a:lnTo>
                  <a:lnTo>
                    <a:pt x="775140" y="9908"/>
                  </a:lnTo>
                  <a:lnTo>
                    <a:pt x="775140" y="628467"/>
                  </a:lnTo>
                  <a:lnTo>
                    <a:pt x="694937" y="628467"/>
                  </a:lnTo>
                  <a:lnTo>
                    <a:pt x="688187" y="627274"/>
                  </a:lnTo>
                  <a:lnTo>
                    <a:pt x="682628" y="624090"/>
                  </a:lnTo>
                  <a:lnTo>
                    <a:pt x="679451" y="618122"/>
                  </a:lnTo>
                  <a:lnTo>
                    <a:pt x="677863" y="611756"/>
                  </a:lnTo>
                  <a:lnTo>
                    <a:pt x="677863" y="555443"/>
                  </a:lnTo>
                  <a:lnTo>
                    <a:pt x="17072" y="555443"/>
                  </a:lnTo>
                  <a:lnTo>
                    <a:pt x="10323" y="554260"/>
                  </a:lnTo>
                  <a:lnTo>
                    <a:pt x="5161" y="550318"/>
                  </a:lnTo>
                  <a:lnTo>
                    <a:pt x="1588" y="545194"/>
                  </a:lnTo>
                  <a:lnTo>
                    <a:pt x="0" y="538886"/>
                  </a:lnTo>
                  <a:lnTo>
                    <a:pt x="0" y="513656"/>
                  </a:lnTo>
                  <a:lnTo>
                    <a:pt x="1588" y="506955"/>
                  </a:lnTo>
                  <a:lnTo>
                    <a:pt x="5161" y="501436"/>
                  </a:lnTo>
                  <a:lnTo>
                    <a:pt x="10323" y="497494"/>
                  </a:lnTo>
                  <a:lnTo>
                    <a:pt x="17072" y="496705"/>
                  </a:lnTo>
                  <a:lnTo>
                    <a:pt x="610097" y="496705"/>
                  </a:lnTo>
                  <a:lnTo>
                    <a:pt x="609600" y="494324"/>
                  </a:lnTo>
                  <a:lnTo>
                    <a:pt x="611175" y="486783"/>
                  </a:lnTo>
                  <a:lnTo>
                    <a:pt x="614719" y="480433"/>
                  </a:lnTo>
                  <a:lnTo>
                    <a:pt x="621019" y="474083"/>
                  </a:lnTo>
                  <a:lnTo>
                    <a:pt x="628500" y="468924"/>
                  </a:lnTo>
                  <a:lnTo>
                    <a:pt x="637556" y="465352"/>
                  </a:lnTo>
                  <a:lnTo>
                    <a:pt x="647794" y="462971"/>
                  </a:lnTo>
                  <a:lnTo>
                    <a:pt x="659606" y="461780"/>
                  </a:lnTo>
                  <a:lnTo>
                    <a:pt x="670631" y="462971"/>
                  </a:lnTo>
                  <a:lnTo>
                    <a:pt x="677863" y="464533"/>
                  </a:lnTo>
                  <a:lnTo>
                    <a:pt x="677863" y="403432"/>
                  </a:lnTo>
                  <a:lnTo>
                    <a:pt x="676307" y="408444"/>
                  </a:lnTo>
                  <a:lnTo>
                    <a:pt x="671182" y="418299"/>
                  </a:lnTo>
                  <a:lnTo>
                    <a:pt x="663692" y="426972"/>
                  </a:lnTo>
                  <a:lnTo>
                    <a:pt x="655020" y="434068"/>
                  </a:lnTo>
                  <a:lnTo>
                    <a:pt x="644770" y="439587"/>
                  </a:lnTo>
                  <a:lnTo>
                    <a:pt x="634127" y="442740"/>
                  </a:lnTo>
                  <a:lnTo>
                    <a:pt x="621906" y="444317"/>
                  </a:lnTo>
                  <a:lnTo>
                    <a:pt x="610474" y="442740"/>
                  </a:lnTo>
                  <a:lnTo>
                    <a:pt x="599042" y="439587"/>
                  </a:lnTo>
                  <a:lnTo>
                    <a:pt x="589186" y="434068"/>
                  </a:lnTo>
                  <a:lnTo>
                    <a:pt x="580514" y="426972"/>
                  </a:lnTo>
                  <a:lnTo>
                    <a:pt x="573418" y="418299"/>
                  </a:lnTo>
                  <a:lnTo>
                    <a:pt x="567899" y="408444"/>
                  </a:lnTo>
                  <a:lnTo>
                    <a:pt x="564351" y="397012"/>
                  </a:lnTo>
                  <a:lnTo>
                    <a:pt x="563563" y="385580"/>
                  </a:lnTo>
                  <a:lnTo>
                    <a:pt x="564351" y="373359"/>
                  </a:lnTo>
                  <a:lnTo>
                    <a:pt x="567899" y="362715"/>
                  </a:lnTo>
                  <a:lnTo>
                    <a:pt x="573418" y="352466"/>
                  </a:lnTo>
                  <a:lnTo>
                    <a:pt x="580514" y="344187"/>
                  </a:lnTo>
                  <a:lnTo>
                    <a:pt x="589186" y="336697"/>
                  </a:lnTo>
                  <a:lnTo>
                    <a:pt x="599042" y="331573"/>
                  </a:lnTo>
                  <a:lnTo>
                    <a:pt x="610474" y="327631"/>
                  </a:lnTo>
                  <a:lnTo>
                    <a:pt x="621906" y="326842"/>
                  </a:lnTo>
                  <a:lnTo>
                    <a:pt x="634127" y="327631"/>
                  </a:lnTo>
                  <a:lnTo>
                    <a:pt x="644770" y="331573"/>
                  </a:lnTo>
                  <a:lnTo>
                    <a:pt x="655020" y="336697"/>
                  </a:lnTo>
                  <a:lnTo>
                    <a:pt x="663692" y="344187"/>
                  </a:lnTo>
                  <a:lnTo>
                    <a:pt x="671182" y="352466"/>
                  </a:lnTo>
                  <a:lnTo>
                    <a:pt x="676307" y="362715"/>
                  </a:lnTo>
                  <a:lnTo>
                    <a:pt x="677863" y="367382"/>
                  </a:lnTo>
                  <a:lnTo>
                    <a:pt x="677863" y="24466"/>
                  </a:lnTo>
                  <a:lnTo>
                    <a:pt x="679451" y="18099"/>
                  </a:lnTo>
                  <a:lnTo>
                    <a:pt x="682628" y="12529"/>
                  </a:lnTo>
                  <a:lnTo>
                    <a:pt x="688187" y="8948"/>
                  </a:lnTo>
                  <a:close/>
                  <a:moveTo>
                    <a:pt x="822670" y="0"/>
                  </a:moveTo>
                  <a:lnTo>
                    <a:pt x="1389718" y="0"/>
                  </a:lnTo>
                  <a:cubicBezTo>
                    <a:pt x="1400611" y="0"/>
                    <a:pt x="1409441" y="6675"/>
                    <a:pt x="1409441" y="14909"/>
                  </a:cubicBezTo>
                  <a:lnTo>
                    <a:pt x="1409441" y="651627"/>
                  </a:lnTo>
                  <a:cubicBezTo>
                    <a:pt x="1409441" y="659861"/>
                    <a:pt x="1400611" y="666536"/>
                    <a:pt x="1389718" y="666536"/>
                  </a:cubicBezTo>
                  <a:lnTo>
                    <a:pt x="822670" y="666536"/>
                  </a:lnTo>
                  <a:cubicBezTo>
                    <a:pt x="811777" y="666536"/>
                    <a:pt x="802946" y="659861"/>
                    <a:pt x="802946" y="651627"/>
                  </a:cubicBezTo>
                  <a:lnTo>
                    <a:pt x="802946" y="14909"/>
                  </a:lnTo>
                  <a:cubicBezTo>
                    <a:pt x="802946" y="6675"/>
                    <a:pt x="811777" y="0"/>
                    <a:pt x="8226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5" name="Rectangle 2048"/>
            <p:cNvSpPr/>
            <p:nvPr/>
          </p:nvSpPr>
          <p:spPr bwMode="auto">
            <a:xfrm flipV="1">
              <a:off x="2513942" y="1950141"/>
              <a:ext cx="356348" cy="480276"/>
            </a:xfrm>
            <a:custGeom>
              <a:avLst/>
              <a:gdLst/>
              <a:ahLst/>
              <a:cxnLst/>
              <a:rect l="l" t="t" r="r" b="b"/>
              <a:pathLst>
                <a:path w="1402492" h="2959444">
                  <a:moveTo>
                    <a:pt x="0" y="37870"/>
                  </a:moveTo>
                  <a:lnTo>
                    <a:pt x="1402492" y="37870"/>
                  </a:lnTo>
                  <a:lnTo>
                    <a:pt x="1402492" y="0"/>
                  </a:lnTo>
                  <a:lnTo>
                    <a:pt x="0" y="0"/>
                  </a:lnTo>
                  <a:close/>
                  <a:moveTo>
                    <a:pt x="1122231" y="170769"/>
                  </a:moveTo>
                  <a:cubicBezTo>
                    <a:pt x="1117181" y="170769"/>
                    <a:pt x="1113087" y="166675"/>
                    <a:pt x="1113087" y="161625"/>
                  </a:cubicBezTo>
                  <a:lnTo>
                    <a:pt x="1113087" y="88473"/>
                  </a:lnTo>
                  <a:cubicBezTo>
                    <a:pt x="1113087" y="83423"/>
                    <a:pt x="1117181" y="79329"/>
                    <a:pt x="1122231" y="79329"/>
                  </a:cubicBezTo>
                  <a:cubicBezTo>
                    <a:pt x="1127281" y="79329"/>
                    <a:pt x="1131375" y="83423"/>
                    <a:pt x="1131375" y="88473"/>
                  </a:cubicBezTo>
                  <a:lnTo>
                    <a:pt x="1131375" y="161625"/>
                  </a:lnTo>
                  <a:cubicBezTo>
                    <a:pt x="1131375" y="166675"/>
                    <a:pt x="1127281" y="170769"/>
                    <a:pt x="1122231" y="170769"/>
                  </a:cubicBezTo>
                  <a:close/>
                  <a:moveTo>
                    <a:pt x="1094233" y="170769"/>
                  </a:moveTo>
                  <a:cubicBezTo>
                    <a:pt x="1089183" y="170769"/>
                    <a:pt x="1085089" y="166675"/>
                    <a:pt x="1085089" y="161625"/>
                  </a:cubicBezTo>
                  <a:lnTo>
                    <a:pt x="1085089" y="88473"/>
                  </a:lnTo>
                  <a:cubicBezTo>
                    <a:pt x="1085089" y="83423"/>
                    <a:pt x="1089183" y="79329"/>
                    <a:pt x="1094233" y="79329"/>
                  </a:cubicBezTo>
                  <a:cubicBezTo>
                    <a:pt x="1099283" y="79329"/>
                    <a:pt x="1103377" y="83423"/>
                    <a:pt x="1103377" y="88473"/>
                  </a:cubicBezTo>
                  <a:lnTo>
                    <a:pt x="1103377" y="161625"/>
                  </a:lnTo>
                  <a:cubicBezTo>
                    <a:pt x="1103377" y="166675"/>
                    <a:pt x="1099283" y="170769"/>
                    <a:pt x="1094233" y="170769"/>
                  </a:cubicBezTo>
                  <a:close/>
                  <a:moveTo>
                    <a:pt x="1066239" y="170769"/>
                  </a:moveTo>
                  <a:cubicBezTo>
                    <a:pt x="1061189" y="170769"/>
                    <a:pt x="1057095" y="166675"/>
                    <a:pt x="1057095" y="161625"/>
                  </a:cubicBezTo>
                  <a:lnTo>
                    <a:pt x="1057095" y="88473"/>
                  </a:lnTo>
                  <a:cubicBezTo>
                    <a:pt x="1057095" y="83423"/>
                    <a:pt x="1061189" y="79329"/>
                    <a:pt x="1066239" y="79329"/>
                  </a:cubicBezTo>
                  <a:cubicBezTo>
                    <a:pt x="1071289" y="79329"/>
                    <a:pt x="1075383" y="83423"/>
                    <a:pt x="1075383" y="88473"/>
                  </a:cubicBezTo>
                  <a:lnTo>
                    <a:pt x="1075383" y="161625"/>
                  </a:lnTo>
                  <a:cubicBezTo>
                    <a:pt x="1075383" y="166675"/>
                    <a:pt x="1071289" y="170769"/>
                    <a:pt x="1066239" y="170769"/>
                  </a:cubicBezTo>
                  <a:close/>
                  <a:moveTo>
                    <a:pt x="1038245" y="170769"/>
                  </a:moveTo>
                  <a:cubicBezTo>
                    <a:pt x="1033195" y="170769"/>
                    <a:pt x="1029101" y="166675"/>
                    <a:pt x="1029101" y="161625"/>
                  </a:cubicBezTo>
                  <a:lnTo>
                    <a:pt x="1029101" y="88473"/>
                  </a:lnTo>
                  <a:cubicBezTo>
                    <a:pt x="1029101" y="83423"/>
                    <a:pt x="1033195" y="79329"/>
                    <a:pt x="1038245" y="79329"/>
                  </a:cubicBezTo>
                  <a:cubicBezTo>
                    <a:pt x="1043295" y="79329"/>
                    <a:pt x="1047389" y="83423"/>
                    <a:pt x="1047389" y="88473"/>
                  </a:cubicBezTo>
                  <a:lnTo>
                    <a:pt x="1047389" y="161625"/>
                  </a:lnTo>
                  <a:cubicBezTo>
                    <a:pt x="1047389" y="166675"/>
                    <a:pt x="1043295" y="170769"/>
                    <a:pt x="1038245" y="170769"/>
                  </a:cubicBezTo>
                  <a:close/>
                  <a:moveTo>
                    <a:pt x="1010251" y="170769"/>
                  </a:moveTo>
                  <a:cubicBezTo>
                    <a:pt x="1005201" y="170769"/>
                    <a:pt x="1001107" y="166675"/>
                    <a:pt x="1001107" y="161625"/>
                  </a:cubicBezTo>
                  <a:lnTo>
                    <a:pt x="1001107" y="88473"/>
                  </a:lnTo>
                  <a:cubicBezTo>
                    <a:pt x="1001107" y="83423"/>
                    <a:pt x="1005201" y="79329"/>
                    <a:pt x="1010251" y="79329"/>
                  </a:cubicBezTo>
                  <a:cubicBezTo>
                    <a:pt x="1015301" y="79329"/>
                    <a:pt x="1019395" y="83423"/>
                    <a:pt x="1019395" y="88473"/>
                  </a:cubicBezTo>
                  <a:lnTo>
                    <a:pt x="1019395" y="161625"/>
                  </a:lnTo>
                  <a:cubicBezTo>
                    <a:pt x="1019395" y="166675"/>
                    <a:pt x="1015301" y="170769"/>
                    <a:pt x="1010251" y="170769"/>
                  </a:cubicBezTo>
                  <a:close/>
                  <a:moveTo>
                    <a:pt x="982257" y="170769"/>
                  </a:moveTo>
                  <a:cubicBezTo>
                    <a:pt x="977207" y="170769"/>
                    <a:pt x="973113" y="166675"/>
                    <a:pt x="973113" y="161625"/>
                  </a:cubicBezTo>
                  <a:lnTo>
                    <a:pt x="973113" y="88473"/>
                  </a:lnTo>
                  <a:cubicBezTo>
                    <a:pt x="973113" y="83423"/>
                    <a:pt x="977207" y="79329"/>
                    <a:pt x="982257" y="79329"/>
                  </a:cubicBezTo>
                  <a:cubicBezTo>
                    <a:pt x="987307" y="79329"/>
                    <a:pt x="991401" y="83423"/>
                    <a:pt x="991401" y="88473"/>
                  </a:cubicBezTo>
                  <a:lnTo>
                    <a:pt x="991401" y="161625"/>
                  </a:lnTo>
                  <a:cubicBezTo>
                    <a:pt x="991401" y="166675"/>
                    <a:pt x="987307" y="170769"/>
                    <a:pt x="982257" y="170769"/>
                  </a:cubicBezTo>
                  <a:close/>
                  <a:moveTo>
                    <a:pt x="954263" y="170769"/>
                  </a:moveTo>
                  <a:cubicBezTo>
                    <a:pt x="949213" y="170769"/>
                    <a:pt x="945119" y="166675"/>
                    <a:pt x="945119" y="161625"/>
                  </a:cubicBezTo>
                  <a:lnTo>
                    <a:pt x="945119" y="88473"/>
                  </a:lnTo>
                  <a:cubicBezTo>
                    <a:pt x="945119" y="83423"/>
                    <a:pt x="949213" y="79329"/>
                    <a:pt x="954263" y="79329"/>
                  </a:cubicBezTo>
                  <a:cubicBezTo>
                    <a:pt x="959313" y="79329"/>
                    <a:pt x="963407" y="83423"/>
                    <a:pt x="963407" y="88473"/>
                  </a:cubicBezTo>
                  <a:lnTo>
                    <a:pt x="963407" y="161625"/>
                  </a:lnTo>
                  <a:cubicBezTo>
                    <a:pt x="963407" y="166675"/>
                    <a:pt x="959313" y="170769"/>
                    <a:pt x="954263" y="170769"/>
                  </a:cubicBezTo>
                  <a:close/>
                  <a:moveTo>
                    <a:pt x="926269" y="170769"/>
                  </a:moveTo>
                  <a:cubicBezTo>
                    <a:pt x="921219" y="170769"/>
                    <a:pt x="917125" y="166675"/>
                    <a:pt x="917125" y="161625"/>
                  </a:cubicBezTo>
                  <a:lnTo>
                    <a:pt x="917125" y="88473"/>
                  </a:lnTo>
                  <a:cubicBezTo>
                    <a:pt x="917125" y="83423"/>
                    <a:pt x="921219" y="79329"/>
                    <a:pt x="926269" y="79329"/>
                  </a:cubicBezTo>
                  <a:cubicBezTo>
                    <a:pt x="931319" y="79329"/>
                    <a:pt x="935413" y="83423"/>
                    <a:pt x="935413" y="88473"/>
                  </a:cubicBezTo>
                  <a:lnTo>
                    <a:pt x="935413" y="161625"/>
                  </a:lnTo>
                  <a:cubicBezTo>
                    <a:pt x="935413" y="166675"/>
                    <a:pt x="931319" y="170769"/>
                    <a:pt x="926269" y="170769"/>
                  </a:cubicBezTo>
                  <a:close/>
                  <a:moveTo>
                    <a:pt x="898275" y="170769"/>
                  </a:moveTo>
                  <a:cubicBezTo>
                    <a:pt x="893225" y="170769"/>
                    <a:pt x="889131" y="166675"/>
                    <a:pt x="889131" y="161625"/>
                  </a:cubicBezTo>
                  <a:lnTo>
                    <a:pt x="889131" y="88473"/>
                  </a:lnTo>
                  <a:cubicBezTo>
                    <a:pt x="889131" y="83423"/>
                    <a:pt x="893225" y="79329"/>
                    <a:pt x="898275" y="79329"/>
                  </a:cubicBezTo>
                  <a:cubicBezTo>
                    <a:pt x="903325" y="79329"/>
                    <a:pt x="907419" y="83423"/>
                    <a:pt x="907419" y="88473"/>
                  </a:cubicBezTo>
                  <a:lnTo>
                    <a:pt x="907419" y="161625"/>
                  </a:lnTo>
                  <a:cubicBezTo>
                    <a:pt x="907419" y="166675"/>
                    <a:pt x="903325" y="170769"/>
                    <a:pt x="898275" y="170769"/>
                  </a:cubicBezTo>
                  <a:close/>
                  <a:moveTo>
                    <a:pt x="870281" y="170769"/>
                  </a:moveTo>
                  <a:cubicBezTo>
                    <a:pt x="865231" y="170769"/>
                    <a:pt x="861137" y="166675"/>
                    <a:pt x="861137" y="161625"/>
                  </a:cubicBezTo>
                  <a:lnTo>
                    <a:pt x="861137" y="88473"/>
                  </a:lnTo>
                  <a:cubicBezTo>
                    <a:pt x="861137" y="83423"/>
                    <a:pt x="865231" y="79329"/>
                    <a:pt x="870281" y="79329"/>
                  </a:cubicBezTo>
                  <a:cubicBezTo>
                    <a:pt x="875331" y="79329"/>
                    <a:pt x="879425" y="83423"/>
                    <a:pt x="879425" y="88473"/>
                  </a:cubicBezTo>
                  <a:lnTo>
                    <a:pt x="879425" y="161625"/>
                  </a:lnTo>
                  <a:cubicBezTo>
                    <a:pt x="879425" y="166675"/>
                    <a:pt x="875331" y="170769"/>
                    <a:pt x="870281" y="170769"/>
                  </a:cubicBezTo>
                  <a:close/>
                  <a:moveTo>
                    <a:pt x="842287" y="170769"/>
                  </a:moveTo>
                  <a:cubicBezTo>
                    <a:pt x="837237" y="170769"/>
                    <a:pt x="833143" y="166675"/>
                    <a:pt x="833143" y="161625"/>
                  </a:cubicBezTo>
                  <a:lnTo>
                    <a:pt x="833143" y="88473"/>
                  </a:lnTo>
                  <a:cubicBezTo>
                    <a:pt x="833143" y="83423"/>
                    <a:pt x="837237" y="79329"/>
                    <a:pt x="842287" y="79329"/>
                  </a:cubicBezTo>
                  <a:cubicBezTo>
                    <a:pt x="847337" y="79329"/>
                    <a:pt x="851431" y="83423"/>
                    <a:pt x="851431" y="88473"/>
                  </a:cubicBezTo>
                  <a:lnTo>
                    <a:pt x="851431" y="161625"/>
                  </a:lnTo>
                  <a:cubicBezTo>
                    <a:pt x="851431" y="166675"/>
                    <a:pt x="847337" y="170769"/>
                    <a:pt x="842287" y="170769"/>
                  </a:cubicBezTo>
                  <a:close/>
                  <a:moveTo>
                    <a:pt x="814293" y="170769"/>
                  </a:moveTo>
                  <a:cubicBezTo>
                    <a:pt x="809243" y="170769"/>
                    <a:pt x="805149" y="166675"/>
                    <a:pt x="805149" y="161625"/>
                  </a:cubicBezTo>
                  <a:lnTo>
                    <a:pt x="805149" y="88473"/>
                  </a:lnTo>
                  <a:cubicBezTo>
                    <a:pt x="805149" y="83423"/>
                    <a:pt x="809243" y="79329"/>
                    <a:pt x="814293" y="79329"/>
                  </a:cubicBezTo>
                  <a:cubicBezTo>
                    <a:pt x="819343" y="79329"/>
                    <a:pt x="823437" y="83423"/>
                    <a:pt x="823437" y="88473"/>
                  </a:cubicBezTo>
                  <a:lnTo>
                    <a:pt x="823437" y="161625"/>
                  </a:lnTo>
                  <a:cubicBezTo>
                    <a:pt x="823437" y="166675"/>
                    <a:pt x="819343" y="170769"/>
                    <a:pt x="814293" y="170769"/>
                  </a:cubicBezTo>
                  <a:close/>
                  <a:moveTo>
                    <a:pt x="786299" y="170769"/>
                  </a:moveTo>
                  <a:cubicBezTo>
                    <a:pt x="781249" y="170769"/>
                    <a:pt x="777155" y="166675"/>
                    <a:pt x="777155" y="161625"/>
                  </a:cubicBezTo>
                  <a:lnTo>
                    <a:pt x="777155" y="88473"/>
                  </a:lnTo>
                  <a:cubicBezTo>
                    <a:pt x="777155" y="83423"/>
                    <a:pt x="781249" y="79329"/>
                    <a:pt x="786299" y="79329"/>
                  </a:cubicBezTo>
                  <a:cubicBezTo>
                    <a:pt x="791349" y="79329"/>
                    <a:pt x="795443" y="83423"/>
                    <a:pt x="795443" y="88473"/>
                  </a:cubicBezTo>
                  <a:lnTo>
                    <a:pt x="795443" y="161625"/>
                  </a:lnTo>
                  <a:cubicBezTo>
                    <a:pt x="795443" y="166675"/>
                    <a:pt x="791349" y="170769"/>
                    <a:pt x="786299" y="170769"/>
                  </a:cubicBezTo>
                  <a:close/>
                  <a:moveTo>
                    <a:pt x="758305" y="170769"/>
                  </a:moveTo>
                  <a:cubicBezTo>
                    <a:pt x="753255" y="170769"/>
                    <a:pt x="749161" y="166675"/>
                    <a:pt x="749161" y="161625"/>
                  </a:cubicBezTo>
                  <a:lnTo>
                    <a:pt x="749161" y="88473"/>
                  </a:lnTo>
                  <a:cubicBezTo>
                    <a:pt x="749161" y="83423"/>
                    <a:pt x="753255" y="79329"/>
                    <a:pt x="758305" y="79329"/>
                  </a:cubicBezTo>
                  <a:cubicBezTo>
                    <a:pt x="763355" y="79329"/>
                    <a:pt x="767449" y="83423"/>
                    <a:pt x="767449" y="88473"/>
                  </a:cubicBezTo>
                  <a:lnTo>
                    <a:pt x="767449" y="161625"/>
                  </a:lnTo>
                  <a:cubicBezTo>
                    <a:pt x="767449" y="166675"/>
                    <a:pt x="763355" y="170769"/>
                    <a:pt x="758305" y="170769"/>
                  </a:cubicBezTo>
                  <a:close/>
                  <a:moveTo>
                    <a:pt x="730311" y="170769"/>
                  </a:moveTo>
                  <a:cubicBezTo>
                    <a:pt x="725261" y="170769"/>
                    <a:pt x="721167" y="166675"/>
                    <a:pt x="721167" y="161625"/>
                  </a:cubicBezTo>
                  <a:lnTo>
                    <a:pt x="721167" y="88473"/>
                  </a:lnTo>
                  <a:cubicBezTo>
                    <a:pt x="721167" y="83423"/>
                    <a:pt x="725261" y="79329"/>
                    <a:pt x="730311" y="79329"/>
                  </a:cubicBezTo>
                  <a:cubicBezTo>
                    <a:pt x="735361" y="79329"/>
                    <a:pt x="739455" y="83423"/>
                    <a:pt x="739455" y="88473"/>
                  </a:cubicBezTo>
                  <a:lnTo>
                    <a:pt x="739455" y="161625"/>
                  </a:lnTo>
                  <a:cubicBezTo>
                    <a:pt x="739455" y="166675"/>
                    <a:pt x="735361" y="170769"/>
                    <a:pt x="730311" y="170769"/>
                  </a:cubicBezTo>
                  <a:close/>
                  <a:moveTo>
                    <a:pt x="702317" y="170769"/>
                  </a:moveTo>
                  <a:cubicBezTo>
                    <a:pt x="697267" y="170769"/>
                    <a:pt x="693173" y="166675"/>
                    <a:pt x="693173" y="161625"/>
                  </a:cubicBezTo>
                  <a:lnTo>
                    <a:pt x="693173" y="88473"/>
                  </a:lnTo>
                  <a:cubicBezTo>
                    <a:pt x="693173" y="83423"/>
                    <a:pt x="697267" y="79329"/>
                    <a:pt x="702317" y="79329"/>
                  </a:cubicBezTo>
                  <a:cubicBezTo>
                    <a:pt x="707367" y="79329"/>
                    <a:pt x="711461" y="83423"/>
                    <a:pt x="711461" y="88473"/>
                  </a:cubicBezTo>
                  <a:lnTo>
                    <a:pt x="711461" y="161625"/>
                  </a:lnTo>
                  <a:cubicBezTo>
                    <a:pt x="711461" y="166675"/>
                    <a:pt x="707367" y="170769"/>
                    <a:pt x="702317" y="170769"/>
                  </a:cubicBezTo>
                  <a:close/>
                  <a:moveTo>
                    <a:pt x="674323" y="170769"/>
                  </a:moveTo>
                  <a:cubicBezTo>
                    <a:pt x="669273" y="170769"/>
                    <a:pt x="665179" y="166675"/>
                    <a:pt x="665179" y="161625"/>
                  </a:cubicBezTo>
                  <a:lnTo>
                    <a:pt x="665179" y="88473"/>
                  </a:lnTo>
                  <a:cubicBezTo>
                    <a:pt x="665179" y="83423"/>
                    <a:pt x="669273" y="79329"/>
                    <a:pt x="674323" y="79329"/>
                  </a:cubicBezTo>
                  <a:cubicBezTo>
                    <a:pt x="679373" y="79329"/>
                    <a:pt x="683467" y="83423"/>
                    <a:pt x="683467" y="88473"/>
                  </a:cubicBezTo>
                  <a:lnTo>
                    <a:pt x="683467" y="161625"/>
                  </a:lnTo>
                  <a:cubicBezTo>
                    <a:pt x="683467" y="166675"/>
                    <a:pt x="679373" y="170769"/>
                    <a:pt x="674323" y="170769"/>
                  </a:cubicBezTo>
                  <a:close/>
                  <a:moveTo>
                    <a:pt x="646329" y="170769"/>
                  </a:moveTo>
                  <a:cubicBezTo>
                    <a:pt x="641279" y="170769"/>
                    <a:pt x="637185" y="166675"/>
                    <a:pt x="637185" y="161625"/>
                  </a:cubicBezTo>
                  <a:lnTo>
                    <a:pt x="637185" y="88473"/>
                  </a:lnTo>
                  <a:cubicBezTo>
                    <a:pt x="637185" y="83423"/>
                    <a:pt x="641279" y="79329"/>
                    <a:pt x="646329" y="79329"/>
                  </a:cubicBezTo>
                  <a:cubicBezTo>
                    <a:pt x="651379" y="79329"/>
                    <a:pt x="655473" y="83423"/>
                    <a:pt x="655473" y="88473"/>
                  </a:cubicBezTo>
                  <a:lnTo>
                    <a:pt x="655473" y="161625"/>
                  </a:lnTo>
                  <a:cubicBezTo>
                    <a:pt x="655473" y="166675"/>
                    <a:pt x="651379" y="170769"/>
                    <a:pt x="646329" y="170769"/>
                  </a:cubicBezTo>
                  <a:close/>
                  <a:moveTo>
                    <a:pt x="618335" y="170769"/>
                  </a:moveTo>
                  <a:cubicBezTo>
                    <a:pt x="613285" y="170769"/>
                    <a:pt x="609191" y="166675"/>
                    <a:pt x="609191" y="161625"/>
                  </a:cubicBezTo>
                  <a:lnTo>
                    <a:pt x="609191" y="88473"/>
                  </a:lnTo>
                  <a:cubicBezTo>
                    <a:pt x="609191" y="83423"/>
                    <a:pt x="613285" y="79329"/>
                    <a:pt x="618335" y="79329"/>
                  </a:cubicBezTo>
                  <a:cubicBezTo>
                    <a:pt x="623385" y="79329"/>
                    <a:pt x="627479" y="83423"/>
                    <a:pt x="627479" y="88473"/>
                  </a:cubicBezTo>
                  <a:lnTo>
                    <a:pt x="627479" y="161625"/>
                  </a:lnTo>
                  <a:cubicBezTo>
                    <a:pt x="627479" y="166675"/>
                    <a:pt x="623385" y="170769"/>
                    <a:pt x="618335" y="170769"/>
                  </a:cubicBezTo>
                  <a:close/>
                  <a:moveTo>
                    <a:pt x="590341" y="170769"/>
                  </a:moveTo>
                  <a:cubicBezTo>
                    <a:pt x="585291" y="170769"/>
                    <a:pt x="581197" y="166675"/>
                    <a:pt x="581197" y="161625"/>
                  </a:cubicBezTo>
                  <a:lnTo>
                    <a:pt x="581197" y="88473"/>
                  </a:lnTo>
                  <a:cubicBezTo>
                    <a:pt x="581197" y="83423"/>
                    <a:pt x="585291" y="79329"/>
                    <a:pt x="590341" y="79329"/>
                  </a:cubicBezTo>
                  <a:cubicBezTo>
                    <a:pt x="595391" y="79329"/>
                    <a:pt x="599485" y="83423"/>
                    <a:pt x="599485" y="88473"/>
                  </a:cubicBezTo>
                  <a:lnTo>
                    <a:pt x="599485" y="161625"/>
                  </a:lnTo>
                  <a:cubicBezTo>
                    <a:pt x="599485" y="166675"/>
                    <a:pt x="595391" y="170769"/>
                    <a:pt x="590341" y="170769"/>
                  </a:cubicBezTo>
                  <a:close/>
                  <a:moveTo>
                    <a:pt x="562347" y="170769"/>
                  </a:moveTo>
                  <a:cubicBezTo>
                    <a:pt x="557297" y="170769"/>
                    <a:pt x="553203" y="166675"/>
                    <a:pt x="553203" y="161625"/>
                  </a:cubicBezTo>
                  <a:lnTo>
                    <a:pt x="553203" y="88473"/>
                  </a:lnTo>
                  <a:cubicBezTo>
                    <a:pt x="553203" y="83423"/>
                    <a:pt x="557297" y="79329"/>
                    <a:pt x="562347" y="79329"/>
                  </a:cubicBezTo>
                  <a:cubicBezTo>
                    <a:pt x="567397" y="79329"/>
                    <a:pt x="571491" y="83423"/>
                    <a:pt x="571491" y="88473"/>
                  </a:cubicBezTo>
                  <a:lnTo>
                    <a:pt x="571491" y="161625"/>
                  </a:lnTo>
                  <a:cubicBezTo>
                    <a:pt x="571491" y="166675"/>
                    <a:pt x="567397" y="170769"/>
                    <a:pt x="562347" y="170769"/>
                  </a:cubicBezTo>
                  <a:close/>
                  <a:moveTo>
                    <a:pt x="534353" y="170769"/>
                  </a:moveTo>
                  <a:cubicBezTo>
                    <a:pt x="529303" y="170769"/>
                    <a:pt x="525209" y="166675"/>
                    <a:pt x="525209" y="161625"/>
                  </a:cubicBezTo>
                  <a:lnTo>
                    <a:pt x="525209" y="88473"/>
                  </a:lnTo>
                  <a:cubicBezTo>
                    <a:pt x="525209" y="83423"/>
                    <a:pt x="529303" y="79329"/>
                    <a:pt x="534353" y="79329"/>
                  </a:cubicBezTo>
                  <a:cubicBezTo>
                    <a:pt x="539403" y="79329"/>
                    <a:pt x="543497" y="83423"/>
                    <a:pt x="543497" y="88473"/>
                  </a:cubicBezTo>
                  <a:lnTo>
                    <a:pt x="543497" y="161625"/>
                  </a:lnTo>
                  <a:cubicBezTo>
                    <a:pt x="543497" y="166675"/>
                    <a:pt x="539403" y="170769"/>
                    <a:pt x="534353" y="170769"/>
                  </a:cubicBezTo>
                  <a:close/>
                  <a:moveTo>
                    <a:pt x="506359" y="170769"/>
                  </a:moveTo>
                  <a:cubicBezTo>
                    <a:pt x="501309" y="170769"/>
                    <a:pt x="497215" y="166675"/>
                    <a:pt x="497215" y="161625"/>
                  </a:cubicBezTo>
                  <a:lnTo>
                    <a:pt x="497215" y="88473"/>
                  </a:lnTo>
                  <a:cubicBezTo>
                    <a:pt x="497215" y="83423"/>
                    <a:pt x="501309" y="79329"/>
                    <a:pt x="506359" y="79329"/>
                  </a:cubicBezTo>
                  <a:cubicBezTo>
                    <a:pt x="511409" y="79329"/>
                    <a:pt x="515503" y="83423"/>
                    <a:pt x="515503" y="88473"/>
                  </a:cubicBezTo>
                  <a:lnTo>
                    <a:pt x="515503" y="161625"/>
                  </a:lnTo>
                  <a:cubicBezTo>
                    <a:pt x="515503" y="166675"/>
                    <a:pt x="511409" y="170769"/>
                    <a:pt x="506359" y="170769"/>
                  </a:cubicBezTo>
                  <a:close/>
                  <a:moveTo>
                    <a:pt x="478365" y="170769"/>
                  </a:moveTo>
                  <a:cubicBezTo>
                    <a:pt x="473315" y="170769"/>
                    <a:pt x="469221" y="166675"/>
                    <a:pt x="469221" y="161625"/>
                  </a:cubicBezTo>
                  <a:lnTo>
                    <a:pt x="469221" y="88473"/>
                  </a:lnTo>
                  <a:cubicBezTo>
                    <a:pt x="469221" y="83423"/>
                    <a:pt x="473315" y="79329"/>
                    <a:pt x="478365" y="79329"/>
                  </a:cubicBezTo>
                  <a:cubicBezTo>
                    <a:pt x="483415" y="79329"/>
                    <a:pt x="487509" y="83423"/>
                    <a:pt x="487509" y="88473"/>
                  </a:cubicBezTo>
                  <a:lnTo>
                    <a:pt x="487509" y="161625"/>
                  </a:lnTo>
                  <a:cubicBezTo>
                    <a:pt x="487509" y="166675"/>
                    <a:pt x="483415" y="170769"/>
                    <a:pt x="478365" y="170769"/>
                  </a:cubicBezTo>
                  <a:close/>
                  <a:moveTo>
                    <a:pt x="450371" y="170769"/>
                  </a:moveTo>
                  <a:cubicBezTo>
                    <a:pt x="445321" y="170769"/>
                    <a:pt x="441227" y="166675"/>
                    <a:pt x="441227" y="161625"/>
                  </a:cubicBezTo>
                  <a:lnTo>
                    <a:pt x="441227" y="88473"/>
                  </a:lnTo>
                  <a:cubicBezTo>
                    <a:pt x="441227" y="83423"/>
                    <a:pt x="445321" y="79329"/>
                    <a:pt x="450371" y="79329"/>
                  </a:cubicBezTo>
                  <a:cubicBezTo>
                    <a:pt x="455421" y="79329"/>
                    <a:pt x="459515" y="83423"/>
                    <a:pt x="459515" y="88473"/>
                  </a:cubicBezTo>
                  <a:lnTo>
                    <a:pt x="459515" y="161625"/>
                  </a:lnTo>
                  <a:cubicBezTo>
                    <a:pt x="459515" y="166675"/>
                    <a:pt x="455421" y="170769"/>
                    <a:pt x="450371" y="170769"/>
                  </a:cubicBezTo>
                  <a:close/>
                  <a:moveTo>
                    <a:pt x="422377" y="170769"/>
                  </a:moveTo>
                  <a:cubicBezTo>
                    <a:pt x="417327" y="170769"/>
                    <a:pt x="413233" y="166675"/>
                    <a:pt x="413233" y="161625"/>
                  </a:cubicBezTo>
                  <a:lnTo>
                    <a:pt x="413233" y="88473"/>
                  </a:lnTo>
                  <a:cubicBezTo>
                    <a:pt x="413233" y="83423"/>
                    <a:pt x="417327" y="79329"/>
                    <a:pt x="422377" y="79329"/>
                  </a:cubicBezTo>
                  <a:cubicBezTo>
                    <a:pt x="427427" y="79329"/>
                    <a:pt x="431521" y="83423"/>
                    <a:pt x="431521" y="88473"/>
                  </a:cubicBezTo>
                  <a:lnTo>
                    <a:pt x="431521" y="161625"/>
                  </a:lnTo>
                  <a:cubicBezTo>
                    <a:pt x="431521" y="166675"/>
                    <a:pt x="427427" y="170769"/>
                    <a:pt x="422377" y="170769"/>
                  </a:cubicBezTo>
                  <a:close/>
                  <a:moveTo>
                    <a:pt x="394383" y="170769"/>
                  </a:moveTo>
                  <a:cubicBezTo>
                    <a:pt x="389333" y="170769"/>
                    <a:pt x="385239" y="166675"/>
                    <a:pt x="385239" y="161625"/>
                  </a:cubicBezTo>
                  <a:lnTo>
                    <a:pt x="385239" y="88473"/>
                  </a:lnTo>
                  <a:cubicBezTo>
                    <a:pt x="385239" y="83423"/>
                    <a:pt x="389333" y="79329"/>
                    <a:pt x="394383" y="79329"/>
                  </a:cubicBezTo>
                  <a:cubicBezTo>
                    <a:pt x="399433" y="79329"/>
                    <a:pt x="403527" y="83423"/>
                    <a:pt x="403527" y="88473"/>
                  </a:cubicBezTo>
                  <a:lnTo>
                    <a:pt x="403527" y="161625"/>
                  </a:lnTo>
                  <a:cubicBezTo>
                    <a:pt x="403527" y="166675"/>
                    <a:pt x="399433" y="170769"/>
                    <a:pt x="394383" y="170769"/>
                  </a:cubicBezTo>
                  <a:close/>
                  <a:moveTo>
                    <a:pt x="366389" y="170769"/>
                  </a:moveTo>
                  <a:cubicBezTo>
                    <a:pt x="361339" y="170769"/>
                    <a:pt x="357245" y="166675"/>
                    <a:pt x="357245" y="161625"/>
                  </a:cubicBezTo>
                  <a:lnTo>
                    <a:pt x="357245" y="88473"/>
                  </a:lnTo>
                  <a:cubicBezTo>
                    <a:pt x="357245" y="83423"/>
                    <a:pt x="361339" y="79329"/>
                    <a:pt x="366389" y="79329"/>
                  </a:cubicBezTo>
                  <a:cubicBezTo>
                    <a:pt x="371439" y="79329"/>
                    <a:pt x="375533" y="83423"/>
                    <a:pt x="375533" y="88473"/>
                  </a:cubicBezTo>
                  <a:lnTo>
                    <a:pt x="375533" y="161625"/>
                  </a:lnTo>
                  <a:cubicBezTo>
                    <a:pt x="375533" y="166675"/>
                    <a:pt x="371439" y="170769"/>
                    <a:pt x="366389" y="170769"/>
                  </a:cubicBezTo>
                  <a:close/>
                  <a:moveTo>
                    <a:pt x="338395" y="170769"/>
                  </a:moveTo>
                  <a:cubicBezTo>
                    <a:pt x="333345" y="170769"/>
                    <a:pt x="329251" y="166675"/>
                    <a:pt x="329251" y="161625"/>
                  </a:cubicBezTo>
                  <a:lnTo>
                    <a:pt x="329251" y="88473"/>
                  </a:lnTo>
                  <a:cubicBezTo>
                    <a:pt x="329251" y="83423"/>
                    <a:pt x="333345" y="79329"/>
                    <a:pt x="338395" y="79329"/>
                  </a:cubicBezTo>
                  <a:cubicBezTo>
                    <a:pt x="343445" y="79329"/>
                    <a:pt x="347539" y="83423"/>
                    <a:pt x="347539" y="88473"/>
                  </a:cubicBezTo>
                  <a:lnTo>
                    <a:pt x="347539" y="161625"/>
                  </a:lnTo>
                  <a:cubicBezTo>
                    <a:pt x="347539" y="166675"/>
                    <a:pt x="343445" y="170769"/>
                    <a:pt x="338395" y="170769"/>
                  </a:cubicBezTo>
                  <a:close/>
                  <a:moveTo>
                    <a:pt x="310401" y="170769"/>
                  </a:moveTo>
                  <a:cubicBezTo>
                    <a:pt x="305351" y="170769"/>
                    <a:pt x="301257" y="166675"/>
                    <a:pt x="301257" y="161625"/>
                  </a:cubicBezTo>
                  <a:lnTo>
                    <a:pt x="301257" y="88473"/>
                  </a:lnTo>
                  <a:cubicBezTo>
                    <a:pt x="301257" y="83423"/>
                    <a:pt x="305351" y="79329"/>
                    <a:pt x="310401" y="79329"/>
                  </a:cubicBezTo>
                  <a:cubicBezTo>
                    <a:pt x="315451" y="79329"/>
                    <a:pt x="319545" y="83423"/>
                    <a:pt x="319545" y="88473"/>
                  </a:cubicBezTo>
                  <a:lnTo>
                    <a:pt x="319545" y="161625"/>
                  </a:lnTo>
                  <a:cubicBezTo>
                    <a:pt x="319545" y="166675"/>
                    <a:pt x="315451" y="170769"/>
                    <a:pt x="310401" y="170769"/>
                  </a:cubicBezTo>
                  <a:close/>
                  <a:moveTo>
                    <a:pt x="282407" y="170769"/>
                  </a:moveTo>
                  <a:cubicBezTo>
                    <a:pt x="277357" y="170769"/>
                    <a:pt x="273263" y="166675"/>
                    <a:pt x="273263" y="161625"/>
                  </a:cubicBezTo>
                  <a:lnTo>
                    <a:pt x="273263" y="88473"/>
                  </a:lnTo>
                  <a:cubicBezTo>
                    <a:pt x="273263" y="83423"/>
                    <a:pt x="277357" y="79329"/>
                    <a:pt x="282407" y="79329"/>
                  </a:cubicBezTo>
                  <a:cubicBezTo>
                    <a:pt x="287457" y="79329"/>
                    <a:pt x="291551" y="83423"/>
                    <a:pt x="291551" y="88473"/>
                  </a:cubicBezTo>
                  <a:lnTo>
                    <a:pt x="291551" y="161625"/>
                  </a:lnTo>
                  <a:cubicBezTo>
                    <a:pt x="291551" y="166675"/>
                    <a:pt x="287457" y="170769"/>
                    <a:pt x="282407" y="170769"/>
                  </a:cubicBezTo>
                  <a:close/>
                  <a:moveTo>
                    <a:pt x="0" y="187436"/>
                  </a:moveTo>
                  <a:lnTo>
                    <a:pt x="1402492" y="187436"/>
                  </a:lnTo>
                  <a:lnTo>
                    <a:pt x="1402492" y="56158"/>
                  </a:lnTo>
                  <a:lnTo>
                    <a:pt x="0" y="56158"/>
                  </a:lnTo>
                  <a:close/>
                  <a:moveTo>
                    <a:pt x="448311" y="646221"/>
                  </a:moveTo>
                  <a:cubicBezTo>
                    <a:pt x="435378" y="646221"/>
                    <a:pt x="424893" y="635736"/>
                    <a:pt x="424893" y="622803"/>
                  </a:cubicBezTo>
                  <a:lnTo>
                    <a:pt x="424893" y="400558"/>
                  </a:lnTo>
                  <a:cubicBezTo>
                    <a:pt x="424893" y="387625"/>
                    <a:pt x="435378" y="377140"/>
                    <a:pt x="448311" y="377140"/>
                  </a:cubicBezTo>
                  <a:lnTo>
                    <a:pt x="1211100" y="377140"/>
                  </a:lnTo>
                  <a:cubicBezTo>
                    <a:pt x="1224033" y="377140"/>
                    <a:pt x="1234518" y="387625"/>
                    <a:pt x="1234518" y="400558"/>
                  </a:cubicBezTo>
                  <a:lnTo>
                    <a:pt x="1234518" y="622803"/>
                  </a:lnTo>
                  <a:cubicBezTo>
                    <a:pt x="1234518" y="635736"/>
                    <a:pt x="1224033" y="646221"/>
                    <a:pt x="1211100" y="646221"/>
                  </a:cubicBezTo>
                  <a:close/>
                  <a:moveTo>
                    <a:pt x="1157297" y="896251"/>
                  </a:moveTo>
                  <a:cubicBezTo>
                    <a:pt x="1142981" y="896251"/>
                    <a:pt x="1131375" y="884645"/>
                    <a:pt x="1131375" y="870329"/>
                  </a:cubicBezTo>
                  <a:lnTo>
                    <a:pt x="1131375" y="765012"/>
                  </a:lnTo>
                  <a:cubicBezTo>
                    <a:pt x="1131375" y="750696"/>
                    <a:pt x="1142981" y="739090"/>
                    <a:pt x="1157297" y="739090"/>
                  </a:cubicBezTo>
                  <a:lnTo>
                    <a:pt x="1260983" y="739090"/>
                  </a:lnTo>
                  <a:cubicBezTo>
                    <a:pt x="1275299" y="739090"/>
                    <a:pt x="1286905" y="750696"/>
                    <a:pt x="1286905" y="765012"/>
                  </a:cubicBezTo>
                  <a:lnTo>
                    <a:pt x="1286905" y="870329"/>
                  </a:lnTo>
                  <a:cubicBezTo>
                    <a:pt x="1286905" y="884645"/>
                    <a:pt x="1275299" y="896251"/>
                    <a:pt x="1260983" y="896251"/>
                  </a:cubicBezTo>
                  <a:close/>
                  <a:moveTo>
                    <a:pt x="193380" y="1417901"/>
                  </a:moveTo>
                  <a:lnTo>
                    <a:pt x="236685" y="1417901"/>
                  </a:lnTo>
                  <a:lnTo>
                    <a:pt x="276969" y="1362511"/>
                  </a:lnTo>
                  <a:lnTo>
                    <a:pt x="276969" y="1190793"/>
                  </a:lnTo>
                  <a:lnTo>
                    <a:pt x="319776" y="1190793"/>
                  </a:lnTo>
                  <a:lnTo>
                    <a:pt x="319049" y="1364525"/>
                  </a:lnTo>
                  <a:lnTo>
                    <a:pt x="355305" y="1417901"/>
                  </a:lnTo>
                  <a:lnTo>
                    <a:pt x="398610" y="1417901"/>
                  </a:lnTo>
                  <a:lnTo>
                    <a:pt x="438894" y="1362511"/>
                  </a:lnTo>
                  <a:lnTo>
                    <a:pt x="438894" y="1190793"/>
                  </a:lnTo>
                  <a:lnTo>
                    <a:pt x="486464" y="1190793"/>
                  </a:lnTo>
                  <a:lnTo>
                    <a:pt x="485737" y="1364525"/>
                  </a:lnTo>
                  <a:lnTo>
                    <a:pt x="521993" y="1417901"/>
                  </a:lnTo>
                  <a:lnTo>
                    <a:pt x="565298" y="1417901"/>
                  </a:lnTo>
                  <a:lnTo>
                    <a:pt x="605582" y="1362511"/>
                  </a:lnTo>
                  <a:lnTo>
                    <a:pt x="605582" y="1190793"/>
                  </a:lnTo>
                  <a:lnTo>
                    <a:pt x="658202" y="1190793"/>
                  </a:lnTo>
                  <a:lnTo>
                    <a:pt x="657475" y="1364525"/>
                  </a:lnTo>
                  <a:lnTo>
                    <a:pt x="693731" y="1417901"/>
                  </a:lnTo>
                  <a:lnTo>
                    <a:pt x="737036" y="1417901"/>
                  </a:lnTo>
                  <a:lnTo>
                    <a:pt x="777320" y="1362511"/>
                  </a:lnTo>
                  <a:lnTo>
                    <a:pt x="777320" y="1190793"/>
                  </a:lnTo>
                  <a:lnTo>
                    <a:pt x="811843" y="1190793"/>
                  </a:lnTo>
                  <a:lnTo>
                    <a:pt x="811843" y="1092914"/>
                  </a:lnTo>
                  <a:lnTo>
                    <a:pt x="126043" y="1092914"/>
                  </a:lnTo>
                  <a:lnTo>
                    <a:pt x="126043" y="1190793"/>
                  </a:lnTo>
                  <a:lnTo>
                    <a:pt x="157851" y="1190793"/>
                  </a:lnTo>
                  <a:lnTo>
                    <a:pt x="157124" y="1364525"/>
                  </a:lnTo>
                  <a:close/>
                  <a:moveTo>
                    <a:pt x="715384" y="1461206"/>
                  </a:moveTo>
                  <a:lnTo>
                    <a:pt x="733542" y="1459289"/>
                  </a:lnTo>
                  <a:lnTo>
                    <a:pt x="739046" y="1457208"/>
                  </a:lnTo>
                  <a:lnTo>
                    <a:pt x="741065" y="1454659"/>
                  </a:lnTo>
                  <a:lnTo>
                    <a:pt x="741065" y="1428476"/>
                  </a:lnTo>
                  <a:lnTo>
                    <a:pt x="739046" y="1425927"/>
                  </a:lnTo>
                  <a:lnTo>
                    <a:pt x="733542" y="1423846"/>
                  </a:lnTo>
                  <a:cubicBezTo>
                    <a:pt x="728894" y="1422661"/>
                    <a:pt x="722474" y="1421929"/>
                    <a:pt x="715384" y="1421929"/>
                  </a:cubicBezTo>
                  <a:cubicBezTo>
                    <a:pt x="704748" y="1421929"/>
                    <a:pt x="695620" y="1423577"/>
                    <a:pt x="691721" y="1425927"/>
                  </a:cubicBezTo>
                  <a:cubicBezTo>
                    <a:pt x="690421" y="1426711"/>
                    <a:pt x="689703" y="1427572"/>
                    <a:pt x="689703" y="1428476"/>
                  </a:cubicBezTo>
                  <a:lnTo>
                    <a:pt x="689703" y="1454659"/>
                  </a:lnTo>
                  <a:cubicBezTo>
                    <a:pt x="689703" y="1456467"/>
                    <a:pt x="692578" y="1458104"/>
                    <a:pt x="697225" y="1459289"/>
                  </a:cubicBezTo>
                  <a:cubicBezTo>
                    <a:pt x="701873" y="1460473"/>
                    <a:pt x="708293" y="1461206"/>
                    <a:pt x="715384" y="1461206"/>
                  </a:cubicBezTo>
                  <a:close/>
                  <a:moveTo>
                    <a:pt x="543646" y="1461206"/>
                  </a:moveTo>
                  <a:lnTo>
                    <a:pt x="561804" y="1459289"/>
                  </a:lnTo>
                  <a:lnTo>
                    <a:pt x="567308" y="1457208"/>
                  </a:lnTo>
                  <a:lnTo>
                    <a:pt x="569327" y="1454659"/>
                  </a:lnTo>
                  <a:lnTo>
                    <a:pt x="569327" y="1428476"/>
                  </a:lnTo>
                  <a:lnTo>
                    <a:pt x="567308" y="1425927"/>
                  </a:lnTo>
                  <a:lnTo>
                    <a:pt x="561804" y="1423846"/>
                  </a:lnTo>
                  <a:cubicBezTo>
                    <a:pt x="557156" y="1422661"/>
                    <a:pt x="550736" y="1421929"/>
                    <a:pt x="543646" y="1421929"/>
                  </a:cubicBezTo>
                  <a:cubicBezTo>
                    <a:pt x="533010" y="1421929"/>
                    <a:pt x="523882" y="1423577"/>
                    <a:pt x="519983" y="1425927"/>
                  </a:cubicBezTo>
                  <a:cubicBezTo>
                    <a:pt x="518683" y="1426711"/>
                    <a:pt x="517965" y="1427572"/>
                    <a:pt x="517965" y="1428476"/>
                  </a:cubicBezTo>
                  <a:lnTo>
                    <a:pt x="517965" y="1454659"/>
                  </a:lnTo>
                  <a:cubicBezTo>
                    <a:pt x="517965" y="1456467"/>
                    <a:pt x="520840" y="1458104"/>
                    <a:pt x="525487" y="1459289"/>
                  </a:cubicBezTo>
                  <a:cubicBezTo>
                    <a:pt x="530135" y="1460473"/>
                    <a:pt x="536555" y="1461206"/>
                    <a:pt x="543646" y="1461206"/>
                  </a:cubicBezTo>
                  <a:close/>
                  <a:moveTo>
                    <a:pt x="376958" y="1461206"/>
                  </a:moveTo>
                  <a:lnTo>
                    <a:pt x="395116" y="1459289"/>
                  </a:lnTo>
                  <a:lnTo>
                    <a:pt x="400620" y="1457208"/>
                  </a:lnTo>
                  <a:lnTo>
                    <a:pt x="402639" y="1454659"/>
                  </a:lnTo>
                  <a:lnTo>
                    <a:pt x="402639" y="1428476"/>
                  </a:lnTo>
                  <a:lnTo>
                    <a:pt x="400620" y="1425927"/>
                  </a:lnTo>
                  <a:lnTo>
                    <a:pt x="395116" y="1423846"/>
                  </a:lnTo>
                  <a:cubicBezTo>
                    <a:pt x="390468" y="1422661"/>
                    <a:pt x="384048" y="1421929"/>
                    <a:pt x="376958" y="1421929"/>
                  </a:cubicBezTo>
                  <a:cubicBezTo>
                    <a:pt x="366322" y="1421929"/>
                    <a:pt x="357194" y="1423577"/>
                    <a:pt x="353295" y="1425927"/>
                  </a:cubicBezTo>
                  <a:cubicBezTo>
                    <a:pt x="351995" y="1426711"/>
                    <a:pt x="351277" y="1427572"/>
                    <a:pt x="351277" y="1428476"/>
                  </a:cubicBezTo>
                  <a:lnTo>
                    <a:pt x="351277" y="1454659"/>
                  </a:lnTo>
                  <a:cubicBezTo>
                    <a:pt x="351277" y="1456467"/>
                    <a:pt x="354152" y="1458104"/>
                    <a:pt x="358799" y="1459289"/>
                  </a:cubicBezTo>
                  <a:cubicBezTo>
                    <a:pt x="363447" y="1460473"/>
                    <a:pt x="369867" y="1461206"/>
                    <a:pt x="376958" y="1461206"/>
                  </a:cubicBezTo>
                  <a:close/>
                  <a:moveTo>
                    <a:pt x="215033" y="1461206"/>
                  </a:moveTo>
                  <a:lnTo>
                    <a:pt x="233191" y="1459289"/>
                  </a:lnTo>
                  <a:lnTo>
                    <a:pt x="238695" y="1457208"/>
                  </a:lnTo>
                  <a:lnTo>
                    <a:pt x="240714" y="1454659"/>
                  </a:lnTo>
                  <a:lnTo>
                    <a:pt x="240714" y="1428476"/>
                  </a:lnTo>
                  <a:lnTo>
                    <a:pt x="238695" y="1425927"/>
                  </a:lnTo>
                  <a:lnTo>
                    <a:pt x="233191" y="1423846"/>
                  </a:lnTo>
                  <a:cubicBezTo>
                    <a:pt x="228543" y="1422661"/>
                    <a:pt x="222123" y="1421929"/>
                    <a:pt x="215033" y="1421929"/>
                  </a:cubicBezTo>
                  <a:cubicBezTo>
                    <a:pt x="204397" y="1421929"/>
                    <a:pt x="195269" y="1423577"/>
                    <a:pt x="191370" y="1425927"/>
                  </a:cubicBezTo>
                  <a:cubicBezTo>
                    <a:pt x="190070" y="1426711"/>
                    <a:pt x="189352" y="1427572"/>
                    <a:pt x="189352" y="1428476"/>
                  </a:cubicBezTo>
                  <a:lnTo>
                    <a:pt x="189352" y="1454659"/>
                  </a:lnTo>
                  <a:cubicBezTo>
                    <a:pt x="189352" y="1456467"/>
                    <a:pt x="192227" y="1458104"/>
                    <a:pt x="196874" y="1459289"/>
                  </a:cubicBezTo>
                  <a:cubicBezTo>
                    <a:pt x="201522" y="1460473"/>
                    <a:pt x="207942" y="1461206"/>
                    <a:pt x="215033" y="1461206"/>
                  </a:cubicBezTo>
                  <a:close/>
                  <a:moveTo>
                    <a:pt x="486552" y="1531448"/>
                  </a:moveTo>
                  <a:cubicBezTo>
                    <a:pt x="486158" y="1531123"/>
                    <a:pt x="486146" y="1530770"/>
                    <a:pt x="486146" y="1530415"/>
                  </a:cubicBezTo>
                  <a:lnTo>
                    <a:pt x="486560" y="1529359"/>
                  </a:lnTo>
                  <a:close/>
                  <a:moveTo>
                    <a:pt x="319858" y="1532686"/>
                  </a:moveTo>
                  <a:cubicBezTo>
                    <a:pt x="319027" y="1532018"/>
                    <a:pt x="318967" y="1531224"/>
                    <a:pt x="318967" y="1530415"/>
                  </a:cubicBezTo>
                  <a:lnTo>
                    <a:pt x="319878" y="1528094"/>
                  </a:lnTo>
                  <a:close/>
                  <a:moveTo>
                    <a:pt x="157929" y="1533624"/>
                  </a:moveTo>
                  <a:cubicBezTo>
                    <a:pt x="156796" y="1532725"/>
                    <a:pt x="156670" y="1531585"/>
                    <a:pt x="156670" y="1530415"/>
                  </a:cubicBezTo>
                  <a:lnTo>
                    <a:pt x="157957" y="1527136"/>
                  </a:lnTo>
                  <a:close/>
                  <a:moveTo>
                    <a:pt x="658276" y="1534776"/>
                  </a:moveTo>
                  <a:cubicBezTo>
                    <a:pt x="656808" y="1533616"/>
                    <a:pt x="656564" y="1532045"/>
                    <a:pt x="656564" y="1530415"/>
                  </a:cubicBezTo>
                  <a:lnTo>
                    <a:pt x="658313" y="1525960"/>
                  </a:lnTo>
                  <a:close/>
                  <a:moveTo>
                    <a:pt x="1191766" y="1623750"/>
                  </a:moveTo>
                  <a:lnTo>
                    <a:pt x="1199790" y="1623750"/>
                  </a:lnTo>
                  <a:lnTo>
                    <a:pt x="1199790" y="1566817"/>
                  </a:lnTo>
                  <a:lnTo>
                    <a:pt x="1191766" y="1566817"/>
                  </a:lnTo>
                  <a:close/>
                  <a:moveTo>
                    <a:pt x="1197062" y="1639589"/>
                  </a:moveTo>
                  <a:cubicBezTo>
                    <a:pt x="1172200" y="1639589"/>
                    <a:pt x="1152046" y="1619435"/>
                    <a:pt x="1152046" y="1594573"/>
                  </a:cubicBezTo>
                  <a:cubicBezTo>
                    <a:pt x="1152046" y="1569711"/>
                    <a:pt x="1172200" y="1549557"/>
                    <a:pt x="1197062" y="1549557"/>
                  </a:cubicBezTo>
                  <a:cubicBezTo>
                    <a:pt x="1221924" y="1549557"/>
                    <a:pt x="1242079" y="1569711"/>
                    <a:pt x="1242079" y="1594573"/>
                  </a:cubicBezTo>
                  <a:cubicBezTo>
                    <a:pt x="1242079" y="1619435"/>
                    <a:pt x="1221924" y="1639589"/>
                    <a:pt x="1197062" y="1639589"/>
                  </a:cubicBezTo>
                  <a:close/>
                  <a:moveTo>
                    <a:pt x="193380" y="1779536"/>
                  </a:moveTo>
                  <a:lnTo>
                    <a:pt x="236685" y="1779536"/>
                  </a:lnTo>
                  <a:lnTo>
                    <a:pt x="276969" y="1724146"/>
                  </a:lnTo>
                  <a:lnTo>
                    <a:pt x="276969" y="1571626"/>
                  </a:lnTo>
                  <a:lnTo>
                    <a:pt x="319696" y="1571626"/>
                  </a:lnTo>
                  <a:lnTo>
                    <a:pt x="319049" y="1726160"/>
                  </a:lnTo>
                  <a:lnTo>
                    <a:pt x="355305" y="1779536"/>
                  </a:lnTo>
                  <a:lnTo>
                    <a:pt x="398610" y="1779536"/>
                  </a:lnTo>
                  <a:lnTo>
                    <a:pt x="438894" y="1724146"/>
                  </a:lnTo>
                  <a:lnTo>
                    <a:pt x="438894" y="1571626"/>
                  </a:lnTo>
                  <a:lnTo>
                    <a:pt x="486384" y="1571626"/>
                  </a:lnTo>
                  <a:lnTo>
                    <a:pt x="485737" y="1726160"/>
                  </a:lnTo>
                  <a:lnTo>
                    <a:pt x="521993" y="1779536"/>
                  </a:lnTo>
                  <a:lnTo>
                    <a:pt x="565298" y="1779536"/>
                  </a:lnTo>
                  <a:lnTo>
                    <a:pt x="605582" y="1724146"/>
                  </a:lnTo>
                  <a:lnTo>
                    <a:pt x="605582" y="1571626"/>
                  </a:lnTo>
                  <a:lnTo>
                    <a:pt x="658122" y="1571626"/>
                  </a:lnTo>
                  <a:lnTo>
                    <a:pt x="657475" y="1726160"/>
                  </a:lnTo>
                  <a:lnTo>
                    <a:pt x="693731" y="1779536"/>
                  </a:lnTo>
                  <a:lnTo>
                    <a:pt x="737036" y="1779536"/>
                  </a:lnTo>
                  <a:lnTo>
                    <a:pt x="777320" y="1724146"/>
                  </a:lnTo>
                  <a:lnTo>
                    <a:pt x="777320" y="1571626"/>
                  </a:lnTo>
                  <a:lnTo>
                    <a:pt x="807081" y="1571626"/>
                  </a:lnTo>
                  <a:lnTo>
                    <a:pt x="807081" y="1473747"/>
                  </a:lnTo>
                  <a:lnTo>
                    <a:pt x="121281" y="1473747"/>
                  </a:lnTo>
                  <a:lnTo>
                    <a:pt x="121281" y="1571626"/>
                  </a:lnTo>
                  <a:lnTo>
                    <a:pt x="157771" y="1571626"/>
                  </a:lnTo>
                  <a:lnTo>
                    <a:pt x="157124" y="1726160"/>
                  </a:lnTo>
                  <a:close/>
                  <a:moveTo>
                    <a:pt x="715384" y="1822841"/>
                  </a:moveTo>
                  <a:lnTo>
                    <a:pt x="733542" y="1820924"/>
                  </a:lnTo>
                  <a:lnTo>
                    <a:pt x="739046" y="1818843"/>
                  </a:lnTo>
                  <a:lnTo>
                    <a:pt x="741065" y="1816294"/>
                  </a:lnTo>
                  <a:lnTo>
                    <a:pt x="741065" y="1790112"/>
                  </a:lnTo>
                  <a:lnTo>
                    <a:pt x="739046" y="1787563"/>
                  </a:lnTo>
                  <a:lnTo>
                    <a:pt x="733542" y="1785481"/>
                  </a:lnTo>
                  <a:cubicBezTo>
                    <a:pt x="728894" y="1784297"/>
                    <a:pt x="722474" y="1783564"/>
                    <a:pt x="715384" y="1783564"/>
                  </a:cubicBezTo>
                  <a:cubicBezTo>
                    <a:pt x="704748" y="1783564"/>
                    <a:pt x="695620" y="1785212"/>
                    <a:pt x="691721" y="1787563"/>
                  </a:cubicBezTo>
                  <a:cubicBezTo>
                    <a:pt x="690421" y="1788346"/>
                    <a:pt x="689703" y="1789207"/>
                    <a:pt x="689703" y="1790112"/>
                  </a:cubicBezTo>
                  <a:lnTo>
                    <a:pt x="689703" y="1816294"/>
                  </a:lnTo>
                  <a:cubicBezTo>
                    <a:pt x="689703" y="1818102"/>
                    <a:pt x="692578" y="1819739"/>
                    <a:pt x="697225" y="1820924"/>
                  </a:cubicBezTo>
                  <a:cubicBezTo>
                    <a:pt x="701873" y="1822109"/>
                    <a:pt x="708293" y="1822841"/>
                    <a:pt x="715384" y="1822841"/>
                  </a:cubicBezTo>
                  <a:close/>
                  <a:moveTo>
                    <a:pt x="543646" y="1822841"/>
                  </a:moveTo>
                  <a:lnTo>
                    <a:pt x="561804" y="1820924"/>
                  </a:lnTo>
                  <a:lnTo>
                    <a:pt x="567308" y="1818843"/>
                  </a:lnTo>
                  <a:lnTo>
                    <a:pt x="569327" y="1816294"/>
                  </a:lnTo>
                  <a:lnTo>
                    <a:pt x="569327" y="1790112"/>
                  </a:lnTo>
                  <a:lnTo>
                    <a:pt x="567308" y="1787563"/>
                  </a:lnTo>
                  <a:lnTo>
                    <a:pt x="561804" y="1785481"/>
                  </a:lnTo>
                  <a:cubicBezTo>
                    <a:pt x="557156" y="1784297"/>
                    <a:pt x="550736" y="1783564"/>
                    <a:pt x="543646" y="1783564"/>
                  </a:cubicBezTo>
                  <a:cubicBezTo>
                    <a:pt x="533010" y="1783564"/>
                    <a:pt x="523882" y="1785212"/>
                    <a:pt x="519983" y="1787563"/>
                  </a:cubicBezTo>
                  <a:cubicBezTo>
                    <a:pt x="518683" y="1788346"/>
                    <a:pt x="517965" y="1789207"/>
                    <a:pt x="517965" y="1790112"/>
                  </a:cubicBezTo>
                  <a:lnTo>
                    <a:pt x="517965" y="1816294"/>
                  </a:lnTo>
                  <a:cubicBezTo>
                    <a:pt x="517965" y="1818102"/>
                    <a:pt x="520840" y="1819739"/>
                    <a:pt x="525487" y="1820924"/>
                  </a:cubicBezTo>
                  <a:cubicBezTo>
                    <a:pt x="530135" y="1822109"/>
                    <a:pt x="536555" y="1822841"/>
                    <a:pt x="543646" y="1822841"/>
                  </a:cubicBezTo>
                  <a:close/>
                  <a:moveTo>
                    <a:pt x="376958" y="1822841"/>
                  </a:moveTo>
                  <a:lnTo>
                    <a:pt x="395116" y="1820924"/>
                  </a:lnTo>
                  <a:lnTo>
                    <a:pt x="400620" y="1818843"/>
                  </a:lnTo>
                  <a:lnTo>
                    <a:pt x="402639" y="1816294"/>
                  </a:lnTo>
                  <a:lnTo>
                    <a:pt x="402639" y="1790112"/>
                  </a:lnTo>
                  <a:lnTo>
                    <a:pt x="400620" y="1787563"/>
                  </a:lnTo>
                  <a:lnTo>
                    <a:pt x="395116" y="1785481"/>
                  </a:lnTo>
                  <a:cubicBezTo>
                    <a:pt x="390468" y="1784297"/>
                    <a:pt x="384048" y="1783564"/>
                    <a:pt x="376958" y="1783564"/>
                  </a:cubicBezTo>
                  <a:cubicBezTo>
                    <a:pt x="366322" y="1783564"/>
                    <a:pt x="357194" y="1785212"/>
                    <a:pt x="353295" y="1787563"/>
                  </a:cubicBezTo>
                  <a:cubicBezTo>
                    <a:pt x="351995" y="1788346"/>
                    <a:pt x="351277" y="1789207"/>
                    <a:pt x="351277" y="1790112"/>
                  </a:cubicBezTo>
                  <a:lnTo>
                    <a:pt x="351277" y="1816294"/>
                  </a:lnTo>
                  <a:cubicBezTo>
                    <a:pt x="351277" y="1818102"/>
                    <a:pt x="354152" y="1819739"/>
                    <a:pt x="358799" y="1820924"/>
                  </a:cubicBezTo>
                  <a:cubicBezTo>
                    <a:pt x="363447" y="1822109"/>
                    <a:pt x="369867" y="1822841"/>
                    <a:pt x="376958" y="1822841"/>
                  </a:cubicBezTo>
                  <a:close/>
                  <a:moveTo>
                    <a:pt x="215033" y="1822841"/>
                  </a:moveTo>
                  <a:lnTo>
                    <a:pt x="233191" y="1820924"/>
                  </a:lnTo>
                  <a:lnTo>
                    <a:pt x="238695" y="1818843"/>
                  </a:lnTo>
                  <a:lnTo>
                    <a:pt x="240714" y="1816294"/>
                  </a:lnTo>
                  <a:lnTo>
                    <a:pt x="240714" y="1790112"/>
                  </a:lnTo>
                  <a:lnTo>
                    <a:pt x="238695" y="1787563"/>
                  </a:lnTo>
                  <a:lnTo>
                    <a:pt x="233191" y="1785481"/>
                  </a:lnTo>
                  <a:cubicBezTo>
                    <a:pt x="228543" y="1784297"/>
                    <a:pt x="222123" y="1783564"/>
                    <a:pt x="215033" y="1783564"/>
                  </a:cubicBezTo>
                  <a:cubicBezTo>
                    <a:pt x="204397" y="1783564"/>
                    <a:pt x="195269" y="1785212"/>
                    <a:pt x="191370" y="1787563"/>
                  </a:cubicBezTo>
                  <a:cubicBezTo>
                    <a:pt x="190070" y="1788346"/>
                    <a:pt x="189352" y="1789207"/>
                    <a:pt x="189352" y="1790112"/>
                  </a:cubicBezTo>
                  <a:lnTo>
                    <a:pt x="189352" y="1816294"/>
                  </a:lnTo>
                  <a:cubicBezTo>
                    <a:pt x="189352" y="1818102"/>
                    <a:pt x="192227" y="1819739"/>
                    <a:pt x="196874" y="1820924"/>
                  </a:cubicBezTo>
                  <a:cubicBezTo>
                    <a:pt x="201522" y="1822109"/>
                    <a:pt x="207942" y="1822841"/>
                    <a:pt x="215033" y="1822841"/>
                  </a:cubicBezTo>
                  <a:close/>
                  <a:moveTo>
                    <a:pt x="986109" y="1830956"/>
                  </a:moveTo>
                  <a:lnTo>
                    <a:pt x="986109" y="1782631"/>
                  </a:lnTo>
                  <a:lnTo>
                    <a:pt x="1102789" y="1782631"/>
                  </a:lnTo>
                  <a:lnTo>
                    <a:pt x="1102789" y="1830956"/>
                  </a:lnTo>
                  <a:close/>
                  <a:moveTo>
                    <a:pt x="486503" y="1896847"/>
                  </a:moveTo>
                  <a:cubicBezTo>
                    <a:pt x="486155" y="1896558"/>
                    <a:pt x="486146" y="1896249"/>
                    <a:pt x="486146" y="1895937"/>
                  </a:cubicBezTo>
                  <a:lnTo>
                    <a:pt x="486511" y="1895007"/>
                  </a:lnTo>
                  <a:close/>
                  <a:moveTo>
                    <a:pt x="319810" y="1898084"/>
                  </a:moveTo>
                  <a:cubicBezTo>
                    <a:pt x="319020" y="1897449"/>
                    <a:pt x="318967" y="1896699"/>
                    <a:pt x="318967" y="1895937"/>
                  </a:cubicBezTo>
                  <a:lnTo>
                    <a:pt x="319828" y="1893743"/>
                  </a:lnTo>
                  <a:close/>
                  <a:moveTo>
                    <a:pt x="157881" y="1899022"/>
                  </a:moveTo>
                  <a:cubicBezTo>
                    <a:pt x="156786" y="1898152"/>
                    <a:pt x="156670" y="1897059"/>
                    <a:pt x="156670" y="1895937"/>
                  </a:cubicBezTo>
                  <a:lnTo>
                    <a:pt x="157907" y="1892784"/>
                  </a:lnTo>
                  <a:close/>
                  <a:moveTo>
                    <a:pt x="658227" y="1900174"/>
                  </a:moveTo>
                  <a:cubicBezTo>
                    <a:pt x="656794" y="1899041"/>
                    <a:pt x="656564" y="1897517"/>
                    <a:pt x="656564" y="1895937"/>
                  </a:cubicBezTo>
                  <a:lnTo>
                    <a:pt x="658263" y="1891608"/>
                  </a:lnTo>
                  <a:close/>
                  <a:moveTo>
                    <a:pt x="967231" y="1907087"/>
                  </a:moveTo>
                  <a:lnTo>
                    <a:pt x="1121668" y="1907087"/>
                  </a:lnTo>
                  <a:cubicBezTo>
                    <a:pt x="1127283" y="1907087"/>
                    <a:pt x="1131834" y="1902535"/>
                    <a:pt x="1131834" y="1896920"/>
                  </a:cubicBezTo>
                  <a:lnTo>
                    <a:pt x="1131834" y="1764992"/>
                  </a:lnTo>
                  <a:cubicBezTo>
                    <a:pt x="1131834" y="1759378"/>
                    <a:pt x="1127283" y="1754826"/>
                    <a:pt x="1121668" y="1754826"/>
                  </a:cubicBezTo>
                  <a:lnTo>
                    <a:pt x="967231" y="1754826"/>
                  </a:lnTo>
                  <a:cubicBezTo>
                    <a:pt x="961616" y="1754826"/>
                    <a:pt x="957065" y="1759378"/>
                    <a:pt x="957065" y="1764992"/>
                  </a:cubicBezTo>
                  <a:lnTo>
                    <a:pt x="957065" y="1896920"/>
                  </a:lnTo>
                  <a:cubicBezTo>
                    <a:pt x="957065" y="1902535"/>
                    <a:pt x="961616" y="1907087"/>
                    <a:pt x="967231" y="1907087"/>
                  </a:cubicBezTo>
                  <a:close/>
                  <a:moveTo>
                    <a:pt x="970657" y="1920328"/>
                  </a:moveTo>
                  <a:cubicBezTo>
                    <a:pt x="954570" y="1920328"/>
                    <a:pt x="941528" y="1907287"/>
                    <a:pt x="941528" y="1891200"/>
                  </a:cubicBezTo>
                  <a:lnTo>
                    <a:pt x="941528" y="1774688"/>
                  </a:lnTo>
                  <a:cubicBezTo>
                    <a:pt x="941528" y="1758600"/>
                    <a:pt x="954570" y="1745559"/>
                    <a:pt x="970657" y="1745559"/>
                  </a:cubicBezTo>
                  <a:lnTo>
                    <a:pt x="1114973" y="1745559"/>
                  </a:lnTo>
                  <a:cubicBezTo>
                    <a:pt x="1131061" y="1745559"/>
                    <a:pt x="1144102" y="1758600"/>
                    <a:pt x="1144102" y="1774688"/>
                  </a:cubicBezTo>
                  <a:lnTo>
                    <a:pt x="1144102" y="1891200"/>
                  </a:lnTo>
                  <a:cubicBezTo>
                    <a:pt x="1144102" y="1907287"/>
                    <a:pt x="1131061" y="1920328"/>
                    <a:pt x="1114973" y="1920328"/>
                  </a:cubicBezTo>
                  <a:close/>
                  <a:moveTo>
                    <a:pt x="1109480" y="1998069"/>
                  </a:moveTo>
                  <a:cubicBezTo>
                    <a:pt x="1115019" y="1998069"/>
                    <a:pt x="1119510" y="1993578"/>
                    <a:pt x="1119510" y="1988039"/>
                  </a:cubicBezTo>
                  <a:cubicBezTo>
                    <a:pt x="1119510" y="1982500"/>
                    <a:pt x="1115019" y="1978010"/>
                    <a:pt x="1109480" y="1978010"/>
                  </a:cubicBezTo>
                  <a:cubicBezTo>
                    <a:pt x="1103941" y="1978010"/>
                    <a:pt x="1099451" y="1982500"/>
                    <a:pt x="1099451" y="1988039"/>
                  </a:cubicBezTo>
                  <a:cubicBezTo>
                    <a:pt x="1099451" y="1993578"/>
                    <a:pt x="1103941" y="1998069"/>
                    <a:pt x="1109480" y="1998069"/>
                  </a:cubicBezTo>
                  <a:close/>
                  <a:moveTo>
                    <a:pt x="1064099" y="1998069"/>
                  </a:moveTo>
                  <a:cubicBezTo>
                    <a:pt x="1069638" y="1998069"/>
                    <a:pt x="1074128" y="1993578"/>
                    <a:pt x="1074128" y="1988039"/>
                  </a:cubicBezTo>
                  <a:cubicBezTo>
                    <a:pt x="1074128" y="1982500"/>
                    <a:pt x="1069638" y="1978010"/>
                    <a:pt x="1064099" y="1978010"/>
                  </a:cubicBezTo>
                  <a:cubicBezTo>
                    <a:pt x="1058560" y="1978010"/>
                    <a:pt x="1054069" y="1982500"/>
                    <a:pt x="1054069" y="1988039"/>
                  </a:cubicBezTo>
                  <a:cubicBezTo>
                    <a:pt x="1054069" y="1993578"/>
                    <a:pt x="1058560" y="1998069"/>
                    <a:pt x="1064099" y="1998069"/>
                  </a:cubicBezTo>
                  <a:close/>
                  <a:moveTo>
                    <a:pt x="1015110" y="1998069"/>
                  </a:moveTo>
                  <a:cubicBezTo>
                    <a:pt x="1020649" y="1998069"/>
                    <a:pt x="1025139" y="1993578"/>
                    <a:pt x="1025139" y="1988039"/>
                  </a:cubicBezTo>
                  <a:cubicBezTo>
                    <a:pt x="1025139" y="1982500"/>
                    <a:pt x="1020649" y="1978010"/>
                    <a:pt x="1015110" y="1978010"/>
                  </a:cubicBezTo>
                  <a:cubicBezTo>
                    <a:pt x="1009571" y="1978010"/>
                    <a:pt x="1005081" y="1982500"/>
                    <a:pt x="1005081" y="1988039"/>
                  </a:cubicBezTo>
                  <a:cubicBezTo>
                    <a:pt x="1005081" y="1993578"/>
                    <a:pt x="1009571" y="1998069"/>
                    <a:pt x="1015110" y="1998069"/>
                  </a:cubicBezTo>
                  <a:close/>
                  <a:moveTo>
                    <a:pt x="972742" y="1998069"/>
                  </a:moveTo>
                  <a:cubicBezTo>
                    <a:pt x="978281" y="1998069"/>
                    <a:pt x="982771" y="1993578"/>
                    <a:pt x="982771" y="1988039"/>
                  </a:cubicBezTo>
                  <a:cubicBezTo>
                    <a:pt x="982771" y="1982500"/>
                    <a:pt x="978281" y="1978010"/>
                    <a:pt x="972742" y="1978010"/>
                  </a:cubicBezTo>
                  <a:cubicBezTo>
                    <a:pt x="967203" y="1978010"/>
                    <a:pt x="962712" y="1982500"/>
                    <a:pt x="962712" y="1988039"/>
                  </a:cubicBezTo>
                  <a:cubicBezTo>
                    <a:pt x="962712" y="1993578"/>
                    <a:pt x="967203" y="1998069"/>
                    <a:pt x="972742" y="1998069"/>
                  </a:cubicBezTo>
                  <a:close/>
                  <a:moveTo>
                    <a:pt x="954327" y="2039489"/>
                  </a:moveTo>
                  <a:cubicBezTo>
                    <a:pt x="947259" y="2039489"/>
                    <a:pt x="941528" y="2033759"/>
                    <a:pt x="941528" y="2026690"/>
                  </a:cubicBezTo>
                  <a:lnTo>
                    <a:pt x="941528" y="1975495"/>
                  </a:lnTo>
                  <a:cubicBezTo>
                    <a:pt x="941528" y="1968426"/>
                    <a:pt x="947259" y="1962696"/>
                    <a:pt x="954327" y="1962696"/>
                  </a:cubicBezTo>
                  <a:lnTo>
                    <a:pt x="1131303" y="1962696"/>
                  </a:lnTo>
                  <a:cubicBezTo>
                    <a:pt x="1138372" y="1962696"/>
                    <a:pt x="1144102" y="1968426"/>
                    <a:pt x="1144102" y="1975495"/>
                  </a:cubicBezTo>
                  <a:lnTo>
                    <a:pt x="1144102" y="2026690"/>
                  </a:lnTo>
                  <a:cubicBezTo>
                    <a:pt x="1144102" y="2033759"/>
                    <a:pt x="1138372" y="2039489"/>
                    <a:pt x="1131303" y="2039489"/>
                  </a:cubicBezTo>
                  <a:close/>
                  <a:moveTo>
                    <a:pt x="921012" y="2072589"/>
                  </a:moveTo>
                  <a:lnTo>
                    <a:pt x="1276369" y="2072589"/>
                  </a:lnTo>
                  <a:cubicBezTo>
                    <a:pt x="1285949" y="2072589"/>
                    <a:pt x="1293715" y="2064823"/>
                    <a:pt x="1293715" y="2055243"/>
                  </a:cubicBezTo>
                  <a:lnTo>
                    <a:pt x="1293715" y="1533850"/>
                  </a:lnTo>
                  <a:cubicBezTo>
                    <a:pt x="1293715" y="1524271"/>
                    <a:pt x="1285949" y="1516505"/>
                    <a:pt x="1276369" y="1516505"/>
                  </a:cubicBezTo>
                  <a:lnTo>
                    <a:pt x="921012" y="1516505"/>
                  </a:lnTo>
                  <a:cubicBezTo>
                    <a:pt x="911432" y="1516505"/>
                    <a:pt x="903666" y="1524271"/>
                    <a:pt x="903666" y="1533850"/>
                  </a:cubicBezTo>
                  <a:lnTo>
                    <a:pt x="903666" y="2055243"/>
                  </a:lnTo>
                  <a:cubicBezTo>
                    <a:pt x="903666" y="2064823"/>
                    <a:pt x="911432" y="2072589"/>
                    <a:pt x="921012" y="2072589"/>
                  </a:cubicBezTo>
                  <a:close/>
                  <a:moveTo>
                    <a:pt x="902336" y="2084495"/>
                  </a:moveTo>
                  <a:cubicBezTo>
                    <a:pt x="893786" y="2084495"/>
                    <a:pt x="886855" y="2077564"/>
                    <a:pt x="886855" y="2069014"/>
                  </a:cubicBezTo>
                  <a:lnTo>
                    <a:pt x="886855" y="1516570"/>
                  </a:lnTo>
                  <a:cubicBezTo>
                    <a:pt x="886855" y="1508020"/>
                    <a:pt x="893786" y="1501089"/>
                    <a:pt x="902336" y="1501089"/>
                  </a:cubicBezTo>
                  <a:lnTo>
                    <a:pt x="1292855" y="1501089"/>
                  </a:lnTo>
                  <a:cubicBezTo>
                    <a:pt x="1301405" y="1501089"/>
                    <a:pt x="1308336" y="1508020"/>
                    <a:pt x="1308336" y="1516570"/>
                  </a:cubicBezTo>
                  <a:lnTo>
                    <a:pt x="1308336" y="2069014"/>
                  </a:lnTo>
                  <a:cubicBezTo>
                    <a:pt x="1308336" y="2077564"/>
                    <a:pt x="1301405" y="2084495"/>
                    <a:pt x="1292855" y="2084495"/>
                  </a:cubicBezTo>
                  <a:close/>
                  <a:moveTo>
                    <a:pt x="193380" y="2133342"/>
                  </a:moveTo>
                  <a:lnTo>
                    <a:pt x="236685" y="2133342"/>
                  </a:lnTo>
                  <a:lnTo>
                    <a:pt x="276969" y="2077952"/>
                  </a:lnTo>
                  <a:lnTo>
                    <a:pt x="276969" y="1937148"/>
                  </a:lnTo>
                  <a:lnTo>
                    <a:pt x="319647" y="1937148"/>
                  </a:lnTo>
                  <a:lnTo>
                    <a:pt x="319049" y="2079966"/>
                  </a:lnTo>
                  <a:lnTo>
                    <a:pt x="355305" y="2133342"/>
                  </a:lnTo>
                  <a:lnTo>
                    <a:pt x="398610" y="2133342"/>
                  </a:lnTo>
                  <a:lnTo>
                    <a:pt x="438894" y="2077952"/>
                  </a:lnTo>
                  <a:lnTo>
                    <a:pt x="438894" y="1937148"/>
                  </a:lnTo>
                  <a:lnTo>
                    <a:pt x="486335" y="1937148"/>
                  </a:lnTo>
                  <a:lnTo>
                    <a:pt x="485737" y="2079966"/>
                  </a:lnTo>
                  <a:lnTo>
                    <a:pt x="521993" y="2133342"/>
                  </a:lnTo>
                  <a:lnTo>
                    <a:pt x="565298" y="2133342"/>
                  </a:lnTo>
                  <a:lnTo>
                    <a:pt x="605582" y="2077952"/>
                  </a:lnTo>
                  <a:lnTo>
                    <a:pt x="605582" y="1937148"/>
                  </a:lnTo>
                  <a:lnTo>
                    <a:pt x="658072" y="1937148"/>
                  </a:lnTo>
                  <a:lnTo>
                    <a:pt x="657475" y="2079966"/>
                  </a:lnTo>
                  <a:lnTo>
                    <a:pt x="693731" y="2133342"/>
                  </a:lnTo>
                  <a:lnTo>
                    <a:pt x="737036" y="2133342"/>
                  </a:lnTo>
                  <a:lnTo>
                    <a:pt x="777320" y="2077952"/>
                  </a:lnTo>
                  <a:lnTo>
                    <a:pt x="777320" y="1937148"/>
                  </a:lnTo>
                  <a:lnTo>
                    <a:pt x="807081" y="1937148"/>
                  </a:lnTo>
                  <a:lnTo>
                    <a:pt x="807081" y="1839269"/>
                  </a:lnTo>
                  <a:lnTo>
                    <a:pt x="777320" y="1839269"/>
                  </a:lnTo>
                  <a:lnTo>
                    <a:pt x="658482" y="1839269"/>
                  </a:lnTo>
                  <a:lnTo>
                    <a:pt x="605582" y="1839269"/>
                  </a:lnTo>
                  <a:lnTo>
                    <a:pt x="486744" y="1839269"/>
                  </a:lnTo>
                  <a:lnTo>
                    <a:pt x="438894" y="1839269"/>
                  </a:lnTo>
                  <a:lnTo>
                    <a:pt x="320056" y="1839269"/>
                  </a:lnTo>
                  <a:lnTo>
                    <a:pt x="276969" y="1839269"/>
                  </a:lnTo>
                  <a:lnTo>
                    <a:pt x="158131" y="1839269"/>
                  </a:lnTo>
                  <a:lnTo>
                    <a:pt x="121281" y="1839269"/>
                  </a:lnTo>
                  <a:lnTo>
                    <a:pt x="121281" y="1937148"/>
                  </a:lnTo>
                  <a:lnTo>
                    <a:pt x="157721" y="1937148"/>
                  </a:lnTo>
                  <a:lnTo>
                    <a:pt x="157124" y="2079966"/>
                  </a:lnTo>
                  <a:close/>
                  <a:moveTo>
                    <a:pt x="715384" y="2176647"/>
                  </a:moveTo>
                  <a:lnTo>
                    <a:pt x="733542" y="2174730"/>
                  </a:lnTo>
                  <a:lnTo>
                    <a:pt x="739046" y="2172649"/>
                  </a:lnTo>
                  <a:lnTo>
                    <a:pt x="741065" y="2170100"/>
                  </a:lnTo>
                  <a:lnTo>
                    <a:pt x="741065" y="2143918"/>
                  </a:lnTo>
                  <a:lnTo>
                    <a:pt x="739046" y="2141369"/>
                  </a:lnTo>
                  <a:lnTo>
                    <a:pt x="733542" y="2139287"/>
                  </a:lnTo>
                  <a:cubicBezTo>
                    <a:pt x="728894" y="2138103"/>
                    <a:pt x="722474" y="2137370"/>
                    <a:pt x="715384" y="2137370"/>
                  </a:cubicBezTo>
                  <a:cubicBezTo>
                    <a:pt x="704748" y="2137370"/>
                    <a:pt x="695620" y="2139018"/>
                    <a:pt x="691721" y="2141369"/>
                  </a:cubicBezTo>
                  <a:cubicBezTo>
                    <a:pt x="690421" y="2142152"/>
                    <a:pt x="689703" y="2143013"/>
                    <a:pt x="689703" y="2143918"/>
                  </a:cubicBezTo>
                  <a:lnTo>
                    <a:pt x="689703" y="2170100"/>
                  </a:lnTo>
                  <a:cubicBezTo>
                    <a:pt x="689703" y="2171908"/>
                    <a:pt x="692578" y="2173545"/>
                    <a:pt x="697225" y="2174730"/>
                  </a:cubicBezTo>
                  <a:cubicBezTo>
                    <a:pt x="701873" y="2175915"/>
                    <a:pt x="708293" y="2176647"/>
                    <a:pt x="715384" y="2176647"/>
                  </a:cubicBezTo>
                  <a:close/>
                  <a:moveTo>
                    <a:pt x="543646" y="2176647"/>
                  </a:moveTo>
                  <a:lnTo>
                    <a:pt x="561804" y="2174730"/>
                  </a:lnTo>
                  <a:lnTo>
                    <a:pt x="567308" y="2172649"/>
                  </a:lnTo>
                  <a:lnTo>
                    <a:pt x="569327" y="2170100"/>
                  </a:lnTo>
                  <a:lnTo>
                    <a:pt x="569327" y="2143918"/>
                  </a:lnTo>
                  <a:lnTo>
                    <a:pt x="567308" y="2141369"/>
                  </a:lnTo>
                  <a:lnTo>
                    <a:pt x="561804" y="2139287"/>
                  </a:lnTo>
                  <a:cubicBezTo>
                    <a:pt x="557156" y="2138103"/>
                    <a:pt x="550736" y="2137370"/>
                    <a:pt x="543646" y="2137370"/>
                  </a:cubicBezTo>
                  <a:cubicBezTo>
                    <a:pt x="533010" y="2137370"/>
                    <a:pt x="523882" y="2139018"/>
                    <a:pt x="519983" y="2141369"/>
                  </a:cubicBezTo>
                  <a:cubicBezTo>
                    <a:pt x="518683" y="2142152"/>
                    <a:pt x="517965" y="2143013"/>
                    <a:pt x="517965" y="2143918"/>
                  </a:cubicBezTo>
                  <a:lnTo>
                    <a:pt x="517965" y="2170100"/>
                  </a:lnTo>
                  <a:cubicBezTo>
                    <a:pt x="517965" y="2171908"/>
                    <a:pt x="520840" y="2173545"/>
                    <a:pt x="525487" y="2174730"/>
                  </a:cubicBezTo>
                  <a:cubicBezTo>
                    <a:pt x="530135" y="2175915"/>
                    <a:pt x="536555" y="2176647"/>
                    <a:pt x="543646" y="2176647"/>
                  </a:cubicBezTo>
                  <a:close/>
                  <a:moveTo>
                    <a:pt x="376958" y="2176647"/>
                  </a:moveTo>
                  <a:lnTo>
                    <a:pt x="395116" y="2174730"/>
                  </a:lnTo>
                  <a:lnTo>
                    <a:pt x="400620" y="2172649"/>
                  </a:lnTo>
                  <a:lnTo>
                    <a:pt x="402639" y="2170100"/>
                  </a:lnTo>
                  <a:lnTo>
                    <a:pt x="402639" y="2143918"/>
                  </a:lnTo>
                  <a:lnTo>
                    <a:pt x="400620" y="2141369"/>
                  </a:lnTo>
                  <a:lnTo>
                    <a:pt x="395116" y="2139287"/>
                  </a:lnTo>
                  <a:cubicBezTo>
                    <a:pt x="390468" y="2138103"/>
                    <a:pt x="384048" y="2137370"/>
                    <a:pt x="376958" y="2137370"/>
                  </a:cubicBezTo>
                  <a:cubicBezTo>
                    <a:pt x="366322" y="2137370"/>
                    <a:pt x="357194" y="2139018"/>
                    <a:pt x="353295" y="2141369"/>
                  </a:cubicBezTo>
                  <a:cubicBezTo>
                    <a:pt x="351995" y="2142152"/>
                    <a:pt x="351277" y="2143013"/>
                    <a:pt x="351277" y="2143918"/>
                  </a:cubicBezTo>
                  <a:lnTo>
                    <a:pt x="351277" y="2170100"/>
                  </a:lnTo>
                  <a:cubicBezTo>
                    <a:pt x="351277" y="2171908"/>
                    <a:pt x="354152" y="2173545"/>
                    <a:pt x="358799" y="2174730"/>
                  </a:cubicBezTo>
                  <a:cubicBezTo>
                    <a:pt x="363447" y="2175915"/>
                    <a:pt x="369867" y="2176647"/>
                    <a:pt x="376958" y="2176647"/>
                  </a:cubicBezTo>
                  <a:close/>
                  <a:moveTo>
                    <a:pt x="215033" y="2176647"/>
                  </a:moveTo>
                  <a:lnTo>
                    <a:pt x="233191" y="2174730"/>
                  </a:lnTo>
                  <a:lnTo>
                    <a:pt x="238695" y="2172649"/>
                  </a:lnTo>
                  <a:lnTo>
                    <a:pt x="240714" y="2170100"/>
                  </a:lnTo>
                  <a:lnTo>
                    <a:pt x="240714" y="2143918"/>
                  </a:lnTo>
                  <a:lnTo>
                    <a:pt x="238695" y="2141369"/>
                  </a:lnTo>
                  <a:lnTo>
                    <a:pt x="233191" y="2139287"/>
                  </a:lnTo>
                  <a:cubicBezTo>
                    <a:pt x="228543" y="2138103"/>
                    <a:pt x="222123" y="2137370"/>
                    <a:pt x="215033" y="2137370"/>
                  </a:cubicBezTo>
                  <a:cubicBezTo>
                    <a:pt x="204397" y="2137370"/>
                    <a:pt x="195269" y="2139018"/>
                    <a:pt x="191370" y="2141369"/>
                  </a:cubicBezTo>
                  <a:cubicBezTo>
                    <a:pt x="190070" y="2142152"/>
                    <a:pt x="189352" y="2143013"/>
                    <a:pt x="189352" y="2143918"/>
                  </a:cubicBezTo>
                  <a:lnTo>
                    <a:pt x="189352" y="2170100"/>
                  </a:lnTo>
                  <a:cubicBezTo>
                    <a:pt x="189352" y="2171908"/>
                    <a:pt x="192227" y="2173545"/>
                    <a:pt x="196874" y="2174730"/>
                  </a:cubicBezTo>
                  <a:cubicBezTo>
                    <a:pt x="201522" y="2175915"/>
                    <a:pt x="207942" y="2176647"/>
                    <a:pt x="215033" y="2176647"/>
                  </a:cubicBezTo>
                  <a:close/>
                  <a:moveTo>
                    <a:pt x="193380" y="2523867"/>
                  </a:moveTo>
                  <a:lnTo>
                    <a:pt x="236685" y="2523867"/>
                  </a:lnTo>
                  <a:lnTo>
                    <a:pt x="276969" y="2468477"/>
                  </a:lnTo>
                  <a:lnTo>
                    <a:pt x="276969" y="2311314"/>
                  </a:lnTo>
                  <a:lnTo>
                    <a:pt x="319938" y="2311314"/>
                  </a:lnTo>
                  <a:lnTo>
                    <a:pt x="319272" y="2470491"/>
                  </a:lnTo>
                  <a:lnTo>
                    <a:pt x="355528" y="2523867"/>
                  </a:lnTo>
                  <a:lnTo>
                    <a:pt x="398833" y="2523867"/>
                  </a:lnTo>
                  <a:lnTo>
                    <a:pt x="439117" y="2468477"/>
                  </a:lnTo>
                  <a:lnTo>
                    <a:pt x="439117" y="2311314"/>
                  </a:lnTo>
                  <a:lnTo>
                    <a:pt x="482085" y="2311314"/>
                  </a:lnTo>
                  <a:lnTo>
                    <a:pt x="481419" y="2470491"/>
                  </a:lnTo>
                  <a:lnTo>
                    <a:pt x="517675" y="2523867"/>
                  </a:lnTo>
                  <a:lnTo>
                    <a:pt x="560980" y="2523867"/>
                  </a:lnTo>
                  <a:lnTo>
                    <a:pt x="601264" y="2468477"/>
                  </a:lnTo>
                  <a:lnTo>
                    <a:pt x="601264" y="2311314"/>
                  </a:lnTo>
                  <a:lnTo>
                    <a:pt x="644232" y="2311314"/>
                  </a:lnTo>
                  <a:lnTo>
                    <a:pt x="643566" y="2470491"/>
                  </a:lnTo>
                  <a:lnTo>
                    <a:pt x="679822" y="2523867"/>
                  </a:lnTo>
                  <a:lnTo>
                    <a:pt x="723127" y="2523867"/>
                  </a:lnTo>
                  <a:lnTo>
                    <a:pt x="763411" y="2468477"/>
                  </a:lnTo>
                  <a:lnTo>
                    <a:pt x="763411" y="2311314"/>
                  </a:lnTo>
                  <a:lnTo>
                    <a:pt x="806379" y="2311314"/>
                  </a:lnTo>
                  <a:lnTo>
                    <a:pt x="805713" y="2470491"/>
                  </a:lnTo>
                  <a:lnTo>
                    <a:pt x="841969" y="2523867"/>
                  </a:lnTo>
                  <a:lnTo>
                    <a:pt x="885274" y="2523867"/>
                  </a:lnTo>
                  <a:lnTo>
                    <a:pt x="925558" y="2468477"/>
                  </a:lnTo>
                  <a:lnTo>
                    <a:pt x="925558" y="2311314"/>
                  </a:lnTo>
                  <a:lnTo>
                    <a:pt x="968527" y="2311314"/>
                  </a:lnTo>
                  <a:lnTo>
                    <a:pt x="967861" y="2470491"/>
                  </a:lnTo>
                  <a:lnTo>
                    <a:pt x="1004117" y="2523867"/>
                  </a:lnTo>
                  <a:lnTo>
                    <a:pt x="1047422" y="2523867"/>
                  </a:lnTo>
                  <a:lnTo>
                    <a:pt x="1087706" y="2468477"/>
                  </a:lnTo>
                  <a:lnTo>
                    <a:pt x="1087706" y="2311314"/>
                  </a:lnTo>
                  <a:lnTo>
                    <a:pt x="1130675" y="2311314"/>
                  </a:lnTo>
                  <a:lnTo>
                    <a:pt x="1130009" y="2470491"/>
                  </a:lnTo>
                  <a:lnTo>
                    <a:pt x="1166265" y="2523867"/>
                  </a:lnTo>
                  <a:lnTo>
                    <a:pt x="1209570" y="2523867"/>
                  </a:lnTo>
                  <a:lnTo>
                    <a:pt x="1249854" y="2468477"/>
                  </a:lnTo>
                  <a:lnTo>
                    <a:pt x="1249854" y="2311314"/>
                  </a:lnTo>
                  <a:lnTo>
                    <a:pt x="1273424" y="2311314"/>
                  </a:lnTo>
                  <a:lnTo>
                    <a:pt x="1273424" y="2229586"/>
                  </a:lnTo>
                  <a:lnTo>
                    <a:pt x="121280" y="2229586"/>
                  </a:lnTo>
                  <a:lnTo>
                    <a:pt x="121280" y="2311314"/>
                  </a:lnTo>
                  <a:lnTo>
                    <a:pt x="157790" y="2311314"/>
                  </a:lnTo>
                  <a:lnTo>
                    <a:pt x="157124" y="2470491"/>
                  </a:lnTo>
                  <a:close/>
                  <a:moveTo>
                    <a:pt x="1187918" y="2567172"/>
                  </a:moveTo>
                  <a:lnTo>
                    <a:pt x="1206076" y="2565255"/>
                  </a:lnTo>
                  <a:lnTo>
                    <a:pt x="1211580" y="2563174"/>
                  </a:lnTo>
                  <a:lnTo>
                    <a:pt x="1213599" y="2560625"/>
                  </a:lnTo>
                  <a:lnTo>
                    <a:pt x="1213599" y="2534442"/>
                  </a:lnTo>
                  <a:lnTo>
                    <a:pt x="1211580" y="2531893"/>
                  </a:lnTo>
                  <a:lnTo>
                    <a:pt x="1206076" y="2529812"/>
                  </a:lnTo>
                  <a:cubicBezTo>
                    <a:pt x="1201428" y="2528628"/>
                    <a:pt x="1195008" y="2527895"/>
                    <a:pt x="1187918" y="2527895"/>
                  </a:cubicBezTo>
                  <a:cubicBezTo>
                    <a:pt x="1177282" y="2527895"/>
                    <a:pt x="1168154" y="2529543"/>
                    <a:pt x="1164255" y="2531893"/>
                  </a:cubicBezTo>
                  <a:cubicBezTo>
                    <a:pt x="1162955" y="2532677"/>
                    <a:pt x="1162237" y="2533538"/>
                    <a:pt x="1162237" y="2534442"/>
                  </a:cubicBezTo>
                  <a:lnTo>
                    <a:pt x="1162237" y="2560625"/>
                  </a:lnTo>
                  <a:cubicBezTo>
                    <a:pt x="1162237" y="2562433"/>
                    <a:pt x="1165112" y="2564070"/>
                    <a:pt x="1169759" y="2565255"/>
                  </a:cubicBezTo>
                  <a:cubicBezTo>
                    <a:pt x="1174407" y="2566440"/>
                    <a:pt x="1180827" y="2567172"/>
                    <a:pt x="1187918" y="2567172"/>
                  </a:cubicBezTo>
                  <a:close/>
                  <a:moveTo>
                    <a:pt x="1025770" y="2567172"/>
                  </a:moveTo>
                  <a:lnTo>
                    <a:pt x="1043928" y="2565255"/>
                  </a:lnTo>
                  <a:lnTo>
                    <a:pt x="1049432" y="2563174"/>
                  </a:lnTo>
                  <a:lnTo>
                    <a:pt x="1051451" y="2560625"/>
                  </a:lnTo>
                  <a:lnTo>
                    <a:pt x="1051451" y="2534442"/>
                  </a:lnTo>
                  <a:lnTo>
                    <a:pt x="1049432" y="2531893"/>
                  </a:lnTo>
                  <a:lnTo>
                    <a:pt x="1043928" y="2529812"/>
                  </a:lnTo>
                  <a:cubicBezTo>
                    <a:pt x="1039280" y="2528628"/>
                    <a:pt x="1032860" y="2527895"/>
                    <a:pt x="1025770" y="2527895"/>
                  </a:cubicBezTo>
                  <a:cubicBezTo>
                    <a:pt x="1015134" y="2527895"/>
                    <a:pt x="1006006" y="2529543"/>
                    <a:pt x="1002107" y="2531893"/>
                  </a:cubicBezTo>
                  <a:cubicBezTo>
                    <a:pt x="1000807" y="2532677"/>
                    <a:pt x="1000089" y="2533538"/>
                    <a:pt x="1000089" y="2534442"/>
                  </a:cubicBezTo>
                  <a:lnTo>
                    <a:pt x="1000089" y="2560625"/>
                  </a:lnTo>
                  <a:cubicBezTo>
                    <a:pt x="1000089" y="2562433"/>
                    <a:pt x="1002964" y="2564070"/>
                    <a:pt x="1007611" y="2565255"/>
                  </a:cubicBezTo>
                  <a:cubicBezTo>
                    <a:pt x="1012259" y="2566440"/>
                    <a:pt x="1018679" y="2567172"/>
                    <a:pt x="1025770" y="2567172"/>
                  </a:cubicBezTo>
                  <a:close/>
                  <a:moveTo>
                    <a:pt x="863622" y="2567172"/>
                  </a:moveTo>
                  <a:lnTo>
                    <a:pt x="881780" y="2565255"/>
                  </a:lnTo>
                  <a:lnTo>
                    <a:pt x="887284" y="2563174"/>
                  </a:lnTo>
                  <a:lnTo>
                    <a:pt x="889303" y="2560625"/>
                  </a:lnTo>
                  <a:lnTo>
                    <a:pt x="889303" y="2534442"/>
                  </a:lnTo>
                  <a:lnTo>
                    <a:pt x="887284" y="2531893"/>
                  </a:lnTo>
                  <a:lnTo>
                    <a:pt x="881780" y="2529812"/>
                  </a:lnTo>
                  <a:cubicBezTo>
                    <a:pt x="877132" y="2528628"/>
                    <a:pt x="870712" y="2527895"/>
                    <a:pt x="863622" y="2527895"/>
                  </a:cubicBezTo>
                  <a:cubicBezTo>
                    <a:pt x="852986" y="2527895"/>
                    <a:pt x="843858" y="2529543"/>
                    <a:pt x="839959" y="2531893"/>
                  </a:cubicBezTo>
                  <a:cubicBezTo>
                    <a:pt x="838659" y="2532677"/>
                    <a:pt x="837941" y="2533538"/>
                    <a:pt x="837941" y="2534442"/>
                  </a:cubicBezTo>
                  <a:lnTo>
                    <a:pt x="837941" y="2560625"/>
                  </a:lnTo>
                  <a:cubicBezTo>
                    <a:pt x="837941" y="2562433"/>
                    <a:pt x="840816" y="2564070"/>
                    <a:pt x="845463" y="2565255"/>
                  </a:cubicBezTo>
                  <a:cubicBezTo>
                    <a:pt x="850111" y="2566440"/>
                    <a:pt x="856531" y="2567172"/>
                    <a:pt x="863622" y="2567172"/>
                  </a:cubicBezTo>
                  <a:close/>
                  <a:moveTo>
                    <a:pt x="701475" y="2567172"/>
                  </a:moveTo>
                  <a:lnTo>
                    <a:pt x="719633" y="2565255"/>
                  </a:lnTo>
                  <a:lnTo>
                    <a:pt x="725137" y="2563174"/>
                  </a:lnTo>
                  <a:lnTo>
                    <a:pt x="727156" y="2560625"/>
                  </a:lnTo>
                  <a:lnTo>
                    <a:pt x="727156" y="2534442"/>
                  </a:lnTo>
                  <a:lnTo>
                    <a:pt x="725137" y="2531893"/>
                  </a:lnTo>
                  <a:lnTo>
                    <a:pt x="719633" y="2529812"/>
                  </a:lnTo>
                  <a:cubicBezTo>
                    <a:pt x="714985" y="2528628"/>
                    <a:pt x="708565" y="2527895"/>
                    <a:pt x="701475" y="2527895"/>
                  </a:cubicBezTo>
                  <a:cubicBezTo>
                    <a:pt x="690839" y="2527895"/>
                    <a:pt x="681711" y="2529543"/>
                    <a:pt x="677812" y="2531893"/>
                  </a:cubicBezTo>
                  <a:cubicBezTo>
                    <a:pt x="676512" y="2532677"/>
                    <a:pt x="675794" y="2533538"/>
                    <a:pt x="675794" y="2534442"/>
                  </a:cubicBezTo>
                  <a:lnTo>
                    <a:pt x="675794" y="2560625"/>
                  </a:lnTo>
                  <a:cubicBezTo>
                    <a:pt x="675794" y="2562433"/>
                    <a:pt x="678669" y="2564070"/>
                    <a:pt x="683316" y="2565255"/>
                  </a:cubicBezTo>
                  <a:cubicBezTo>
                    <a:pt x="687964" y="2566440"/>
                    <a:pt x="694384" y="2567172"/>
                    <a:pt x="701475" y="2567172"/>
                  </a:cubicBezTo>
                  <a:close/>
                  <a:moveTo>
                    <a:pt x="539328" y="2567172"/>
                  </a:moveTo>
                  <a:lnTo>
                    <a:pt x="557486" y="2565255"/>
                  </a:lnTo>
                  <a:lnTo>
                    <a:pt x="562990" y="2563174"/>
                  </a:lnTo>
                  <a:lnTo>
                    <a:pt x="565009" y="2560625"/>
                  </a:lnTo>
                  <a:lnTo>
                    <a:pt x="565009" y="2534442"/>
                  </a:lnTo>
                  <a:lnTo>
                    <a:pt x="562990" y="2531893"/>
                  </a:lnTo>
                  <a:lnTo>
                    <a:pt x="557486" y="2529812"/>
                  </a:lnTo>
                  <a:cubicBezTo>
                    <a:pt x="552838" y="2528628"/>
                    <a:pt x="546418" y="2527895"/>
                    <a:pt x="539328" y="2527895"/>
                  </a:cubicBezTo>
                  <a:cubicBezTo>
                    <a:pt x="528692" y="2527895"/>
                    <a:pt x="519564" y="2529543"/>
                    <a:pt x="515665" y="2531893"/>
                  </a:cubicBezTo>
                  <a:cubicBezTo>
                    <a:pt x="514365" y="2532677"/>
                    <a:pt x="513647" y="2533538"/>
                    <a:pt x="513647" y="2534442"/>
                  </a:cubicBezTo>
                  <a:lnTo>
                    <a:pt x="513647" y="2560625"/>
                  </a:lnTo>
                  <a:cubicBezTo>
                    <a:pt x="513647" y="2562433"/>
                    <a:pt x="516522" y="2564070"/>
                    <a:pt x="521169" y="2565255"/>
                  </a:cubicBezTo>
                  <a:cubicBezTo>
                    <a:pt x="525817" y="2566440"/>
                    <a:pt x="532237" y="2567172"/>
                    <a:pt x="539328" y="2567172"/>
                  </a:cubicBezTo>
                  <a:close/>
                  <a:moveTo>
                    <a:pt x="377181" y="2567172"/>
                  </a:moveTo>
                  <a:lnTo>
                    <a:pt x="395339" y="2565255"/>
                  </a:lnTo>
                  <a:lnTo>
                    <a:pt x="400843" y="2563174"/>
                  </a:lnTo>
                  <a:lnTo>
                    <a:pt x="402862" y="2560625"/>
                  </a:lnTo>
                  <a:lnTo>
                    <a:pt x="402862" y="2534442"/>
                  </a:lnTo>
                  <a:lnTo>
                    <a:pt x="400843" y="2531893"/>
                  </a:lnTo>
                  <a:lnTo>
                    <a:pt x="395339" y="2529812"/>
                  </a:lnTo>
                  <a:cubicBezTo>
                    <a:pt x="390691" y="2528628"/>
                    <a:pt x="384271" y="2527895"/>
                    <a:pt x="377181" y="2527895"/>
                  </a:cubicBezTo>
                  <a:cubicBezTo>
                    <a:pt x="366545" y="2527895"/>
                    <a:pt x="357417" y="2529543"/>
                    <a:pt x="353518" y="2531893"/>
                  </a:cubicBezTo>
                  <a:cubicBezTo>
                    <a:pt x="352218" y="2532677"/>
                    <a:pt x="351500" y="2533538"/>
                    <a:pt x="351500" y="2534442"/>
                  </a:cubicBezTo>
                  <a:lnTo>
                    <a:pt x="351500" y="2560625"/>
                  </a:lnTo>
                  <a:cubicBezTo>
                    <a:pt x="351500" y="2562433"/>
                    <a:pt x="354375" y="2564070"/>
                    <a:pt x="359022" y="2565255"/>
                  </a:cubicBezTo>
                  <a:cubicBezTo>
                    <a:pt x="363670" y="2566440"/>
                    <a:pt x="370090" y="2567172"/>
                    <a:pt x="377181" y="2567172"/>
                  </a:cubicBezTo>
                  <a:close/>
                  <a:moveTo>
                    <a:pt x="215033" y="2567172"/>
                  </a:moveTo>
                  <a:lnTo>
                    <a:pt x="233191" y="2565255"/>
                  </a:lnTo>
                  <a:lnTo>
                    <a:pt x="238695" y="2563174"/>
                  </a:lnTo>
                  <a:lnTo>
                    <a:pt x="240714" y="2560625"/>
                  </a:lnTo>
                  <a:lnTo>
                    <a:pt x="240714" y="2534442"/>
                  </a:lnTo>
                  <a:lnTo>
                    <a:pt x="238695" y="2531893"/>
                  </a:lnTo>
                  <a:lnTo>
                    <a:pt x="233191" y="2529812"/>
                  </a:lnTo>
                  <a:cubicBezTo>
                    <a:pt x="228543" y="2528628"/>
                    <a:pt x="222123" y="2527895"/>
                    <a:pt x="215033" y="2527895"/>
                  </a:cubicBezTo>
                  <a:cubicBezTo>
                    <a:pt x="204397" y="2527895"/>
                    <a:pt x="195269" y="2529543"/>
                    <a:pt x="191370" y="2531893"/>
                  </a:cubicBezTo>
                  <a:cubicBezTo>
                    <a:pt x="190070" y="2532677"/>
                    <a:pt x="189352" y="2533538"/>
                    <a:pt x="189352" y="2534442"/>
                  </a:cubicBezTo>
                  <a:lnTo>
                    <a:pt x="189352" y="2560625"/>
                  </a:lnTo>
                  <a:cubicBezTo>
                    <a:pt x="189352" y="2562433"/>
                    <a:pt x="192227" y="2564070"/>
                    <a:pt x="196874" y="2565255"/>
                  </a:cubicBezTo>
                  <a:cubicBezTo>
                    <a:pt x="201522" y="2566440"/>
                    <a:pt x="207942" y="2567172"/>
                    <a:pt x="215033" y="2567172"/>
                  </a:cubicBezTo>
                  <a:close/>
                  <a:moveTo>
                    <a:pt x="146290" y="2789345"/>
                  </a:moveTo>
                  <a:cubicBezTo>
                    <a:pt x="123931" y="2789345"/>
                    <a:pt x="105805" y="2771219"/>
                    <a:pt x="105805" y="2748860"/>
                  </a:cubicBezTo>
                  <a:lnTo>
                    <a:pt x="105805" y="2201180"/>
                  </a:lnTo>
                  <a:lnTo>
                    <a:pt x="107588" y="2196877"/>
                  </a:lnTo>
                  <a:lnTo>
                    <a:pt x="105805" y="2188048"/>
                  </a:lnTo>
                  <a:lnTo>
                    <a:pt x="105805" y="1092736"/>
                  </a:lnTo>
                  <a:cubicBezTo>
                    <a:pt x="105805" y="1067074"/>
                    <a:pt x="126609" y="1046270"/>
                    <a:pt x="152271" y="1046270"/>
                  </a:cubicBezTo>
                  <a:lnTo>
                    <a:pt x="780858" y="1046270"/>
                  </a:lnTo>
                  <a:cubicBezTo>
                    <a:pt x="806520" y="1046270"/>
                    <a:pt x="827324" y="1067074"/>
                    <a:pt x="827324" y="1092736"/>
                  </a:cubicBezTo>
                  <a:lnTo>
                    <a:pt x="827324" y="2160695"/>
                  </a:lnTo>
                  <a:lnTo>
                    <a:pt x="1255945" y="2160695"/>
                  </a:lnTo>
                  <a:cubicBezTo>
                    <a:pt x="1278304" y="2160695"/>
                    <a:pt x="1296430" y="2178821"/>
                    <a:pt x="1296430" y="2201180"/>
                  </a:cubicBezTo>
                  <a:lnTo>
                    <a:pt x="1296430" y="2748860"/>
                  </a:lnTo>
                  <a:cubicBezTo>
                    <a:pt x="1296430" y="2771219"/>
                    <a:pt x="1278304" y="2789345"/>
                    <a:pt x="1255945" y="2789345"/>
                  </a:cubicBezTo>
                  <a:close/>
                  <a:moveTo>
                    <a:pt x="0" y="2959444"/>
                  </a:moveTo>
                  <a:lnTo>
                    <a:pt x="1402492" y="2959444"/>
                  </a:lnTo>
                  <a:lnTo>
                    <a:pt x="1402492" y="205724"/>
                  </a:lnTo>
                  <a:lnTo>
                    <a:pt x="0" y="205724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ds"/>
            <p:cNvSpPr>
              <a:spLocks noChangeAspect="1"/>
            </p:cNvSpPr>
            <p:nvPr/>
          </p:nvSpPr>
          <p:spPr bwMode="auto">
            <a:xfrm>
              <a:off x="7795606" y="1949522"/>
              <a:ext cx="413037" cy="483434"/>
            </a:xfrm>
            <a:custGeom>
              <a:avLst/>
              <a:gdLst/>
              <a:ahLst/>
              <a:cxnLst/>
              <a:rect l="l" t="t" r="r" b="b"/>
              <a:pathLst>
                <a:path w="2680859" h="3566160">
                  <a:moveTo>
                    <a:pt x="1957649" y="860371"/>
                  </a:moveTo>
                  <a:lnTo>
                    <a:pt x="1957649" y="1895309"/>
                  </a:lnTo>
                  <a:lnTo>
                    <a:pt x="2581106" y="1895309"/>
                  </a:lnTo>
                  <a:lnTo>
                    <a:pt x="2581106" y="860371"/>
                  </a:lnTo>
                  <a:close/>
                  <a:moveTo>
                    <a:pt x="99753" y="860371"/>
                  </a:moveTo>
                  <a:lnTo>
                    <a:pt x="99753" y="1895309"/>
                  </a:lnTo>
                  <a:lnTo>
                    <a:pt x="685798" y="1895309"/>
                  </a:lnTo>
                  <a:lnTo>
                    <a:pt x="685798" y="860371"/>
                  </a:lnTo>
                  <a:close/>
                  <a:moveTo>
                    <a:pt x="810490" y="760618"/>
                  </a:moveTo>
                  <a:lnTo>
                    <a:pt x="810490" y="2057403"/>
                  </a:lnTo>
                  <a:lnTo>
                    <a:pt x="1832959" y="2057403"/>
                  </a:lnTo>
                  <a:lnTo>
                    <a:pt x="1832959" y="760618"/>
                  </a:lnTo>
                  <a:close/>
                  <a:moveTo>
                    <a:pt x="453879" y="381745"/>
                  </a:moveTo>
                  <a:lnTo>
                    <a:pt x="481311" y="381745"/>
                  </a:lnTo>
                  <a:lnTo>
                    <a:pt x="481311" y="519818"/>
                  </a:lnTo>
                  <a:lnTo>
                    <a:pt x="453879" y="519818"/>
                  </a:lnTo>
                  <a:close/>
                  <a:moveTo>
                    <a:pt x="2115864" y="366658"/>
                  </a:moveTo>
                  <a:lnTo>
                    <a:pt x="2148572" y="366658"/>
                  </a:lnTo>
                  <a:lnTo>
                    <a:pt x="2148572" y="512147"/>
                  </a:lnTo>
                  <a:lnTo>
                    <a:pt x="2115864" y="512147"/>
                  </a:lnTo>
                  <a:close/>
                  <a:moveTo>
                    <a:pt x="467594" y="328088"/>
                  </a:moveTo>
                  <a:cubicBezTo>
                    <a:pt x="475169" y="328088"/>
                    <a:pt x="481310" y="334229"/>
                    <a:pt x="481310" y="341804"/>
                  </a:cubicBezTo>
                  <a:cubicBezTo>
                    <a:pt x="481310" y="349379"/>
                    <a:pt x="475169" y="355520"/>
                    <a:pt x="467594" y="355520"/>
                  </a:cubicBezTo>
                  <a:cubicBezTo>
                    <a:pt x="460019" y="355520"/>
                    <a:pt x="453878" y="349379"/>
                    <a:pt x="453878" y="341804"/>
                  </a:cubicBezTo>
                  <a:cubicBezTo>
                    <a:pt x="453878" y="334229"/>
                    <a:pt x="460019" y="328088"/>
                    <a:pt x="467594" y="328088"/>
                  </a:cubicBezTo>
                  <a:close/>
                  <a:moveTo>
                    <a:pt x="2132217" y="302683"/>
                  </a:moveTo>
                  <a:cubicBezTo>
                    <a:pt x="2141249" y="302683"/>
                    <a:pt x="2148571" y="310005"/>
                    <a:pt x="2148571" y="319037"/>
                  </a:cubicBezTo>
                  <a:cubicBezTo>
                    <a:pt x="2148571" y="328068"/>
                    <a:pt x="2141249" y="335390"/>
                    <a:pt x="2132217" y="335390"/>
                  </a:cubicBezTo>
                  <a:cubicBezTo>
                    <a:pt x="2123185" y="335390"/>
                    <a:pt x="2115863" y="328068"/>
                    <a:pt x="2115863" y="319037"/>
                  </a:cubicBezTo>
                  <a:cubicBezTo>
                    <a:pt x="2115863" y="310005"/>
                    <a:pt x="2123185" y="302683"/>
                    <a:pt x="2132217" y="302683"/>
                  </a:cubicBezTo>
                  <a:close/>
                  <a:moveTo>
                    <a:pt x="2007526" y="267982"/>
                  </a:moveTo>
                  <a:lnTo>
                    <a:pt x="2007526" y="592178"/>
                  </a:lnTo>
                  <a:lnTo>
                    <a:pt x="2256909" y="592178"/>
                  </a:lnTo>
                  <a:lnTo>
                    <a:pt x="2256909" y="267982"/>
                  </a:lnTo>
                  <a:close/>
                  <a:moveTo>
                    <a:pt x="349136" y="261855"/>
                  </a:moveTo>
                  <a:lnTo>
                    <a:pt x="349136" y="586051"/>
                  </a:lnTo>
                  <a:lnTo>
                    <a:pt x="586053" y="586051"/>
                  </a:lnTo>
                  <a:lnTo>
                    <a:pt x="586053" y="261855"/>
                  </a:lnTo>
                  <a:close/>
                  <a:moveTo>
                    <a:pt x="1253132" y="178857"/>
                  </a:moveTo>
                  <a:lnTo>
                    <a:pt x="1303044" y="178857"/>
                  </a:lnTo>
                  <a:lnTo>
                    <a:pt x="1303044" y="349143"/>
                  </a:lnTo>
                  <a:lnTo>
                    <a:pt x="1253132" y="349143"/>
                  </a:lnTo>
                  <a:close/>
                  <a:moveTo>
                    <a:pt x="1278086" y="81229"/>
                  </a:moveTo>
                  <a:cubicBezTo>
                    <a:pt x="1291869" y="81229"/>
                    <a:pt x="1303042" y="92403"/>
                    <a:pt x="1303042" y="106185"/>
                  </a:cubicBezTo>
                  <a:cubicBezTo>
                    <a:pt x="1303042" y="119968"/>
                    <a:pt x="1291869" y="131141"/>
                    <a:pt x="1278086" y="131141"/>
                  </a:cubicBezTo>
                  <a:cubicBezTo>
                    <a:pt x="1264304" y="131141"/>
                    <a:pt x="1253130" y="119968"/>
                    <a:pt x="1253130" y="106185"/>
                  </a:cubicBezTo>
                  <a:cubicBezTo>
                    <a:pt x="1253130" y="92403"/>
                    <a:pt x="1264304" y="81229"/>
                    <a:pt x="1278086" y="81229"/>
                  </a:cubicBezTo>
                  <a:close/>
                  <a:moveTo>
                    <a:pt x="1134687" y="37411"/>
                  </a:moveTo>
                  <a:lnTo>
                    <a:pt x="1134687" y="436422"/>
                  </a:lnTo>
                  <a:lnTo>
                    <a:pt x="1421481" y="436422"/>
                  </a:lnTo>
                  <a:lnTo>
                    <a:pt x="1421481" y="37411"/>
                  </a:lnTo>
                  <a:close/>
                  <a:moveTo>
                    <a:pt x="1097283" y="0"/>
                  </a:moveTo>
                  <a:lnTo>
                    <a:pt x="1458892" y="0"/>
                  </a:lnTo>
                  <a:lnTo>
                    <a:pt x="1458892" y="473825"/>
                  </a:lnTo>
                  <a:lnTo>
                    <a:pt x="1346666" y="473825"/>
                  </a:lnTo>
                  <a:lnTo>
                    <a:pt x="1346666" y="610989"/>
                  </a:lnTo>
                  <a:lnTo>
                    <a:pt x="1957649" y="610989"/>
                  </a:lnTo>
                  <a:lnTo>
                    <a:pt x="1957649" y="723207"/>
                  </a:lnTo>
                  <a:lnTo>
                    <a:pt x="2057403" y="723207"/>
                  </a:lnTo>
                  <a:lnTo>
                    <a:pt x="2057403" y="617117"/>
                  </a:lnTo>
                  <a:lnTo>
                    <a:pt x="1982588" y="617117"/>
                  </a:lnTo>
                  <a:lnTo>
                    <a:pt x="1982588" y="243044"/>
                  </a:lnTo>
                  <a:lnTo>
                    <a:pt x="2281847" y="243044"/>
                  </a:lnTo>
                  <a:lnTo>
                    <a:pt x="2281847" y="617117"/>
                  </a:lnTo>
                  <a:lnTo>
                    <a:pt x="2207033" y="617117"/>
                  </a:lnTo>
                  <a:lnTo>
                    <a:pt x="2207033" y="723207"/>
                  </a:lnTo>
                  <a:lnTo>
                    <a:pt x="2680859" y="723207"/>
                  </a:lnTo>
                  <a:lnTo>
                    <a:pt x="2680859" y="2032465"/>
                  </a:lnTo>
                  <a:lnTo>
                    <a:pt x="2244444" y="2032465"/>
                  </a:lnTo>
                  <a:lnTo>
                    <a:pt x="2244444" y="3054931"/>
                  </a:lnTo>
                  <a:lnTo>
                    <a:pt x="2231975" y="3086104"/>
                  </a:lnTo>
                  <a:lnTo>
                    <a:pt x="2219506" y="3111043"/>
                  </a:lnTo>
                  <a:lnTo>
                    <a:pt x="2200802" y="3117277"/>
                  </a:lnTo>
                  <a:lnTo>
                    <a:pt x="2169629" y="3129746"/>
                  </a:lnTo>
                  <a:lnTo>
                    <a:pt x="2144691" y="3117277"/>
                  </a:lnTo>
                  <a:lnTo>
                    <a:pt x="2119752" y="3111043"/>
                  </a:lnTo>
                  <a:lnTo>
                    <a:pt x="2101049" y="3086104"/>
                  </a:lnTo>
                  <a:lnTo>
                    <a:pt x="2094814" y="3054931"/>
                  </a:lnTo>
                  <a:lnTo>
                    <a:pt x="2094814" y="2032465"/>
                  </a:lnTo>
                  <a:lnTo>
                    <a:pt x="1957649" y="2032465"/>
                  </a:lnTo>
                  <a:lnTo>
                    <a:pt x="1957649" y="2219506"/>
                  </a:lnTo>
                  <a:lnTo>
                    <a:pt x="1396542" y="2219506"/>
                  </a:lnTo>
                  <a:lnTo>
                    <a:pt x="1396542" y="3491346"/>
                  </a:lnTo>
                  <a:lnTo>
                    <a:pt x="1390578" y="3516284"/>
                  </a:lnTo>
                  <a:lnTo>
                    <a:pt x="1372688" y="3541222"/>
                  </a:lnTo>
                  <a:lnTo>
                    <a:pt x="1354797" y="3559926"/>
                  </a:lnTo>
                  <a:lnTo>
                    <a:pt x="1324978" y="3566160"/>
                  </a:lnTo>
                  <a:lnTo>
                    <a:pt x="1301124" y="3559926"/>
                  </a:lnTo>
                  <a:lnTo>
                    <a:pt x="1277269" y="3541222"/>
                  </a:lnTo>
                  <a:lnTo>
                    <a:pt x="1259378" y="3516284"/>
                  </a:lnTo>
                  <a:lnTo>
                    <a:pt x="1259378" y="3491346"/>
                  </a:lnTo>
                  <a:lnTo>
                    <a:pt x="1259378" y="2219506"/>
                  </a:lnTo>
                  <a:lnTo>
                    <a:pt x="685798" y="2219506"/>
                  </a:lnTo>
                  <a:lnTo>
                    <a:pt x="685798" y="2032465"/>
                  </a:lnTo>
                  <a:lnTo>
                    <a:pt x="573580" y="2032465"/>
                  </a:lnTo>
                  <a:lnTo>
                    <a:pt x="573580" y="3054931"/>
                  </a:lnTo>
                  <a:lnTo>
                    <a:pt x="567345" y="3086104"/>
                  </a:lnTo>
                  <a:lnTo>
                    <a:pt x="561111" y="3111043"/>
                  </a:lnTo>
                  <a:lnTo>
                    <a:pt x="536172" y="3117277"/>
                  </a:lnTo>
                  <a:lnTo>
                    <a:pt x="498763" y="3129746"/>
                  </a:lnTo>
                  <a:lnTo>
                    <a:pt x="473824" y="3117277"/>
                  </a:lnTo>
                  <a:lnTo>
                    <a:pt x="448886" y="3111043"/>
                  </a:lnTo>
                  <a:lnTo>
                    <a:pt x="436416" y="3086104"/>
                  </a:lnTo>
                  <a:lnTo>
                    <a:pt x="436416" y="3054931"/>
                  </a:lnTo>
                  <a:lnTo>
                    <a:pt x="436416" y="2032465"/>
                  </a:lnTo>
                  <a:lnTo>
                    <a:pt x="0" y="2032465"/>
                  </a:lnTo>
                  <a:lnTo>
                    <a:pt x="0" y="723207"/>
                  </a:lnTo>
                  <a:lnTo>
                    <a:pt x="399012" y="723207"/>
                  </a:lnTo>
                  <a:lnTo>
                    <a:pt x="399012" y="610990"/>
                  </a:lnTo>
                  <a:lnTo>
                    <a:pt x="324197" y="610990"/>
                  </a:lnTo>
                  <a:lnTo>
                    <a:pt x="324197" y="236917"/>
                  </a:lnTo>
                  <a:lnTo>
                    <a:pt x="610991" y="236917"/>
                  </a:lnTo>
                  <a:lnTo>
                    <a:pt x="610991" y="610990"/>
                  </a:lnTo>
                  <a:lnTo>
                    <a:pt x="536176" y="610990"/>
                  </a:lnTo>
                  <a:lnTo>
                    <a:pt x="536176" y="723207"/>
                  </a:lnTo>
                  <a:lnTo>
                    <a:pt x="685798" y="723207"/>
                  </a:lnTo>
                  <a:lnTo>
                    <a:pt x="685798" y="610989"/>
                  </a:lnTo>
                  <a:lnTo>
                    <a:pt x="1209502" y="610989"/>
                  </a:lnTo>
                  <a:lnTo>
                    <a:pt x="1209502" y="473825"/>
                  </a:lnTo>
                  <a:lnTo>
                    <a:pt x="1097283" y="473825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ounded Rectangle 89"/>
            <p:cNvSpPr>
              <a:spLocks noChangeAspect="1"/>
            </p:cNvSpPr>
            <p:nvPr/>
          </p:nvSpPr>
          <p:spPr bwMode="auto">
            <a:xfrm rot="16200000">
              <a:off x="8387239" y="1908230"/>
              <a:ext cx="390189" cy="628878"/>
            </a:xfrm>
            <a:custGeom>
              <a:avLst/>
              <a:gdLst/>
              <a:ahLst/>
              <a:cxnLst/>
              <a:rect l="l" t="t" r="r" b="b"/>
              <a:pathLst>
                <a:path w="2183176" h="3096025">
                  <a:moveTo>
                    <a:pt x="467239" y="1270400"/>
                  </a:moveTo>
                  <a:lnTo>
                    <a:pt x="467239" y="3096025"/>
                  </a:lnTo>
                  <a:lnTo>
                    <a:pt x="37847" y="3096025"/>
                  </a:lnTo>
                  <a:lnTo>
                    <a:pt x="37847" y="1270400"/>
                  </a:lnTo>
                  <a:close/>
                  <a:moveTo>
                    <a:pt x="756443" y="1270400"/>
                  </a:moveTo>
                  <a:lnTo>
                    <a:pt x="754715" y="2850494"/>
                  </a:lnTo>
                  <a:lnTo>
                    <a:pt x="521043" y="3096025"/>
                  </a:lnTo>
                  <a:lnTo>
                    <a:pt x="521043" y="1270400"/>
                  </a:lnTo>
                  <a:close/>
                  <a:moveTo>
                    <a:pt x="1227004" y="1270399"/>
                  </a:moveTo>
                  <a:lnTo>
                    <a:pt x="1227004" y="2846970"/>
                  </a:lnTo>
                  <a:lnTo>
                    <a:pt x="797612" y="2846970"/>
                  </a:lnTo>
                  <a:lnTo>
                    <a:pt x="797612" y="1270399"/>
                  </a:lnTo>
                  <a:close/>
                  <a:moveTo>
                    <a:pt x="1346183" y="230719"/>
                  </a:moveTo>
                  <a:lnTo>
                    <a:pt x="908049" y="230719"/>
                  </a:lnTo>
                  <a:lnTo>
                    <a:pt x="908049" y="991315"/>
                  </a:lnTo>
                  <a:lnTo>
                    <a:pt x="1346183" y="991315"/>
                  </a:lnTo>
                  <a:close/>
                  <a:moveTo>
                    <a:pt x="1512886" y="75485"/>
                  </a:moveTo>
                  <a:lnTo>
                    <a:pt x="1512886" y="1146548"/>
                  </a:lnTo>
                  <a:cubicBezTo>
                    <a:pt x="1512886" y="1188237"/>
                    <a:pt x="1479090" y="1222033"/>
                    <a:pt x="1437401" y="1222033"/>
                  </a:cubicBezTo>
                  <a:lnTo>
                    <a:pt x="75485" y="1222033"/>
                  </a:lnTo>
                  <a:cubicBezTo>
                    <a:pt x="33796" y="1222033"/>
                    <a:pt x="0" y="1188237"/>
                    <a:pt x="0" y="1146548"/>
                  </a:cubicBezTo>
                  <a:lnTo>
                    <a:pt x="0" y="75485"/>
                  </a:lnTo>
                  <a:cubicBezTo>
                    <a:pt x="0" y="33796"/>
                    <a:pt x="33796" y="0"/>
                    <a:pt x="75485" y="0"/>
                  </a:cubicBezTo>
                  <a:lnTo>
                    <a:pt x="1437401" y="0"/>
                  </a:lnTo>
                  <a:cubicBezTo>
                    <a:pt x="1479090" y="0"/>
                    <a:pt x="1512886" y="33796"/>
                    <a:pt x="1512886" y="75485"/>
                  </a:cubicBezTo>
                  <a:close/>
                  <a:moveTo>
                    <a:pt x="2030139" y="955484"/>
                  </a:moveTo>
                  <a:cubicBezTo>
                    <a:pt x="2030139" y="946936"/>
                    <a:pt x="2024904" y="940007"/>
                    <a:pt x="2018445" y="940007"/>
                  </a:cubicBezTo>
                  <a:lnTo>
                    <a:pt x="1963031" y="940007"/>
                  </a:lnTo>
                  <a:cubicBezTo>
                    <a:pt x="1956572" y="940007"/>
                    <a:pt x="1951337" y="946936"/>
                    <a:pt x="1951337" y="955484"/>
                  </a:cubicBezTo>
                  <a:cubicBezTo>
                    <a:pt x="1951337" y="964031"/>
                    <a:pt x="1956572" y="970961"/>
                    <a:pt x="1963031" y="970961"/>
                  </a:cubicBezTo>
                  <a:lnTo>
                    <a:pt x="2018445" y="970961"/>
                  </a:lnTo>
                  <a:cubicBezTo>
                    <a:pt x="2024903" y="970961"/>
                    <a:pt x="2030139" y="964032"/>
                    <a:pt x="2030139" y="955484"/>
                  </a:cubicBezTo>
                  <a:close/>
                  <a:moveTo>
                    <a:pt x="2065118" y="955484"/>
                  </a:moveTo>
                  <a:cubicBezTo>
                    <a:pt x="2065118" y="946936"/>
                    <a:pt x="2059882" y="940007"/>
                    <a:pt x="2053424" y="940007"/>
                  </a:cubicBezTo>
                  <a:lnTo>
                    <a:pt x="2051148" y="940007"/>
                  </a:lnTo>
                  <a:cubicBezTo>
                    <a:pt x="2044690" y="940007"/>
                    <a:pt x="2039454" y="946936"/>
                    <a:pt x="2039454" y="955484"/>
                  </a:cubicBezTo>
                  <a:cubicBezTo>
                    <a:pt x="2039454" y="964031"/>
                    <a:pt x="2044690" y="970961"/>
                    <a:pt x="2051148" y="970961"/>
                  </a:cubicBezTo>
                  <a:lnTo>
                    <a:pt x="2053424" y="970961"/>
                  </a:lnTo>
                  <a:cubicBezTo>
                    <a:pt x="2059882" y="970961"/>
                    <a:pt x="2065118" y="964032"/>
                    <a:pt x="2065118" y="955484"/>
                  </a:cubicBezTo>
                  <a:close/>
                  <a:moveTo>
                    <a:pt x="2099906" y="955484"/>
                  </a:moveTo>
                  <a:cubicBezTo>
                    <a:pt x="2099906" y="946936"/>
                    <a:pt x="2094670" y="940007"/>
                    <a:pt x="2088211" y="940007"/>
                  </a:cubicBezTo>
                  <a:lnTo>
                    <a:pt x="2086127" y="940007"/>
                  </a:lnTo>
                  <a:cubicBezTo>
                    <a:pt x="2079669" y="940007"/>
                    <a:pt x="2074433" y="946936"/>
                    <a:pt x="2074433" y="955484"/>
                  </a:cubicBezTo>
                  <a:cubicBezTo>
                    <a:pt x="2074433" y="964031"/>
                    <a:pt x="2079669" y="970961"/>
                    <a:pt x="2086127" y="970961"/>
                  </a:cubicBezTo>
                  <a:lnTo>
                    <a:pt x="2088211" y="970961"/>
                  </a:lnTo>
                  <a:cubicBezTo>
                    <a:pt x="2094670" y="970961"/>
                    <a:pt x="2099905" y="964032"/>
                    <a:pt x="2099905" y="955484"/>
                  </a:cubicBezTo>
                  <a:close/>
                  <a:moveTo>
                    <a:pt x="2133036" y="272496"/>
                  </a:moveTo>
                  <a:lnTo>
                    <a:pt x="1686532" y="272496"/>
                  </a:lnTo>
                  <a:lnTo>
                    <a:pt x="1686532" y="902132"/>
                  </a:lnTo>
                  <a:lnTo>
                    <a:pt x="2133036" y="902132"/>
                  </a:lnTo>
                  <a:close/>
                  <a:moveTo>
                    <a:pt x="2183176" y="236015"/>
                  </a:moveTo>
                  <a:lnTo>
                    <a:pt x="2183176" y="986017"/>
                  </a:lnTo>
                  <a:cubicBezTo>
                    <a:pt x="2183176" y="1002511"/>
                    <a:pt x="2173073" y="1015882"/>
                    <a:pt x="2160610" y="1015882"/>
                  </a:cubicBezTo>
                  <a:lnTo>
                    <a:pt x="1658958" y="1015882"/>
                  </a:lnTo>
                  <a:cubicBezTo>
                    <a:pt x="1646495" y="1015882"/>
                    <a:pt x="1636392" y="1002511"/>
                    <a:pt x="1636392" y="986017"/>
                  </a:cubicBezTo>
                  <a:lnTo>
                    <a:pt x="1636392" y="236015"/>
                  </a:lnTo>
                  <a:cubicBezTo>
                    <a:pt x="1636392" y="219520"/>
                    <a:pt x="1646495" y="206149"/>
                    <a:pt x="1658958" y="206149"/>
                  </a:cubicBezTo>
                  <a:lnTo>
                    <a:pt x="2160610" y="206149"/>
                  </a:lnTo>
                  <a:cubicBezTo>
                    <a:pt x="2173073" y="206149"/>
                    <a:pt x="2183176" y="219520"/>
                    <a:pt x="2183176" y="236015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ind tab"/>
            <p:cNvSpPr/>
            <p:nvPr/>
          </p:nvSpPr>
          <p:spPr bwMode="auto">
            <a:xfrm>
              <a:off x="8980623" y="2120785"/>
              <a:ext cx="371223" cy="309524"/>
            </a:xfrm>
            <a:custGeom>
              <a:avLst/>
              <a:gdLst/>
              <a:ahLst/>
              <a:cxnLst/>
              <a:rect l="l" t="t" r="r" b="b"/>
              <a:pathLst>
                <a:path w="1626184" h="1426201">
                  <a:moveTo>
                    <a:pt x="116654" y="386811"/>
                  </a:moveTo>
                  <a:cubicBezTo>
                    <a:pt x="106724" y="386811"/>
                    <a:pt x="98674" y="394861"/>
                    <a:pt x="98674" y="404791"/>
                  </a:cubicBezTo>
                  <a:lnTo>
                    <a:pt x="98674" y="1329280"/>
                  </a:lnTo>
                  <a:cubicBezTo>
                    <a:pt x="98674" y="1339210"/>
                    <a:pt x="106724" y="1347260"/>
                    <a:pt x="116654" y="1347260"/>
                  </a:cubicBezTo>
                  <a:lnTo>
                    <a:pt x="1493738" y="1347260"/>
                  </a:lnTo>
                  <a:cubicBezTo>
                    <a:pt x="1503668" y="1347260"/>
                    <a:pt x="1511718" y="1339210"/>
                    <a:pt x="1511718" y="1329280"/>
                  </a:cubicBezTo>
                  <a:lnTo>
                    <a:pt x="1511718" y="404791"/>
                  </a:lnTo>
                  <a:cubicBezTo>
                    <a:pt x="1511718" y="394861"/>
                    <a:pt x="1503668" y="386811"/>
                    <a:pt x="1493738" y="386811"/>
                  </a:cubicBezTo>
                  <a:close/>
                  <a:moveTo>
                    <a:pt x="1475557" y="270940"/>
                  </a:moveTo>
                  <a:cubicBezTo>
                    <a:pt x="1461143" y="270940"/>
                    <a:pt x="1449459" y="282624"/>
                    <a:pt x="1449459" y="297038"/>
                  </a:cubicBezTo>
                  <a:cubicBezTo>
                    <a:pt x="1449459" y="311452"/>
                    <a:pt x="1461143" y="323136"/>
                    <a:pt x="1475557" y="323136"/>
                  </a:cubicBezTo>
                  <a:cubicBezTo>
                    <a:pt x="1489971" y="323136"/>
                    <a:pt x="1501655" y="311452"/>
                    <a:pt x="1501655" y="297038"/>
                  </a:cubicBezTo>
                  <a:cubicBezTo>
                    <a:pt x="1501655" y="282624"/>
                    <a:pt x="1489971" y="270940"/>
                    <a:pt x="1475557" y="270940"/>
                  </a:cubicBezTo>
                  <a:close/>
                  <a:moveTo>
                    <a:pt x="1283593" y="270940"/>
                  </a:moveTo>
                  <a:cubicBezTo>
                    <a:pt x="1269179" y="270940"/>
                    <a:pt x="1257495" y="282624"/>
                    <a:pt x="1257495" y="297038"/>
                  </a:cubicBezTo>
                  <a:cubicBezTo>
                    <a:pt x="1257495" y="311452"/>
                    <a:pt x="1269179" y="323136"/>
                    <a:pt x="1283593" y="323136"/>
                  </a:cubicBezTo>
                  <a:cubicBezTo>
                    <a:pt x="1298007" y="323136"/>
                    <a:pt x="1309691" y="311452"/>
                    <a:pt x="1309691" y="297038"/>
                  </a:cubicBezTo>
                  <a:cubicBezTo>
                    <a:pt x="1309691" y="282624"/>
                    <a:pt x="1298007" y="270940"/>
                    <a:pt x="1283593" y="270940"/>
                  </a:cubicBezTo>
                  <a:close/>
                  <a:moveTo>
                    <a:pt x="544099" y="166189"/>
                  </a:moveTo>
                  <a:cubicBezTo>
                    <a:pt x="502282" y="166189"/>
                    <a:pt x="468383" y="200088"/>
                    <a:pt x="468383" y="241905"/>
                  </a:cubicBezTo>
                  <a:cubicBezTo>
                    <a:pt x="468383" y="283722"/>
                    <a:pt x="502282" y="317621"/>
                    <a:pt x="544099" y="317621"/>
                  </a:cubicBezTo>
                  <a:lnTo>
                    <a:pt x="1082085" y="317621"/>
                  </a:lnTo>
                  <a:cubicBezTo>
                    <a:pt x="1123902" y="317621"/>
                    <a:pt x="1157801" y="283722"/>
                    <a:pt x="1157801" y="241905"/>
                  </a:cubicBezTo>
                  <a:cubicBezTo>
                    <a:pt x="1157801" y="200088"/>
                    <a:pt x="1123902" y="166189"/>
                    <a:pt x="1082085" y="166189"/>
                  </a:cubicBezTo>
                  <a:close/>
                  <a:moveTo>
                    <a:pt x="1475557" y="78974"/>
                  </a:moveTo>
                  <a:cubicBezTo>
                    <a:pt x="1461143" y="78974"/>
                    <a:pt x="1449459" y="90658"/>
                    <a:pt x="1449459" y="105072"/>
                  </a:cubicBezTo>
                  <a:cubicBezTo>
                    <a:pt x="1449459" y="119486"/>
                    <a:pt x="1461143" y="131170"/>
                    <a:pt x="1475557" y="131170"/>
                  </a:cubicBezTo>
                  <a:cubicBezTo>
                    <a:pt x="1489971" y="131170"/>
                    <a:pt x="1501655" y="119486"/>
                    <a:pt x="1501655" y="105072"/>
                  </a:cubicBezTo>
                  <a:cubicBezTo>
                    <a:pt x="1501655" y="90658"/>
                    <a:pt x="1489971" y="78974"/>
                    <a:pt x="1475557" y="78974"/>
                  </a:cubicBezTo>
                  <a:close/>
                  <a:moveTo>
                    <a:pt x="1379575" y="78974"/>
                  </a:moveTo>
                  <a:cubicBezTo>
                    <a:pt x="1366950" y="78974"/>
                    <a:pt x="1356715" y="89209"/>
                    <a:pt x="1356715" y="101834"/>
                  </a:cubicBezTo>
                  <a:lnTo>
                    <a:pt x="1356715" y="178193"/>
                  </a:lnTo>
                  <a:lnTo>
                    <a:pt x="1280355" y="178193"/>
                  </a:lnTo>
                  <a:cubicBezTo>
                    <a:pt x="1267730" y="178193"/>
                    <a:pt x="1257495" y="188428"/>
                    <a:pt x="1257495" y="201053"/>
                  </a:cubicBezTo>
                  <a:cubicBezTo>
                    <a:pt x="1257495" y="213678"/>
                    <a:pt x="1267730" y="223913"/>
                    <a:pt x="1280355" y="223913"/>
                  </a:cubicBezTo>
                  <a:lnTo>
                    <a:pt x="1356715" y="223913"/>
                  </a:lnTo>
                  <a:lnTo>
                    <a:pt x="1356715" y="300273"/>
                  </a:lnTo>
                  <a:cubicBezTo>
                    <a:pt x="1356715" y="312898"/>
                    <a:pt x="1366950" y="323133"/>
                    <a:pt x="1379575" y="323133"/>
                  </a:cubicBezTo>
                  <a:lnTo>
                    <a:pt x="1379574" y="323134"/>
                  </a:lnTo>
                  <a:cubicBezTo>
                    <a:pt x="1392199" y="323134"/>
                    <a:pt x="1402434" y="312899"/>
                    <a:pt x="1402434" y="300274"/>
                  </a:cubicBezTo>
                  <a:cubicBezTo>
                    <a:pt x="1402434" y="274820"/>
                    <a:pt x="1402434" y="249367"/>
                    <a:pt x="1402435" y="223913"/>
                  </a:cubicBezTo>
                  <a:lnTo>
                    <a:pt x="1478794" y="223913"/>
                  </a:lnTo>
                  <a:cubicBezTo>
                    <a:pt x="1491419" y="223913"/>
                    <a:pt x="1501654" y="213678"/>
                    <a:pt x="1501654" y="201053"/>
                  </a:cubicBezTo>
                  <a:lnTo>
                    <a:pt x="1501655" y="201054"/>
                  </a:lnTo>
                  <a:cubicBezTo>
                    <a:pt x="1501655" y="188429"/>
                    <a:pt x="1491420" y="178194"/>
                    <a:pt x="1478795" y="178194"/>
                  </a:cubicBezTo>
                  <a:cubicBezTo>
                    <a:pt x="1453342" y="178194"/>
                    <a:pt x="1427888" y="178194"/>
                    <a:pt x="1402435" y="178193"/>
                  </a:cubicBezTo>
                  <a:lnTo>
                    <a:pt x="1402435" y="101834"/>
                  </a:lnTo>
                  <a:cubicBezTo>
                    <a:pt x="1402435" y="89209"/>
                    <a:pt x="1392200" y="78974"/>
                    <a:pt x="1379575" y="78974"/>
                  </a:cubicBezTo>
                  <a:close/>
                  <a:moveTo>
                    <a:pt x="1283593" y="78974"/>
                  </a:moveTo>
                  <a:cubicBezTo>
                    <a:pt x="1269179" y="78974"/>
                    <a:pt x="1257495" y="90658"/>
                    <a:pt x="1257495" y="105072"/>
                  </a:cubicBezTo>
                  <a:cubicBezTo>
                    <a:pt x="1257495" y="119486"/>
                    <a:pt x="1269179" y="131170"/>
                    <a:pt x="1283593" y="131170"/>
                  </a:cubicBezTo>
                  <a:cubicBezTo>
                    <a:pt x="1298007" y="131170"/>
                    <a:pt x="1309691" y="119486"/>
                    <a:pt x="1309691" y="105072"/>
                  </a:cubicBezTo>
                  <a:cubicBezTo>
                    <a:pt x="1309691" y="90658"/>
                    <a:pt x="1298007" y="78974"/>
                    <a:pt x="1283593" y="78974"/>
                  </a:cubicBezTo>
                  <a:close/>
                  <a:moveTo>
                    <a:pt x="61426" y="0"/>
                  </a:moveTo>
                  <a:lnTo>
                    <a:pt x="1564758" y="0"/>
                  </a:lnTo>
                  <a:cubicBezTo>
                    <a:pt x="1598683" y="0"/>
                    <a:pt x="1626184" y="27501"/>
                    <a:pt x="1626184" y="61426"/>
                  </a:cubicBezTo>
                  <a:lnTo>
                    <a:pt x="1626184" y="1364775"/>
                  </a:lnTo>
                  <a:cubicBezTo>
                    <a:pt x="1626184" y="1398700"/>
                    <a:pt x="1598683" y="1426201"/>
                    <a:pt x="1564758" y="1426201"/>
                  </a:cubicBezTo>
                  <a:lnTo>
                    <a:pt x="61426" y="1426201"/>
                  </a:lnTo>
                  <a:cubicBezTo>
                    <a:pt x="27501" y="1426201"/>
                    <a:pt x="0" y="1398700"/>
                    <a:pt x="0" y="1364775"/>
                  </a:cubicBezTo>
                  <a:lnTo>
                    <a:pt x="0" y="61426"/>
                  </a:lnTo>
                  <a:cubicBezTo>
                    <a:pt x="0" y="27501"/>
                    <a:pt x="27501" y="0"/>
                    <a:pt x="61426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camera2"/>
            <p:cNvSpPr/>
            <p:nvPr/>
          </p:nvSpPr>
          <p:spPr bwMode="auto">
            <a:xfrm rot="5400000">
              <a:off x="7366908" y="1965426"/>
              <a:ext cx="256906" cy="389714"/>
            </a:xfrm>
            <a:custGeom>
              <a:avLst/>
              <a:gdLst/>
              <a:ahLst/>
              <a:cxnLst/>
              <a:rect l="l" t="t" r="r" b="b"/>
              <a:pathLst>
                <a:path w="3724643" h="4565093">
                  <a:moveTo>
                    <a:pt x="0" y="2230591"/>
                  </a:moveTo>
                  <a:lnTo>
                    <a:pt x="0" y="1130354"/>
                  </a:lnTo>
                  <a:lnTo>
                    <a:pt x="666553" y="1130354"/>
                  </a:lnTo>
                  <a:lnTo>
                    <a:pt x="666553" y="1483621"/>
                  </a:lnTo>
                  <a:lnTo>
                    <a:pt x="1018801" y="1468217"/>
                  </a:lnTo>
                  <a:lnTo>
                    <a:pt x="586117" y="614872"/>
                  </a:lnTo>
                  <a:lnTo>
                    <a:pt x="1798773" y="0"/>
                  </a:lnTo>
                  <a:lnTo>
                    <a:pt x="3266024" y="2893728"/>
                  </a:lnTo>
                  <a:lnTo>
                    <a:pt x="2870465" y="3094294"/>
                  </a:lnTo>
                  <a:lnTo>
                    <a:pt x="2967871" y="3286398"/>
                  </a:lnTo>
                  <a:lnTo>
                    <a:pt x="3254805" y="3140909"/>
                  </a:lnTo>
                  <a:lnTo>
                    <a:pt x="3724643" y="4067529"/>
                  </a:lnTo>
                  <a:lnTo>
                    <a:pt x="2743342" y="4565093"/>
                  </a:lnTo>
                  <a:lnTo>
                    <a:pt x="2273504" y="3638473"/>
                  </a:lnTo>
                  <a:lnTo>
                    <a:pt x="2583523" y="3481279"/>
                  </a:lnTo>
                  <a:lnTo>
                    <a:pt x="2486118" y="3289175"/>
                  </a:lnTo>
                  <a:lnTo>
                    <a:pt x="2053368" y="3508599"/>
                  </a:lnTo>
                  <a:lnTo>
                    <a:pt x="1232767" y="1890202"/>
                  </a:lnTo>
                  <a:lnTo>
                    <a:pt x="666553" y="1914964"/>
                  </a:lnTo>
                  <a:lnTo>
                    <a:pt x="666553" y="2230591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handheld"/>
            <p:cNvSpPr>
              <a:spLocks noChangeAspect="1"/>
            </p:cNvSpPr>
            <p:nvPr/>
          </p:nvSpPr>
          <p:spPr bwMode="auto">
            <a:xfrm>
              <a:off x="7485487" y="2271438"/>
              <a:ext cx="299090" cy="182305"/>
            </a:xfrm>
            <a:custGeom>
              <a:avLst/>
              <a:gdLst/>
              <a:ahLst/>
              <a:cxnLst/>
              <a:rect l="l" t="t" r="r" b="b"/>
              <a:pathLst>
                <a:path w="2953954" h="2046352">
                  <a:moveTo>
                    <a:pt x="2765016" y="1281519"/>
                  </a:moveTo>
                  <a:lnTo>
                    <a:pt x="2953954" y="1281519"/>
                  </a:lnTo>
                  <a:lnTo>
                    <a:pt x="2953954" y="2046352"/>
                  </a:lnTo>
                  <a:lnTo>
                    <a:pt x="2765016" y="2046352"/>
                  </a:lnTo>
                  <a:close/>
                  <a:moveTo>
                    <a:pt x="2620827" y="1281519"/>
                  </a:moveTo>
                  <a:lnTo>
                    <a:pt x="2712607" y="1281519"/>
                  </a:lnTo>
                  <a:lnTo>
                    <a:pt x="2712607" y="2046352"/>
                  </a:lnTo>
                  <a:lnTo>
                    <a:pt x="2620827" y="2046352"/>
                  </a:lnTo>
                  <a:close/>
                  <a:moveTo>
                    <a:pt x="2223114" y="1281519"/>
                  </a:moveTo>
                  <a:lnTo>
                    <a:pt x="2314894" y="1281519"/>
                  </a:lnTo>
                  <a:lnTo>
                    <a:pt x="2314894" y="2046352"/>
                  </a:lnTo>
                  <a:lnTo>
                    <a:pt x="2223114" y="2046352"/>
                  </a:lnTo>
                  <a:close/>
                  <a:moveTo>
                    <a:pt x="1923980" y="1281519"/>
                  </a:moveTo>
                  <a:lnTo>
                    <a:pt x="2015760" y="1281519"/>
                  </a:lnTo>
                  <a:lnTo>
                    <a:pt x="2015760" y="2046352"/>
                  </a:lnTo>
                  <a:lnTo>
                    <a:pt x="1923980" y="2046352"/>
                  </a:lnTo>
                  <a:close/>
                  <a:moveTo>
                    <a:pt x="1648639" y="1281519"/>
                  </a:moveTo>
                  <a:lnTo>
                    <a:pt x="1869590" y="1281519"/>
                  </a:lnTo>
                  <a:lnTo>
                    <a:pt x="1869590" y="2046352"/>
                  </a:lnTo>
                  <a:lnTo>
                    <a:pt x="1648639" y="2046352"/>
                  </a:lnTo>
                  <a:close/>
                  <a:moveTo>
                    <a:pt x="1531611" y="1281519"/>
                  </a:moveTo>
                  <a:lnTo>
                    <a:pt x="1621444" y="1281519"/>
                  </a:lnTo>
                  <a:lnTo>
                    <a:pt x="1621444" y="2046352"/>
                  </a:lnTo>
                  <a:lnTo>
                    <a:pt x="1531611" y="2046352"/>
                  </a:lnTo>
                  <a:close/>
                  <a:moveTo>
                    <a:pt x="0" y="0"/>
                  </a:moveTo>
                  <a:lnTo>
                    <a:pt x="2947156" y="0"/>
                  </a:lnTo>
                  <a:lnTo>
                    <a:pt x="2953954" y="363720"/>
                  </a:lnTo>
                  <a:lnTo>
                    <a:pt x="2648021" y="1009579"/>
                  </a:lnTo>
                  <a:lnTo>
                    <a:pt x="1407293" y="1009579"/>
                  </a:lnTo>
                  <a:lnTo>
                    <a:pt x="1233930" y="1346105"/>
                  </a:lnTo>
                  <a:lnTo>
                    <a:pt x="1094561" y="1305314"/>
                  </a:lnTo>
                  <a:lnTo>
                    <a:pt x="815822" y="2029356"/>
                  </a:lnTo>
                  <a:lnTo>
                    <a:pt x="370519" y="2046352"/>
                  </a:lnTo>
                  <a:lnTo>
                    <a:pt x="608467" y="1026575"/>
                  </a:lnTo>
                  <a:lnTo>
                    <a:pt x="0" y="1026575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18288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spc="-50" dirty="0" err="1" smtClean="0">
                <a:solidFill>
                  <a:srgbClr val="00188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48"/>
            <p:cNvSpPr/>
            <p:nvPr/>
          </p:nvSpPr>
          <p:spPr bwMode="auto">
            <a:xfrm flipV="1">
              <a:off x="9462485" y="1957200"/>
              <a:ext cx="356348" cy="480276"/>
            </a:xfrm>
            <a:custGeom>
              <a:avLst/>
              <a:gdLst/>
              <a:ahLst/>
              <a:cxnLst/>
              <a:rect l="l" t="t" r="r" b="b"/>
              <a:pathLst>
                <a:path w="1402492" h="2959444">
                  <a:moveTo>
                    <a:pt x="0" y="37870"/>
                  </a:moveTo>
                  <a:lnTo>
                    <a:pt x="1402492" y="37870"/>
                  </a:lnTo>
                  <a:lnTo>
                    <a:pt x="1402492" y="0"/>
                  </a:lnTo>
                  <a:lnTo>
                    <a:pt x="0" y="0"/>
                  </a:lnTo>
                  <a:close/>
                  <a:moveTo>
                    <a:pt x="1122231" y="170769"/>
                  </a:moveTo>
                  <a:cubicBezTo>
                    <a:pt x="1117181" y="170769"/>
                    <a:pt x="1113087" y="166675"/>
                    <a:pt x="1113087" y="161625"/>
                  </a:cubicBezTo>
                  <a:lnTo>
                    <a:pt x="1113087" y="88473"/>
                  </a:lnTo>
                  <a:cubicBezTo>
                    <a:pt x="1113087" y="83423"/>
                    <a:pt x="1117181" y="79329"/>
                    <a:pt x="1122231" y="79329"/>
                  </a:cubicBezTo>
                  <a:cubicBezTo>
                    <a:pt x="1127281" y="79329"/>
                    <a:pt x="1131375" y="83423"/>
                    <a:pt x="1131375" y="88473"/>
                  </a:cubicBezTo>
                  <a:lnTo>
                    <a:pt x="1131375" y="161625"/>
                  </a:lnTo>
                  <a:cubicBezTo>
                    <a:pt x="1131375" y="166675"/>
                    <a:pt x="1127281" y="170769"/>
                    <a:pt x="1122231" y="170769"/>
                  </a:cubicBezTo>
                  <a:close/>
                  <a:moveTo>
                    <a:pt x="1094233" y="170769"/>
                  </a:moveTo>
                  <a:cubicBezTo>
                    <a:pt x="1089183" y="170769"/>
                    <a:pt x="1085089" y="166675"/>
                    <a:pt x="1085089" y="161625"/>
                  </a:cubicBezTo>
                  <a:lnTo>
                    <a:pt x="1085089" y="88473"/>
                  </a:lnTo>
                  <a:cubicBezTo>
                    <a:pt x="1085089" y="83423"/>
                    <a:pt x="1089183" y="79329"/>
                    <a:pt x="1094233" y="79329"/>
                  </a:cubicBezTo>
                  <a:cubicBezTo>
                    <a:pt x="1099283" y="79329"/>
                    <a:pt x="1103377" y="83423"/>
                    <a:pt x="1103377" y="88473"/>
                  </a:cubicBezTo>
                  <a:lnTo>
                    <a:pt x="1103377" y="161625"/>
                  </a:lnTo>
                  <a:cubicBezTo>
                    <a:pt x="1103377" y="166675"/>
                    <a:pt x="1099283" y="170769"/>
                    <a:pt x="1094233" y="170769"/>
                  </a:cubicBezTo>
                  <a:close/>
                  <a:moveTo>
                    <a:pt x="1066239" y="170769"/>
                  </a:moveTo>
                  <a:cubicBezTo>
                    <a:pt x="1061189" y="170769"/>
                    <a:pt x="1057095" y="166675"/>
                    <a:pt x="1057095" y="161625"/>
                  </a:cubicBezTo>
                  <a:lnTo>
                    <a:pt x="1057095" y="88473"/>
                  </a:lnTo>
                  <a:cubicBezTo>
                    <a:pt x="1057095" y="83423"/>
                    <a:pt x="1061189" y="79329"/>
                    <a:pt x="1066239" y="79329"/>
                  </a:cubicBezTo>
                  <a:cubicBezTo>
                    <a:pt x="1071289" y="79329"/>
                    <a:pt x="1075383" y="83423"/>
                    <a:pt x="1075383" y="88473"/>
                  </a:cubicBezTo>
                  <a:lnTo>
                    <a:pt x="1075383" y="161625"/>
                  </a:lnTo>
                  <a:cubicBezTo>
                    <a:pt x="1075383" y="166675"/>
                    <a:pt x="1071289" y="170769"/>
                    <a:pt x="1066239" y="170769"/>
                  </a:cubicBezTo>
                  <a:close/>
                  <a:moveTo>
                    <a:pt x="1038245" y="170769"/>
                  </a:moveTo>
                  <a:cubicBezTo>
                    <a:pt x="1033195" y="170769"/>
                    <a:pt x="1029101" y="166675"/>
                    <a:pt x="1029101" y="161625"/>
                  </a:cubicBezTo>
                  <a:lnTo>
                    <a:pt x="1029101" y="88473"/>
                  </a:lnTo>
                  <a:cubicBezTo>
                    <a:pt x="1029101" y="83423"/>
                    <a:pt x="1033195" y="79329"/>
                    <a:pt x="1038245" y="79329"/>
                  </a:cubicBezTo>
                  <a:cubicBezTo>
                    <a:pt x="1043295" y="79329"/>
                    <a:pt x="1047389" y="83423"/>
                    <a:pt x="1047389" y="88473"/>
                  </a:cubicBezTo>
                  <a:lnTo>
                    <a:pt x="1047389" y="161625"/>
                  </a:lnTo>
                  <a:cubicBezTo>
                    <a:pt x="1047389" y="166675"/>
                    <a:pt x="1043295" y="170769"/>
                    <a:pt x="1038245" y="170769"/>
                  </a:cubicBezTo>
                  <a:close/>
                  <a:moveTo>
                    <a:pt x="1010251" y="170769"/>
                  </a:moveTo>
                  <a:cubicBezTo>
                    <a:pt x="1005201" y="170769"/>
                    <a:pt x="1001107" y="166675"/>
                    <a:pt x="1001107" y="161625"/>
                  </a:cubicBezTo>
                  <a:lnTo>
                    <a:pt x="1001107" y="88473"/>
                  </a:lnTo>
                  <a:cubicBezTo>
                    <a:pt x="1001107" y="83423"/>
                    <a:pt x="1005201" y="79329"/>
                    <a:pt x="1010251" y="79329"/>
                  </a:cubicBezTo>
                  <a:cubicBezTo>
                    <a:pt x="1015301" y="79329"/>
                    <a:pt x="1019395" y="83423"/>
                    <a:pt x="1019395" y="88473"/>
                  </a:cubicBezTo>
                  <a:lnTo>
                    <a:pt x="1019395" y="161625"/>
                  </a:lnTo>
                  <a:cubicBezTo>
                    <a:pt x="1019395" y="166675"/>
                    <a:pt x="1015301" y="170769"/>
                    <a:pt x="1010251" y="170769"/>
                  </a:cubicBezTo>
                  <a:close/>
                  <a:moveTo>
                    <a:pt x="982257" y="170769"/>
                  </a:moveTo>
                  <a:cubicBezTo>
                    <a:pt x="977207" y="170769"/>
                    <a:pt x="973113" y="166675"/>
                    <a:pt x="973113" y="161625"/>
                  </a:cubicBezTo>
                  <a:lnTo>
                    <a:pt x="973113" y="88473"/>
                  </a:lnTo>
                  <a:cubicBezTo>
                    <a:pt x="973113" y="83423"/>
                    <a:pt x="977207" y="79329"/>
                    <a:pt x="982257" y="79329"/>
                  </a:cubicBezTo>
                  <a:cubicBezTo>
                    <a:pt x="987307" y="79329"/>
                    <a:pt x="991401" y="83423"/>
                    <a:pt x="991401" y="88473"/>
                  </a:cubicBezTo>
                  <a:lnTo>
                    <a:pt x="991401" y="161625"/>
                  </a:lnTo>
                  <a:cubicBezTo>
                    <a:pt x="991401" y="166675"/>
                    <a:pt x="987307" y="170769"/>
                    <a:pt x="982257" y="170769"/>
                  </a:cubicBezTo>
                  <a:close/>
                  <a:moveTo>
                    <a:pt x="954263" y="170769"/>
                  </a:moveTo>
                  <a:cubicBezTo>
                    <a:pt x="949213" y="170769"/>
                    <a:pt x="945119" y="166675"/>
                    <a:pt x="945119" y="161625"/>
                  </a:cubicBezTo>
                  <a:lnTo>
                    <a:pt x="945119" y="88473"/>
                  </a:lnTo>
                  <a:cubicBezTo>
                    <a:pt x="945119" y="83423"/>
                    <a:pt x="949213" y="79329"/>
                    <a:pt x="954263" y="79329"/>
                  </a:cubicBezTo>
                  <a:cubicBezTo>
                    <a:pt x="959313" y="79329"/>
                    <a:pt x="963407" y="83423"/>
                    <a:pt x="963407" y="88473"/>
                  </a:cubicBezTo>
                  <a:lnTo>
                    <a:pt x="963407" y="161625"/>
                  </a:lnTo>
                  <a:cubicBezTo>
                    <a:pt x="963407" y="166675"/>
                    <a:pt x="959313" y="170769"/>
                    <a:pt x="954263" y="170769"/>
                  </a:cubicBezTo>
                  <a:close/>
                  <a:moveTo>
                    <a:pt x="926269" y="170769"/>
                  </a:moveTo>
                  <a:cubicBezTo>
                    <a:pt x="921219" y="170769"/>
                    <a:pt x="917125" y="166675"/>
                    <a:pt x="917125" y="161625"/>
                  </a:cubicBezTo>
                  <a:lnTo>
                    <a:pt x="917125" y="88473"/>
                  </a:lnTo>
                  <a:cubicBezTo>
                    <a:pt x="917125" y="83423"/>
                    <a:pt x="921219" y="79329"/>
                    <a:pt x="926269" y="79329"/>
                  </a:cubicBezTo>
                  <a:cubicBezTo>
                    <a:pt x="931319" y="79329"/>
                    <a:pt x="935413" y="83423"/>
                    <a:pt x="935413" y="88473"/>
                  </a:cubicBezTo>
                  <a:lnTo>
                    <a:pt x="935413" y="161625"/>
                  </a:lnTo>
                  <a:cubicBezTo>
                    <a:pt x="935413" y="166675"/>
                    <a:pt x="931319" y="170769"/>
                    <a:pt x="926269" y="170769"/>
                  </a:cubicBezTo>
                  <a:close/>
                  <a:moveTo>
                    <a:pt x="898275" y="170769"/>
                  </a:moveTo>
                  <a:cubicBezTo>
                    <a:pt x="893225" y="170769"/>
                    <a:pt x="889131" y="166675"/>
                    <a:pt x="889131" y="161625"/>
                  </a:cubicBezTo>
                  <a:lnTo>
                    <a:pt x="889131" y="88473"/>
                  </a:lnTo>
                  <a:cubicBezTo>
                    <a:pt x="889131" y="83423"/>
                    <a:pt x="893225" y="79329"/>
                    <a:pt x="898275" y="79329"/>
                  </a:cubicBezTo>
                  <a:cubicBezTo>
                    <a:pt x="903325" y="79329"/>
                    <a:pt x="907419" y="83423"/>
                    <a:pt x="907419" y="88473"/>
                  </a:cubicBezTo>
                  <a:lnTo>
                    <a:pt x="907419" y="161625"/>
                  </a:lnTo>
                  <a:cubicBezTo>
                    <a:pt x="907419" y="166675"/>
                    <a:pt x="903325" y="170769"/>
                    <a:pt x="898275" y="170769"/>
                  </a:cubicBezTo>
                  <a:close/>
                  <a:moveTo>
                    <a:pt x="870281" y="170769"/>
                  </a:moveTo>
                  <a:cubicBezTo>
                    <a:pt x="865231" y="170769"/>
                    <a:pt x="861137" y="166675"/>
                    <a:pt x="861137" y="161625"/>
                  </a:cubicBezTo>
                  <a:lnTo>
                    <a:pt x="861137" y="88473"/>
                  </a:lnTo>
                  <a:cubicBezTo>
                    <a:pt x="861137" y="83423"/>
                    <a:pt x="865231" y="79329"/>
                    <a:pt x="870281" y="79329"/>
                  </a:cubicBezTo>
                  <a:cubicBezTo>
                    <a:pt x="875331" y="79329"/>
                    <a:pt x="879425" y="83423"/>
                    <a:pt x="879425" y="88473"/>
                  </a:cubicBezTo>
                  <a:lnTo>
                    <a:pt x="879425" y="161625"/>
                  </a:lnTo>
                  <a:cubicBezTo>
                    <a:pt x="879425" y="166675"/>
                    <a:pt x="875331" y="170769"/>
                    <a:pt x="870281" y="170769"/>
                  </a:cubicBezTo>
                  <a:close/>
                  <a:moveTo>
                    <a:pt x="842287" y="170769"/>
                  </a:moveTo>
                  <a:cubicBezTo>
                    <a:pt x="837237" y="170769"/>
                    <a:pt x="833143" y="166675"/>
                    <a:pt x="833143" y="161625"/>
                  </a:cubicBezTo>
                  <a:lnTo>
                    <a:pt x="833143" y="88473"/>
                  </a:lnTo>
                  <a:cubicBezTo>
                    <a:pt x="833143" y="83423"/>
                    <a:pt x="837237" y="79329"/>
                    <a:pt x="842287" y="79329"/>
                  </a:cubicBezTo>
                  <a:cubicBezTo>
                    <a:pt x="847337" y="79329"/>
                    <a:pt x="851431" y="83423"/>
                    <a:pt x="851431" y="88473"/>
                  </a:cubicBezTo>
                  <a:lnTo>
                    <a:pt x="851431" y="161625"/>
                  </a:lnTo>
                  <a:cubicBezTo>
                    <a:pt x="851431" y="166675"/>
                    <a:pt x="847337" y="170769"/>
                    <a:pt x="842287" y="170769"/>
                  </a:cubicBezTo>
                  <a:close/>
                  <a:moveTo>
                    <a:pt x="814293" y="170769"/>
                  </a:moveTo>
                  <a:cubicBezTo>
                    <a:pt x="809243" y="170769"/>
                    <a:pt x="805149" y="166675"/>
                    <a:pt x="805149" y="161625"/>
                  </a:cubicBezTo>
                  <a:lnTo>
                    <a:pt x="805149" y="88473"/>
                  </a:lnTo>
                  <a:cubicBezTo>
                    <a:pt x="805149" y="83423"/>
                    <a:pt x="809243" y="79329"/>
                    <a:pt x="814293" y="79329"/>
                  </a:cubicBezTo>
                  <a:cubicBezTo>
                    <a:pt x="819343" y="79329"/>
                    <a:pt x="823437" y="83423"/>
                    <a:pt x="823437" y="88473"/>
                  </a:cubicBezTo>
                  <a:lnTo>
                    <a:pt x="823437" y="161625"/>
                  </a:lnTo>
                  <a:cubicBezTo>
                    <a:pt x="823437" y="166675"/>
                    <a:pt x="819343" y="170769"/>
                    <a:pt x="814293" y="170769"/>
                  </a:cubicBezTo>
                  <a:close/>
                  <a:moveTo>
                    <a:pt x="786299" y="170769"/>
                  </a:moveTo>
                  <a:cubicBezTo>
                    <a:pt x="781249" y="170769"/>
                    <a:pt x="777155" y="166675"/>
                    <a:pt x="777155" y="161625"/>
                  </a:cubicBezTo>
                  <a:lnTo>
                    <a:pt x="777155" y="88473"/>
                  </a:lnTo>
                  <a:cubicBezTo>
                    <a:pt x="777155" y="83423"/>
                    <a:pt x="781249" y="79329"/>
                    <a:pt x="786299" y="79329"/>
                  </a:cubicBezTo>
                  <a:cubicBezTo>
                    <a:pt x="791349" y="79329"/>
                    <a:pt x="795443" y="83423"/>
                    <a:pt x="795443" y="88473"/>
                  </a:cubicBezTo>
                  <a:lnTo>
                    <a:pt x="795443" y="161625"/>
                  </a:lnTo>
                  <a:cubicBezTo>
                    <a:pt x="795443" y="166675"/>
                    <a:pt x="791349" y="170769"/>
                    <a:pt x="786299" y="170769"/>
                  </a:cubicBezTo>
                  <a:close/>
                  <a:moveTo>
                    <a:pt x="758305" y="170769"/>
                  </a:moveTo>
                  <a:cubicBezTo>
                    <a:pt x="753255" y="170769"/>
                    <a:pt x="749161" y="166675"/>
                    <a:pt x="749161" y="161625"/>
                  </a:cubicBezTo>
                  <a:lnTo>
                    <a:pt x="749161" y="88473"/>
                  </a:lnTo>
                  <a:cubicBezTo>
                    <a:pt x="749161" y="83423"/>
                    <a:pt x="753255" y="79329"/>
                    <a:pt x="758305" y="79329"/>
                  </a:cubicBezTo>
                  <a:cubicBezTo>
                    <a:pt x="763355" y="79329"/>
                    <a:pt x="767449" y="83423"/>
                    <a:pt x="767449" y="88473"/>
                  </a:cubicBezTo>
                  <a:lnTo>
                    <a:pt x="767449" y="161625"/>
                  </a:lnTo>
                  <a:cubicBezTo>
                    <a:pt x="767449" y="166675"/>
                    <a:pt x="763355" y="170769"/>
                    <a:pt x="758305" y="170769"/>
                  </a:cubicBezTo>
                  <a:close/>
                  <a:moveTo>
                    <a:pt x="730311" y="170769"/>
                  </a:moveTo>
                  <a:cubicBezTo>
                    <a:pt x="725261" y="170769"/>
                    <a:pt x="721167" y="166675"/>
                    <a:pt x="721167" y="161625"/>
                  </a:cubicBezTo>
                  <a:lnTo>
                    <a:pt x="721167" y="88473"/>
                  </a:lnTo>
                  <a:cubicBezTo>
                    <a:pt x="721167" y="83423"/>
                    <a:pt x="725261" y="79329"/>
                    <a:pt x="730311" y="79329"/>
                  </a:cubicBezTo>
                  <a:cubicBezTo>
                    <a:pt x="735361" y="79329"/>
                    <a:pt x="739455" y="83423"/>
                    <a:pt x="739455" y="88473"/>
                  </a:cubicBezTo>
                  <a:lnTo>
                    <a:pt x="739455" y="161625"/>
                  </a:lnTo>
                  <a:cubicBezTo>
                    <a:pt x="739455" y="166675"/>
                    <a:pt x="735361" y="170769"/>
                    <a:pt x="730311" y="170769"/>
                  </a:cubicBezTo>
                  <a:close/>
                  <a:moveTo>
                    <a:pt x="702317" y="170769"/>
                  </a:moveTo>
                  <a:cubicBezTo>
                    <a:pt x="697267" y="170769"/>
                    <a:pt x="693173" y="166675"/>
                    <a:pt x="693173" y="161625"/>
                  </a:cubicBezTo>
                  <a:lnTo>
                    <a:pt x="693173" y="88473"/>
                  </a:lnTo>
                  <a:cubicBezTo>
                    <a:pt x="693173" y="83423"/>
                    <a:pt x="697267" y="79329"/>
                    <a:pt x="702317" y="79329"/>
                  </a:cubicBezTo>
                  <a:cubicBezTo>
                    <a:pt x="707367" y="79329"/>
                    <a:pt x="711461" y="83423"/>
                    <a:pt x="711461" y="88473"/>
                  </a:cubicBezTo>
                  <a:lnTo>
                    <a:pt x="711461" y="161625"/>
                  </a:lnTo>
                  <a:cubicBezTo>
                    <a:pt x="711461" y="166675"/>
                    <a:pt x="707367" y="170769"/>
                    <a:pt x="702317" y="170769"/>
                  </a:cubicBezTo>
                  <a:close/>
                  <a:moveTo>
                    <a:pt x="674323" y="170769"/>
                  </a:moveTo>
                  <a:cubicBezTo>
                    <a:pt x="669273" y="170769"/>
                    <a:pt x="665179" y="166675"/>
                    <a:pt x="665179" y="161625"/>
                  </a:cubicBezTo>
                  <a:lnTo>
                    <a:pt x="665179" y="88473"/>
                  </a:lnTo>
                  <a:cubicBezTo>
                    <a:pt x="665179" y="83423"/>
                    <a:pt x="669273" y="79329"/>
                    <a:pt x="674323" y="79329"/>
                  </a:cubicBezTo>
                  <a:cubicBezTo>
                    <a:pt x="679373" y="79329"/>
                    <a:pt x="683467" y="83423"/>
                    <a:pt x="683467" y="88473"/>
                  </a:cubicBezTo>
                  <a:lnTo>
                    <a:pt x="683467" y="161625"/>
                  </a:lnTo>
                  <a:cubicBezTo>
                    <a:pt x="683467" y="166675"/>
                    <a:pt x="679373" y="170769"/>
                    <a:pt x="674323" y="170769"/>
                  </a:cubicBezTo>
                  <a:close/>
                  <a:moveTo>
                    <a:pt x="646329" y="170769"/>
                  </a:moveTo>
                  <a:cubicBezTo>
                    <a:pt x="641279" y="170769"/>
                    <a:pt x="637185" y="166675"/>
                    <a:pt x="637185" y="161625"/>
                  </a:cubicBezTo>
                  <a:lnTo>
                    <a:pt x="637185" y="88473"/>
                  </a:lnTo>
                  <a:cubicBezTo>
                    <a:pt x="637185" y="83423"/>
                    <a:pt x="641279" y="79329"/>
                    <a:pt x="646329" y="79329"/>
                  </a:cubicBezTo>
                  <a:cubicBezTo>
                    <a:pt x="651379" y="79329"/>
                    <a:pt x="655473" y="83423"/>
                    <a:pt x="655473" y="88473"/>
                  </a:cubicBezTo>
                  <a:lnTo>
                    <a:pt x="655473" y="161625"/>
                  </a:lnTo>
                  <a:cubicBezTo>
                    <a:pt x="655473" y="166675"/>
                    <a:pt x="651379" y="170769"/>
                    <a:pt x="646329" y="170769"/>
                  </a:cubicBezTo>
                  <a:close/>
                  <a:moveTo>
                    <a:pt x="618335" y="170769"/>
                  </a:moveTo>
                  <a:cubicBezTo>
                    <a:pt x="613285" y="170769"/>
                    <a:pt x="609191" y="166675"/>
                    <a:pt x="609191" y="161625"/>
                  </a:cubicBezTo>
                  <a:lnTo>
                    <a:pt x="609191" y="88473"/>
                  </a:lnTo>
                  <a:cubicBezTo>
                    <a:pt x="609191" y="83423"/>
                    <a:pt x="613285" y="79329"/>
                    <a:pt x="618335" y="79329"/>
                  </a:cubicBezTo>
                  <a:cubicBezTo>
                    <a:pt x="623385" y="79329"/>
                    <a:pt x="627479" y="83423"/>
                    <a:pt x="627479" y="88473"/>
                  </a:cubicBezTo>
                  <a:lnTo>
                    <a:pt x="627479" y="161625"/>
                  </a:lnTo>
                  <a:cubicBezTo>
                    <a:pt x="627479" y="166675"/>
                    <a:pt x="623385" y="170769"/>
                    <a:pt x="618335" y="170769"/>
                  </a:cubicBezTo>
                  <a:close/>
                  <a:moveTo>
                    <a:pt x="590341" y="170769"/>
                  </a:moveTo>
                  <a:cubicBezTo>
                    <a:pt x="585291" y="170769"/>
                    <a:pt x="581197" y="166675"/>
                    <a:pt x="581197" y="161625"/>
                  </a:cubicBezTo>
                  <a:lnTo>
                    <a:pt x="581197" y="88473"/>
                  </a:lnTo>
                  <a:cubicBezTo>
                    <a:pt x="581197" y="83423"/>
                    <a:pt x="585291" y="79329"/>
                    <a:pt x="590341" y="79329"/>
                  </a:cubicBezTo>
                  <a:cubicBezTo>
                    <a:pt x="595391" y="79329"/>
                    <a:pt x="599485" y="83423"/>
                    <a:pt x="599485" y="88473"/>
                  </a:cubicBezTo>
                  <a:lnTo>
                    <a:pt x="599485" y="161625"/>
                  </a:lnTo>
                  <a:cubicBezTo>
                    <a:pt x="599485" y="166675"/>
                    <a:pt x="595391" y="170769"/>
                    <a:pt x="590341" y="170769"/>
                  </a:cubicBezTo>
                  <a:close/>
                  <a:moveTo>
                    <a:pt x="562347" y="170769"/>
                  </a:moveTo>
                  <a:cubicBezTo>
                    <a:pt x="557297" y="170769"/>
                    <a:pt x="553203" y="166675"/>
                    <a:pt x="553203" y="161625"/>
                  </a:cubicBezTo>
                  <a:lnTo>
                    <a:pt x="553203" y="88473"/>
                  </a:lnTo>
                  <a:cubicBezTo>
                    <a:pt x="553203" y="83423"/>
                    <a:pt x="557297" y="79329"/>
                    <a:pt x="562347" y="79329"/>
                  </a:cubicBezTo>
                  <a:cubicBezTo>
                    <a:pt x="567397" y="79329"/>
                    <a:pt x="571491" y="83423"/>
                    <a:pt x="571491" y="88473"/>
                  </a:cubicBezTo>
                  <a:lnTo>
                    <a:pt x="571491" y="161625"/>
                  </a:lnTo>
                  <a:cubicBezTo>
                    <a:pt x="571491" y="166675"/>
                    <a:pt x="567397" y="170769"/>
                    <a:pt x="562347" y="170769"/>
                  </a:cubicBezTo>
                  <a:close/>
                  <a:moveTo>
                    <a:pt x="534353" y="170769"/>
                  </a:moveTo>
                  <a:cubicBezTo>
                    <a:pt x="529303" y="170769"/>
                    <a:pt x="525209" y="166675"/>
                    <a:pt x="525209" y="161625"/>
                  </a:cubicBezTo>
                  <a:lnTo>
                    <a:pt x="525209" y="88473"/>
                  </a:lnTo>
                  <a:cubicBezTo>
                    <a:pt x="525209" y="83423"/>
                    <a:pt x="529303" y="79329"/>
                    <a:pt x="534353" y="79329"/>
                  </a:cubicBezTo>
                  <a:cubicBezTo>
                    <a:pt x="539403" y="79329"/>
                    <a:pt x="543497" y="83423"/>
                    <a:pt x="543497" y="88473"/>
                  </a:cubicBezTo>
                  <a:lnTo>
                    <a:pt x="543497" y="161625"/>
                  </a:lnTo>
                  <a:cubicBezTo>
                    <a:pt x="543497" y="166675"/>
                    <a:pt x="539403" y="170769"/>
                    <a:pt x="534353" y="170769"/>
                  </a:cubicBezTo>
                  <a:close/>
                  <a:moveTo>
                    <a:pt x="506359" y="170769"/>
                  </a:moveTo>
                  <a:cubicBezTo>
                    <a:pt x="501309" y="170769"/>
                    <a:pt x="497215" y="166675"/>
                    <a:pt x="497215" y="161625"/>
                  </a:cubicBezTo>
                  <a:lnTo>
                    <a:pt x="497215" y="88473"/>
                  </a:lnTo>
                  <a:cubicBezTo>
                    <a:pt x="497215" y="83423"/>
                    <a:pt x="501309" y="79329"/>
                    <a:pt x="506359" y="79329"/>
                  </a:cubicBezTo>
                  <a:cubicBezTo>
                    <a:pt x="511409" y="79329"/>
                    <a:pt x="515503" y="83423"/>
                    <a:pt x="515503" y="88473"/>
                  </a:cubicBezTo>
                  <a:lnTo>
                    <a:pt x="515503" y="161625"/>
                  </a:lnTo>
                  <a:cubicBezTo>
                    <a:pt x="515503" y="166675"/>
                    <a:pt x="511409" y="170769"/>
                    <a:pt x="506359" y="170769"/>
                  </a:cubicBezTo>
                  <a:close/>
                  <a:moveTo>
                    <a:pt x="478365" y="170769"/>
                  </a:moveTo>
                  <a:cubicBezTo>
                    <a:pt x="473315" y="170769"/>
                    <a:pt x="469221" y="166675"/>
                    <a:pt x="469221" y="161625"/>
                  </a:cubicBezTo>
                  <a:lnTo>
                    <a:pt x="469221" y="88473"/>
                  </a:lnTo>
                  <a:cubicBezTo>
                    <a:pt x="469221" y="83423"/>
                    <a:pt x="473315" y="79329"/>
                    <a:pt x="478365" y="79329"/>
                  </a:cubicBezTo>
                  <a:cubicBezTo>
                    <a:pt x="483415" y="79329"/>
                    <a:pt x="487509" y="83423"/>
                    <a:pt x="487509" y="88473"/>
                  </a:cubicBezTo>
                  <a:lnTo>
                    <a:pt x="487509" y="161625"/>
                  </a:lnTo>
                  <a:cubicBezTo>
                    <a:pt x="487509" y="166675"/>
                    <a:pt x="483415" y="170769"/>
                    <a:pt x="478365" y="170769"/>
                  </a:cubicBezTo>
                  <a:close/>
                  <a:moveTo>
                    <a:pt x="450371" y="170769"/>
                  </a:moveTo>
                  <a:cubicBezTo>
                    <a:pt x="445321" y="170769"/>
                    <a:pt x="441227" y="166675"/>
                    <a:pt x="441227" y="161625"/>
                  </a:cubicBezTo>
                  <a:lnTo>
                    <a:pt x="441227" y="88473"/>
                  </a:lnTo>
                  <a:cubicBezTo>
                    <a:pt x="441227" y="83423"/>
                    <a:pt x="445321" y="79329"/>
                    <a:pt x="450371" y="79329"/>
                  </a:cubicBezTo>
                  <a:cubicBezTo>
                    <a:pt x="455421" y="79329"/>
                    <a:pt x="459515" y="83423"/>
                    <a:pt x="459515" y="88473"/>
                  </a:cubicBezTo>
                  <a:lnTo>
                    <a:pt x="459515" y="161625"/>
                  </a:lnTo>
                  <a:cubicBezTo>
                    <a:pt x="459515" y="166675"/>
                    <a:pt x="455421" y="170769"/>
                    <a:pt x="450371" y="170769"/>
                  </a:cubicBezTo>
                  <a:close/>
                  <a:moveTo>
                    <a:pt x="422377" y="170769"/>
                  </a:moveTo>
                  <a:cubicBezTo>
                    <a:pt x="417327" y="170769"/>
                    <a:pt x="413233" y="166675"/>
                    <a:pt x="413233" y="161625"/>
                  </a:cubicBezTo>
                  <a:lnTo>
                    <a:pt x="413233" y="88473"/>
                  </a:lnTo>
                  <a:cubicBezTo>
                    <a:pt x="413233" y="83423"/>
                    <a:pt x="417327" y="79329"/>
                    <a:pt x="422377" y="79329"/>
                  </a:cubicBezTo>
                  <a:cubicBezTo>
                    <a:pt x="427427" y="79329"/>
                    <a:pt x="431521" y="83423"/>
                    <a:pt x="431521" y="88473"/>
                  </a:cubicBezTo>
                  <a:lnTo>
                    <a:pt x="431521" y="161625"/>
                  </a:lnTo>
                  <a:cubicBezTo>
                    <a:pt x="431521" y="166675"/>
                    <a:pt x="427427" y="170769"/>
                    <a:pt x="422377" y="170769"/>
                  </a:cubicBezTo>
                  <a:close/>
                  <a:moveTo>
                    <a:pt x="394383" y="170769"/>
                  </a:moveTo>
                  <a:cubicBezTo>
                    <a:pt x="389333" y="170769"/>
                    <a:pt x="385239" y="166675"/>
                    <a:pt x="385239" y="161625"/>
                  </a:cubicBezTo>
                  <a:lnTo>
                    <a:pt x="385239" y="88473"/>
                  </a:lnTo>
                  <a:cubicBezTo>
                    <a:pt x="385239" y="83423"/>
                    <a:pt x="389333" y="79329"/>
                    <a:pt x="394383" y="79329"/>
                  </a:cubicBezTo>
                  <a:cubicBezTo>
                    <a:pt x="399433" y="79329"/>
                    <a:pt x="403527" y="83423"/>
                    <a:pt x="403527" y="88473"/>
                  </a:cubicBezTo>
                  <a:lnTo>
                    <a:pt x="403527" y="161625"/>
                  </a:lnTo>
                  <a:cubicBezTo>
                    <a:pt x="403527" y="166675"/>
                    <a:pt x="399433" y="170769"/>
                    <a:pt x="394383" y="170769"/>
                  </a:cubicBezTo>
                  <a:close/>
                  <a:moveTo>
                    <a:pt x="366389" y="170769"/>
                  </a:moveTo>
                  <a:cubicBezTo>
                    <a:pt x="361339" y="170769"/>
                    <a:pt x="357245" y="166675"/>
                    <a:pt x="357245" y="161625"/>
                  </a:cubicBezTo>
                  <a:lnTo>
                    <a:pt x="357245" y="88473"/>
                  </a:lnTo>
                  <a:cubicBezTo>
                    <a:pt x="357245" y="83423"/>
                    <a:pt x="361339" y="79329"/>
                    <a:pt x="366389" y="79329"/>
                  </a:cubicBezTo>
                  <a:cubicBezTo>
                    <a:pt x="371439" y="79329"/>
                    <a:pt x="375533" y="83423"/>
                    <a:pt x="375533" y="88473"/>
                  </a:cubicBezTo>
                  <a:lnTo>
                    <a:pt x="375533" y="161625"/>
                  </a:lnTo>
                  <a:cubicBezTo>
                    <a:pt x="375533" y="166675"/>
                    <a:pt x="371439" y="170769"/>
                    <a:pt x="366389" y="170769"/>
                  </a:cubicBezTo>
                  <a:close/>
                  <a:moveTo>
                    <a:pt x="338395" y="170769"/>
                  </a:moveTo>
                  <a:cubicBezTo>
                    <a:pt x="333345" y="170769"/>
                    <a:pt x="329251" y="166675"/>
                    <a:pt x="329251" y="161625"/>
                  </a:cubicBezTo>
                  <a:lnTo>
                    <a:pt x="329251" y="88473"/>
                  </a:lnTo>
                  <a:cubicBezTo>
                    <a:pt x="329251" y="83423"/>
                    <a:pt x="333345" y="79329"/>
                    <a:pt x="338395" y="79329"/>
                  </a:cubicBezTo>
                  <a:cubicBezTo>
                    <a:pt x="343445" y="79329"/>
                    <a:pt x="347539" y="83423"/>
                    <a:pt x="347539" y="88473"/>
                  </a:cubicBezTo>
                  <a:lnTo>
                    <a:pt x="347539" y="161625"/>
                  </a:lnTo>
                  <a:cubicBezTo>
                    <a:pt x="347539" y="166675"/>
                    <a:pt x="343445" y="170769"/>
                    <a:pt x="338395" y="170769"/>
                  </a:cubicBezTo>
                  <a:close/>
                  <a:moveTo>
                    <a:pt x="310401" y="170769"/>
                  </a:moveTo>
                  <a:cubicBezTo>
                    <a:pt x="305351" y="170769"/>
                    <a:pt x="301257" y="166675"/>
                    <a:pt x="301257" y="161625"/>
                  </a:cubicBezTo>
                  <a:lnTo>
                    <a:pt x="301257" y="88473"/>
                  </a:lnTo>
                  <a:cubicBezTo>
                    <a:pt x="301257" y="83423"/>
                    <a:pt x="305351" y="79329"/>
                    <a:pt x="310401" y="79329"/>
                  </a:cubicBezTo>
                  <a:cubicBezTo>
                    <a:pt x="315451" y="79329"/>
                    <a:pt x="319545" y="83423"/>
                    <a:pt x="319545" y="88473"/>
                  </a:cubicBezTo>
                  <a:lnTo>
                    <a:pt x="319545" y="161625"/>
                  </a:lnTo>
                  <a:cubicBezTo>
                    <a:pt x="319545" y="166675"/>
                    <a:pt x="315451" y="170769"/>
                    <a:pt x="310401" y="170769"/>
                  </a:cubicBezTo>
                  <a:close/>
                  <a:moveTo>
                    <a:pt x="282407" y="170769"/>
                  </a:moveTo>
                  <a:cubicBezTo>
                    <a:pt x="277357" y="170769"/>
                    <a:pt x="273263" y="166675"/>
                    <a:pt x="273263" y="161625"/>
                  </a:cubicBezTo>
                  <a:lnTo>
                    <a:pt x="273263" y="88473"/>
                  </a:lnTo>
                  <a:cubicBezTo>
                    <a:pt x="273263" y="83423"/>
                    <a:pt x="277357" y="79329"/>
                    <a:pt x="282407" y="79329"/>
                  </a:cubicBezTo>
                  <a:cubicBezTo>
                    <a:pt x="287457" y="79329"/>
                    <a:pt x="291551" y="83423"/>
                    <a:pt x="291551" y="88473"/>
                  </a:cubicBezTo>
                  <a:lnTo>
                    <a:pt x="291551" y="161625"/>
                  </a:lnTo>
                  <a:cubicBezTo>
                    <a:pt x="291551" y="166675"/>
                    <a:pt x="287457" y="170769"/>
                    <a:pt x="282407" y="170769"/>
                  </a:cubicBezTo>
                  <a:close/>
                  <a:moveTo>
                    <a:pt x="0" y="187436"/>
                  </a:moveTo>
                  <a:lnTo>
                    <a:pt x="1402492" y="187436"/>
                  </a:lnTo>
                  <a:lnTo>
                    <a:pt x="1402492" y="56158"/>
                  </a:lnTo>
                  <a:lnTo>
                    <a:pt x="0" y="56158"/>
                  </a:lnTo>
                  <a:close/>
                  <a:moveTo>
                    <a:pt x="448311" y="646221"/>
                  </a:moveTo>
                  <a:cubicBezTo>
                    <a:pt x="435378" y="646221"/>
                    <a:pt x="424893" y="635736"/>
                    <a:pt x="424893" y="622803"/>
                  </a:cubicBezTo>
                  <a:lnTo>
                    <a:pt x="424893" y="400558"/>
                  </a:lnTo>
                  <a:cubicBezTo>
                    <a:pt x="424893" y="387625"/>
                    <a:pt x="435378" y="377140"/>
                    <a:pt x="448311" y="377140"/>
                  </a:cubicBezTo>
                  <a:lnTo>
                    <a:pt x="1211100" y="377140"/>
                  </a:lnTo>
                  <a:cubicBezTo>
                    <a:pt x="1224033" y="377140"/>
                    <a:pt x="1234518" y="387625"/>
                    <a:pt x="1234518" y="400558"/>
                  </a:cubicBezTo>
                  <a:lnTo>
                    <a:pt x="1234518" y="622803"/>
                  </a:lnTo>
                  <a:cubicBezTo>
                    <a:pt x="1234518" y="635736"/>
                    <a:pt x="1224033" y="646221"/>
                    <a:pt x="1211100" y="646221"/>
                  </a:cubicBezTo>
                  <a:close/>
                  <a:moveTo>
                    <a:pt x="1157297" y="896251"/>
                  </a:moveTo>
                  <a:cubicBezTo>
                    <a:pt x="1142981" y="896251"/>
                    <a:pt x="1131375" y="884645"/>
                    <a:pt x="1131375" y="870329"/>
                  </a:cubicBezTo>
                  <a:lnTo>
                    <a:pt x="1131375" y="765012"/>
                  </a:lnTo>
                  <a:cubicBezTo>
                    <a:pt x="1131375" y="750696"/>
                    <a:pt x="1142981" y="739090"/>
                    <a:pt x="1157297" y="739090"/>
                  </a:cubicBezTo>
                  <a:lnTo>
                    <a:pt x="1260983" y="739090"/>
                  </a:lnTo>
                  <a:cubicBezTo>
                    <a:pt x="1275299" y="739090"/>
                    <a:pt x="1286905" y="750696"/>
                    <a:pt x="1286905" y="765012"/>
                  </a:cubicBezTo>
                  <a:lnTo>
                    <a:pt x="1286905" y="870329"/>
                  </a:lnTo>
                  <a:cubicBezTo>
                    <a:pt x="1286905" y="884645"/>
                    <a:pt x="1275299" y="896251"/>
                    <a:pt x="1260983" y="896251"/>
                  </a:cubicBezTo>
                  <a:close/>
                  <a:moveTo>
                    <a:pt x="193380" y="1417901"/>
                  </a:moveTo>
                  <a:lnTo>
                    <a:pt x="236685" y="1417901"/>
                  </a:lnTo>
                  <a:lnTo>
                    <a:pt x="276969" y="1362511"/>
                  </a:lnTo>
                  <a:lnTo>
                    <a:pt x="276969" y="1190793"/>
                  </a:lnTo>
                  <a:lnTo>
                    <a:pt x="319776" y="1190793"/>
                  </a:lnTo>
                  <a:lnTo>
                    <a:pt x="319049" y="1364525"/>
                  </a:lnTo>
                  <a:lnTo>
                    <a:pt x="355305" y="1417901"/>
                  </a:lnTo>
                  <a:lnTo>
                    <a:pt x="398610" y="1417901"/>
                  </a:lnTo>
                  <a:lnTo>
                    <a:pt x="438894" y="1362511"/>
                  </a:lnTo>
                  <a:lnTo>
                    <a:pt x="438894" y="1190793"/>
                  </a:lnTo>
                  <a:lnTo>
                    <a:pt x="486464" y="1190793"/>
                  </a:lnTo>
                  <a:lnTo>
                    <a:pt x="485737" y="1364525"/>
                  </a:lnTo>
                  <a:lnTo>
                    <a:pt x="521993" y="1417901"/>
                  </a:lnTo>
                  <a:lnTo>
                    <a:pt x="565298" y="1417901"/>
                  </a:lnTo>
                  <a:lnTo>
                    <a:pt x="605582" y="1362511"/>
                  </a:lnTo>
                  <a:lnTo>
                    <a:pt x="605582" y="1190793"/>
                  </a:lnTo>
                  <a:lnTo>
                    <a:pt x="658202" y="1190793"/>
                  </a:lnTo>
                  <a:lnTo>
                    <a:pt x="657475" y="1364525"/>
                  </a:lnTo>
                  <a:lnTo>
                    <a:pt x="693731" y="1417901"/>
                  </a:lnTo>
                  <a:lnTo>
                    <a:pt x="737036" y="1417901"/>
                  </a:lnTo>
                  <a:lnTo>
                    <a:pt x="777320" y="1362511"/>
                  </a:lnTo>
                  <a:lnTo>
                    <a:pt x="777320" y="1190793"/>
                  </a:lnTo>
                  <a:lnTo>
                    <a:pt x="811843" y="1190793"/>
                  </a:lnTo>
                  <a:lnTo>
                    <a:pt x="811843" y="1092914"/>
                  </a:lnTo>
                  <a:lnTo>
                    <a:pt x="126043" y="1092914"/>
                  </a:lnTo>
                  <a:lnTo>
                    <a:pt x="126043" y="1190793"/>
                  </a:lnTo>
                  <a:lnTo>
                    <a:pt x="157851" y="1190793"/>
                  </a:lnTo>
                  <a:lnTo>
                    <a:pt x="157124" y="1364525"/>
                  </a:lnTo>
                  <a:close/>
                  <a:moveTo>
                    <a:pt x="715384" y="1461206"/>
                  </a:moveTo>
                  <a:lnTo>
                    <a:pt x="733542" y="1459289"/>
                  </a:lnTo>
                  <a:lnTo>
                    <a:pt x="739046" y="1457208"/>
                  </a:lnTo>
                  <a:lnTo>
                    <a:pt x="741065" y="1454659"/>
                  </a:lnTo>
                  <a:lnTo>
                    <a:pt x="741065" y="1428476"/>
                  </a:lnTo>
                  <a:lnTo>
                    <a:pt x="739046" y="1425927"/>
                  </a:lnTo>
                  <a:lnTo>
                    <a:pt x="733542" y="1423846"/>
                  </a:lnTo>
                  <a:cubicBezTo>
                    <a:pt x="728894" y="1422661"/>
                    <a:pt x="722474" y="1421929"/>
                    <a:pt x="715384" y="1421929"/>
                  </a:cubicBezTo>
                  <a:cubicBezTo>
                    <a:pt x="704748" y="1421929"/>
                    <a:pt x="695620" y="1423577"/>
                    <a:pt x="691721" y="1425927"/>
                  </a:cubicBezTo>
                  <a:cubicBezTo>
                    <a:pt x="690421" y="1426711"/>
                    <a:pt x="689703" y="1427572"/>
                    <a:pt x="689703" y="1428476"/>
                  </a:cubicBezTo>
                  <a:lnTo>
                    <a:pt x="689703" y="1454659"/>
                  </a:lnTo>
                  <a:cubicBezTo>
                    <a:pt x="689703" y="1456467"/>
                    <a:pt x="692578" y="1458104"/>
                    <a:pt x="697225" y="1459289"/>
                  </a:cubicBezTo>
                  <a:cubicBezTo>
                    <a:pt x="701873" y="1460473"/>
                    <a:pt x="708293" y="1461206"/>
                    <a:pt x="715384" y="1461206"/>
                  </a:cubicBezTo>
                  <a:close/>
                  <a:moveTo>
                    <a:pt x="543646" y="1461206"/>
                  </a:moveTo>
                  <a:lnTo>
                    <a:pt x="561804" y="1459289"/>
                  </a:lnTo>
                  <a:lnTo>
                    <a:pt x="567308" y="1457208"/>
                  </a:lnTo>
                  <a:lnTo>
                    <a:pt x="569327" y="1454659"/>
                  </a:lnTo>
                  <a:lnTo>
                    <a:pt x="569327" y="1428476"/>
                  </a:lnTo>
                  <a:lnTo>
                    <a:pt x="567308" y="1425927"/>
                  </a:lnTo>
                  <a:lnTo>
                    <a:pt x="561804" y="1423846"/>
                  </a:lnTo>
                  <a:cubicBezTo>
                    <a:pt x="557156" y="1422661"/>
                    <a:pt x="550736" y="1421929"/>
                    <a:pt x="543646" y="1421929"/>
                  </a:cubicBezTo>
                  <a:cubicBezTo>
                    <a:pt x="533010" y="1421929"/>
                    <a:pt x="523882" y="1423577"/>
                    <a:pt x="519983" y="1425927"/>
                  </a:cubicBezTo>
                  <a:cubicBezTo>
                    <a:pt x="518683" y="1426711"/>
                    <a:pt x="517965" y="1427572"/>
                    <a:pt x="517965" y="1428476"/>
                  </a:cubicBezTo>
                  <a:lnTo>
                    <a:pt x="517965" y="1454659"/>
                  </a:lnTo>
                  <a:cubicBezTo>
                    <a:pt x="517965" y="1456467"/>
                    <a:pt x="520840" y="1458104"/>
                    <a:pt x="525487" y="1459289"/>
                  </a:cubicBezTo>
                  <a:cubicBezTo>
                    <a:pt x="530135" y="1460473"/>
                    <a:pt x="536555" y="1461206"/>
                    <a:pt x="543646" y="1461206"/>
                  </a:cubicBezTo>
                  <a:close/>
                  <a:moveTo>
                    <a:pt x="376958" y="1461206"/>
                  </a:moveTo>
                  <a:lnTo>
                    <a:pt x="395116" y="1459289"/>
                  </a:lnTo>
                  <a:lnTo>
                    <a:pt x="400620" y="1457208"/>
                  </a:lnTo>
                  <a:lnTo>
                    <a:pt x="402639" y="1454659"/>
                  </a:lnTo>
                  <a:lnTo>
                    <a:pt x="402639" y="1428476"/>
                  </a:lnTo>
                  <a:lnTo>
                    <a:pt x="400620" y="1425927"/>
                  </a:lnTo>
                  <a:lnTo>
                    <a:pt x="395116" y="1423846"/>
                  </a:lnTo>
                  <a:cubicBezTo>
                    <a:pt x="390468" y="1422661"/>
                    <a:pt x="384048" y="1421929"/>
                    <a:pt x="376958" y="1421929"/>
                  </a:cubicBezTo>
                  <a:cubicBezTo>
                    <a:pt x="366322" y="1421929"/>
                    <a:pt x="357194" y="1423577"/>
                    <a:pt x="353295" y="1425927"/>
                  </a:cubicBezTo>
                  <a:cubicBezTo>
                    <a:pt x="351995" y="1426711"/>
                    <a:pt x="351277" y="1427572"/>
                    <a:pt x="351277" y="1428476"/>
                  </a:cubicBezTo>
                  <a:lnTo>
                    <a:pt x="351277" y="1454659"/>
                  </a:lnTo>
                  <a:cubicBezTo>
                    <a:pt x="351277" y="1456467"/>
                    <a:pt x="354152" y="1458104"/>
                    <a:pt x="358799" y="1459289"/>
                  </a:cubicBezTo>
                  <a:cubicBezTo>
                    <a:pt x="363447" y="1460473"/>
                    <a:pt x="369867" y="1461206"/>
                    <a:pt x="376958" y="1461206"/>
                  </a:cubicBezTo>
                  <a:close/>
                  <a:moveTo>
                    <a:pt x="215033" y="1461206"/>
                  </a:moveTo>
                  <a:lnTo>
                    <a:pt x="233191" y="1459289"/>
                  </a:lnTo>
                  <a:lnTo>
                    <a:pt x="238695" y="1457208"/>
                  </a:lnTo>
                  <a:lnTo>
                    <a:pt x="240714" y="1454659"/>
                  </a:lnTo>
                  <a:lnTo>
                    <a:pt x="240714" y="1428476"/>
                  </a:lnTo>
                  <a:lnTo>
                    <a:pt x="238695" y="1425927"/>
                  </a:lnTo>
                  <a:lnTo>
                    <a:pt x="233191" y="1423846"/>
                  </a:lnTo>
                  <a:cubicBezTo>
                    <a:pt x="228543" y="1422661"/>
                    <a:pt x="222123" y="1421929"/>
                    <a:pt x="215033" y="1421929"/>
                  </a:cubicBezTo>
                  <a:cubicBezTo>
                    <a:pt x="204397" y="1421929"/>
                    <a:pt x="195269" y="1423577"/>
                    <a:pt x="191370" y="1425927"/>
                  </a:cubicBezTo>
                  <a:cubicBezTo>
                    <a:pt x="190070" y="1426711"/>
                    <a:pt x="189352" y="1427572"/>
                    <a:pt x="189352" y="1428476"/>
                  </a:cubicBezTo>
                  <a:lnTo>
                    <a:pt x="189352" y="1454659"/>
                  </a:lnTo>
                  <a:cubicBezTo>
                    <a:pt x="189352" y="1456467"/>
                    <a:pt x="192227" y="1458104"/>
                    <a:pt x="196874" y="1459289"/>
                  </a:cubicBezTo>
                  <a:cubicBezTo>
                    <a:pt x="201522" y="1460473"/>
                    <a:pt x="207942" y="1461206"/>
                    <a:pt x="215033" y="1461206"/>
                  </a:cubicBezTo>
                  <a:close/>
                  <a:moveTo>
                    <a:pt x="486552" y="1531448"/>
                  </a:moveTo>
                  <a:cubicBezTo>
                    <a:pt x="486158" y="1531123"/>
                    <a:pt x="486146" y="1530770"/>
                    <a:pt x="486146" y="1530415"/>
                  </a:cubicBezTo>
                  <a:lnTo>
                    <a:pt x="486560" y="1529359"/>
                  </a:lnTo>
                  <a:close/>
                  <a:moveTo>
                    <a:pt x="319858" y="1532686"/>
                  </a:moveTo>
                  <a:cubicBezTo>
                    <a:pt x="319027" y="1532018"/>
                    <a:pt x="318967" y="1531224"/>
                    <a:pt x="318967" y="1530415"/>
                  </a:cubicBezTo>
                  <a:lnTo>
                    <a:pt x="319878" y="1528094"/>
                  </a:lnTo>
                  <a:close/>
                  <a:moveTo>
                    <a:pt x="157929" y="1533624"/>
                  </a:moveTo>
                  <a:cubicBezTo>
                    <a:pt x="156796" y="1532725"/>
                    <a:pt x="156670" y="1531585"/>
                    <a:pt x="156670" y="1530415"/>
                  </a:cubicBezTo>
                  <a:lnTo>
                    <a:pt x="157957" y="1527136"/>
                  </a:lnTo>
                  <a:close/>
                  <a:moveTo>
                    <a:pt x="658276" y="1534776"/>
                  </a:moveTo>
                  <a:cubicBezTo>
                    <a:pt x="656808" y="1533616"/>
                    <a:pt x="656564" y="1532045"/>
                    <a:pt x="656564" y="1530415"/>
                  </a:cubicBezTo>
                  <a:lnTo>
                    <a:pt x="658313" y="1525960"/>
                  </a:lnTo>
                  <a:close/>
                  <a:moveTo>
                    <a:pt x="1191766" y="1623750"/>
                  </a:moveTo>
                  <a:lnTo>
                    <a:pt x="1199790" y="1623750"/>
                  </a:lnTo>
                  <a:lnTo>
                    <a:pt x="1199790" y="1566817"/>
                  </a:lnTo>
                  <a:lnTo>
                    <a:pt x="1191766" y="1566817"/>
                  </a:lnTo>
                  <a:close/>
                  <a:moveTo>
                    <a:pt x="1197062" y="1639589"/>
                  </a:moveTo>
                  <a:cubicBezTo>
                    <a:pt x="1172200" y="1639589"/>
                    <a:pt x="1152046" y="1619435"/>
                    <a:pt x="1152046" y="1594573"/>
                  </a:cubicBezTo>
                  <a:cubicBezTo>
                    <a:pt x="1152046" y="1569711"/>
                    <a:pt x="1172200" y="1549557"/>
                    <a:pt x="1197062" y="1549557"/>
                  </a:cubicBezTo>
                  <a:cubicBezTo>
                    <a:pt x="1221924" y="1549557"/>
                    <a:pt x="1242079" y="1569711"/>
                    <a:pt x="1242079" y="1594573"/>
                  </a:cubicBezTo>
                  <a:cubicBezTo>
                    <a:pt x="1242079" y="1619435"/>
                    <a:pt x="1221924" y="1639589"/>
                    <a:pt x="1197062" y="1639589"/>
                  </a:cubicBezTo>
                  <a:close/>
                  <a:moveTo>
                    <a:pt x="193380" y="1779536"/>
                  </a:moveTo>
                  <a:lnTo>
                    <a:pt x="236685" y="1779536"/>
                  </a:lnTo>
                  <a:lnTo>
                    <a:pt x="276969" y="1724146"/>
                  </a:lnTo>
                  <a:lnTo>
                    <a:pt x="276969" y="1571626"/>
                  </a:lnTo>
                  <a:lnTo>
                    <a:pt x="319696" y="1571626"/>
                  </a:lnTo>
                  <a:lnTo>
                    <a:pt x="319049" y="1726160"/>
                  </a:lnTo>
                  <a:lnTo>
                    <a:pt x="355305" y="1779536"/>
                  </a:lnTo>
                  <a:lnTo>
                    <a:pt x="398610" y="1779536"/>
                  </a:lnTo>
                  <a:lnTo>
                    <a:pt x="438894" y="1724146"/>
                  </a:lnTo>
                  <a:lnTo>
                    <a:pt x="438894" y="1571626"/>
                  </a:lnTo>
                  <a:lnTo>
                    <a:pt x="486384" y="1571626"/>
                  </a:lnTo>
                  <a:lnTo>
                    <a:pt x="485737" y="1726160"/>
                  </a:lnTo>
                  <a:lnTo>
                    <a:pt x="521993" y="1779536"/>
                  </a:lnTo>
                  <a:lnTo>
                    <a:pt x="565298" y="1779536"/>
                  </a:lnTo>
                  <a:lnTo>
                    <a:pt x="605582" y="1724146"/>
                  </a:lnTo>
                  <a:lnTo>
                    <a:pt x="605582" y="1571626"/>
                  </a:lnTo>
                  <a:lnTo>
                    <a:pt x="658122" y="1571626"/>
                  </a:lnTo>
                  <a:lnTo>
                    <a:pt x="657475" y="1726160"/>
                  </a:lnTo>
                  <a:lnTo>
                    <a:pt x="693731" y="1779536"/>
                  </a:lnTo>
                  <a:lnTo>
                    <a:pt x="737036" y="1779536"/>
                  </a:lnTo>
                  <a:lnTo>
                    <a:pt x="777320" y="1724146"/>
                  </a:lnTo>
                  <a:lnTo>
                    <a:pt x="777320" y="1571626"/>
                  </a:lnTo>
                  <a:lnTo>
                    <a:pt x="807081" y="1571626"/>
                  </a:lnTo>
                  <a:lnTo>
                    <a:pt x="807081" y="1473747"/>
                  </a:lnTo>
                  <a:lnTo>
                    <a:pt x="121281" y="1473747"/>
                  </a:lnTo>
                  <a:lnTo>
                    <a:pt x="121281" y="1571626"/>
                  </a:lnTo>
                  <a:lnTo>
                    <a:pt x="157771" y="1571626"/>
                  </a:lnTo>
                  <a:lnTo>
                    <a:pt x="157124" y="1726160"/>
                  </a:lnTo>
                  <a:close/>
                  <a:moveTo>
                    <a:pt x="715384" y="1822841"/>
                  </a:moveTo>
                  <a:lnTo>
                    <a:pt x="733542" y="1820924"/>
                  </a:lnTo>
                  <a:lnTo>
                    <a:pt x="739046" y="1818843"/>
                  </a:lnTo>
                  <a:lnTo>
                    <a:pt x="741065" y="1816294"/>
                  </a:lnTo>
                  <a:lnTo>
                    <a:pt x="741065" y="1790112"/>
                  </a:lnTo>
                  <a:lnTo>
                    <a:pt x="739046" y="1787563"/>
                  </a:lnTo>
                  <a:lnTo>
                    <a:pt x="733542" y="1785481"/>
                  </a:lnTo>
                  <a:cubicBezTo>
                    <a:pt x="728894" y="1784297"/>
                    <a:pt x="722474" y="1783564"/>
                    <a:pt x="715384" y="1783564"/>
                  </a:cubicBezTo>
                  <a:cubicBezTo>
                    <a:pt x="704748" y="1783564"/>
                    <a:pt x="695620" y="1785212"/>
                    <a:pt x="691721" y="1787563"/>
                  </a:cubicBezTo>
                  <a:cubicBezTo>
                    <a:pt x="690421" y="1788346"/>
                    <a:pt x="689703" y="1789207"/>
                    <a:pt x="689703" y="1790112"/>
                  </a:cubicBezTo>
                  <a:lnTo>
                    <a:pt x="689703" y="1816294"/>
                  </a:lnTo>
                  <a:cubicBezTo>
                    <a:pt x="689703" y="1818102"/>
                    <a:pt x="692578" y="1819739"/>
                    <a:pt x="697225" y="1820924"/>
                  </a:cubicBezTo>
                  <a:cubicBezTo>
                    <a:pt x="701873" y="1822109"/>
                    <a:pt x="708293" y="1822841"/>
                    <a:pt x="715384" y="1822841"/>
                  </a:cubicBezTo>
                  <a:close/>
                  <a:moveTo>
                    <a:pt x="543646" y="1822841"/>
                  </a:moveTo>
                  <a:lnTo>
                    <a:pt x="561804" y="1820924"/>
                  </a:lnTo>
                  <a:lnTo>
                    <a:pt x="567308" y="1818843"/>
                  </a:lnTo>
                  <a:lnTo>
                    <a:pt x="569327" y="1816294"/>
                  </a:lnTo>
                  <a:lnTo>
                    <a:pt x="569327" y="1790112"/>
                  </a:lnTo>
                  <a:lnTo>
                    <a:pt x="567308" y="1787563"/>
                  </a:lnTo>
                  <a:lnTo>
                    <a:pt x="561804" y="1785481"/>
                  </a:lnTo>
                  <a:cubicBezTo>
                    <a:pt x="557156" y="1784297"/>
                    <a:pt x="550736" y="1783564"/>
                    <a:pt x="543646" y="1783564"/>
                  </a:cubicBezTo>
                  <a:cubicBezTo>
                    <a:pt x="533010" y="1783564"/>
                    <a:pt x="523882" y="1785212"/>
                    <a:pt x="519983" y="1787563"/>
                  </a:cubicBezTo>
                  <a:cubicBezTo>
                    <a:pt x="518683" y="1788346"/>
                    <a:pt x="517965" y="1789207"/>
                    <a:pt x="517965" y="1790112"/>
                  </a:cubicBezTo>
                  <a:lnTo>
                    <a:pt x="517965" y="1816294"/>
                  </a:lnTo>
                  <a:cubicBezTo>
                    <a:pt x="517965" y="1818102"/>
                    <a:pt x="520840" y="1819739"/>
                    <a:pt x="525487" y="1820924"/>
                  </a:cubicBezTo>
                  <a:cubicBezTo>
                    <a:pt x="530135" y="1822109"/>
                    <a:pt x="536555" y="1822841"/>
                    <a:pt x="543646" y="1822841"/>
                  </a:cubicBezTo>
                  <a:close/>
                  <a:moveTo>
                    <a:pt x="376958" y="1822841"/>
                  </a:moveTo>
                  <a:lnTo>
                    <a:pt x="395116" y="1820924"/>
                  </a:lnTo>
                  <a:lnTo>
                    <a:pt x="400620" y="1818843"/>
                  </a:lnTo>
                  <a:lnTo>
                    <a:pt x="402639" y="1816294"/>
                  </a:lnTo>
                  <a:lnTo>
                    <a:pt x="402639" y="1790112"/>
                  </a:lnTo>
                  <a:lnTo>
                    <a:pt x="400620" y="1787563"/>
                  </a:lnTo>
                  <a:lnTo>
                    <a:pt x="395116" y="1785481"/>
                  </a:lnTo>
                  <a:cubicBezTo>
                    <a:pt x="390468" y="1784297"/>
                    <a:pt x="384048" y="1783564"/>
                    <a:pt x="376958" y="1783564"/>
                  </a:cubicBezTo>
                  <a:cubicBezTo>
                    <a:pt x="366322" y="1783564"/>
                    <a:pt x="357194" y="1785212"/>
                    <a:pt x="353295" y="1787563"/>
                  </a:cubicBezTo>
                  <a:cubicBezTo>
                    <a:pt x="351995" y="1788346"/>
                    <a:pt x="351277" y="1789207"/>
                    <a:pt x="351277" y="1790112"/>
                  </a:cubicBezTo>
                  <a:lnTo>
                    <a:pt x="351277" y="1816294"/>
                  </a:lnTo>
                  <a:cubicBezTo>
                    <a:pt x="351277" y="1818102"/>
                    <a:pt x="354152" y="1819739"/>
                    <a:pt x="358799" y="1820924"/>
                  </a:cubicBezTo>
                  <a:cubicBezTo>
                    <a:pt x="363447" y="1822109"/>
                    <a:pt x="369867" y="1822841"/>
                    <a:pt x="376958" y="1822841"/>
                  </a:cubicBezTo>
                  <a:close/>
                  <a:moveTo>
                    <a:pt x="215033" y="1822841"/>
                  </a:moveTo>
                  <a:lnTo>
                    <a:pt x="233191" y="1820924"/>
                  </a:lnTo>
                  <a:lnTo>
                    <a:pt x="238695" y="1818843"/>
                  </a:lnTo>
                  <a:lnTo>
                    <a:pt x="240714" y="1816294"/>
                  </a:lnTo>
                  <a:lnTo>
                    <a:pt x="240714" y="1790112"/>
                  </a:lnTo>
                  <a:lnTo>
                    <a:pt x="238695" y="1787563"/>
                  </a:lnTo>
                  <a:lnTo>
                    <a:pt x="233191" y="1785481"/>
                  </a:lnTo>
                  <a:cubicBezTo>
                    <a:pt x="228543" y="1784297"/>
                    <a:pt x="222123" y="1783564"/>
                    <a:pt x="215033" y="1783564"/>
                  </a:cubicBezTo>
                  <a:cubicBezTo>
                    <a:pt x="204397" y="1783564"/>
                    <a:pt x="195269" y="1785212"/>
                    <a:pt x="191370" y="1787563"/>
                  </a:cubicBezTo>
                  <a:cubicBezTo>
                    <a:pt x="190070" y="1788346"/>
                    <a:pt x="189352" y="1789207"/>
                    <a:pt x="189352" y="1790112"/>
                  </a:cubicBezTo>
                  <a:lnTo>
                    <a:pt x="189352" y="1816294"/>
                  </a:lnTo>
                  <a:cubicBezTo>
                    <a:pt x="189352" y="1818102"/>
                    <a:pt x="192227" y="1819739"/>
                    <a:pt x="196874" y="1820924"/>
                  </a:cubicBezTo>
                  <a:cubicBezTo>
                    <a:pt x="201522" y="1822109"/>
                    <a:pt x="207942" y="1822841"/>
                    <a:pt x="215033" y="1822841"/>
                  </a:cubicBezTo>
                  <a:close/>
                  <a:moveTo>
                    <a:pt x="986109" y="1830956"/>
                  </a:moveTo>
                  <a:lnTo>
                    <a:pt x="986109" y="1782631"/>
                  </a:lnTo>
                  <a:lnTo>
                    <a:pt x="1102789" y="1782631"/>
                  </a:lnTo>
                  <a:lnTo>
                    <a:pt x="1102789" y="1830956"/>
                  </a:lnTo>
                  <a:close/>
                  <a:moveTo>
                    <a:pt x="486503" y="1896847"/>
                  </a:moveTo>
                  <a:cubicBezTo>
                    <a:pt x="486155" y="1896558"/>
                    <a:pt x="486146" y="1896249"/>
                    <a:pt x="486146" y="1895937"/>
                  </a:cubicBezTo>
                  <a:lnTo>
                    <a:pt x="486511" y="1895007"/>
                  </a:lnTo>
                  <a:close/>
                  <a:moveTo>
                    <a:pt x="319810" y="1898084"/>
                  </a:moveTo>
                  <a:cubicBezTo>
                    <a:pt x="319020" y="1897449"/>
                    <a:pt x="318967" y="1896699"/>
                    <a:pt x="318967" y="1895937"/>
                  </a:cubicBezTo>
                  <a:lnTo>
                    <a:pt x="319828" y="1893743"/>
                  </a:lnTo>
                  <a:close/>
                  <a:moveTo>
                    <a:pt x="157881" y="1899022"/>
                  </a:moveTo>
                  <a:cubicBezTo>
                    <a:pt x="156786" y="1898152"/>
                    <a:pt x="156670" y="1897059"/>
                    <a:pt x="156670" y="1895937"/>
                  </a:cubicBezTo>
                  <a:lnTo>
                    <a:pt x="157907" y="1892784"/>
                  </a:lnTo>
                  <a:close/>
                  <a:moveTo>
                    <a:pt x="658227" y="1900174"/>
                  </a:moveTo>
                  <a:cubicBezTo>
                    <a:pt x="656794" y="1899041"/>
                    <a:pt x="656564" y="1897517"/>
                    <a:pt x="656564" y="1895937"/>
                  </a:cubicBezTo>
                  <a:lnTo>
                    <a:pt x="658263" y="1891608"/>
                  </a:lnTo>
                  <a:close/>
                  <a:moveTo>
                    <a:pt x="967231" y="1907087"/>
                  </a:moveTo>
                  <a:lnTo>
                    <a:pt x="1121668" y="1907087"/>
                  </a:lnTo>
                  <a:cubicBezTo>
                    <a:pt x="1127283" y="1907087"/>
                    <a:pt x="1131834" y="1902535"/>
                    <a:pt x="1131834" y="1896920"/>
                  </a:cubicBezTo>
                  <a:lnTo>
                    <a:pt x="1131834" y="1764992"/>
                  </a:lnTo>
                  <a:cubicBezTo>
                    <a:pt x="1131834" y="1759378"/>
                    <a:pt x="1127283" y="1754826"/>
                    <a:pt x="1121668" y="1754826"/>
                  </a:cubicBezTo>
                  <a:lnTo>
                    <a:pt x="967231" y="1754826"/>
                  </a:lnTo>
                  <a:cubicBezTo>
                    <a:pt x="961616" y="1754826"/>
                    <a:pt x="957065" y="1759378"/>
                    <a:pt x="957065" y="1764992"/>
                  </a:cubicBezTo>
                  <a:lnTo>
                    <a:pt x="957065" y="1896920"/>
                  </a:lnTo>
                  <a:cubicBezTo>
                    <a:pt x="957065" y="1902535"/>
                    <a:pt x="961616" y="1907087"/>
                    <a:pt x="967231" y="1907087"/>
                  </a:cubicBezTo>
                  <a:close/>
                  <a:moveTo>
                    <a:pt x="970657" y="1920328"/>
                  </a:moveTo>
                  <a:cubicBezTo>
                    <a:pt x="954570" y="1920328"/>
                    <a:pt x="941528" y="1907287"/>
                    <a:pt x="941528" y="1891200"/>
                  </a:cubicBezTo>
                  <a:lnTo>
                    <a:pt x="941528" y="1774688"/>
                  </a:lnTo>
                  <a:cubicBezTo>
                    <a:pt x="941528" y="1758600"/>
                    <a:pt x="954570" y="1745559"/>
                    <a:pt x="970657" y="1745559"/>
                  </a:cubicBezTo>
                  <a:lnTo>
                    <a:pt x="1114973" y="1745559"/>
                  </a:lnTo>
                  <a:cubicBezTo>
                    <a:pt x="1131061" y="1745559"/>
                    <a:pt x="1144102" y="1758600"/>
                    <a:pt x="1144102" y="1774688"/>
                  </a:cubicBezTo>
                  <a:lnTo>
                    <a:pt x="1144102" y="1891200"/>
                  </a:lnTo>
                  <a:cubicBezTo>
                    <a:pt x="1144102" y="1907287"/>
                    <a:pt x="1131061" y="1920328"/>
                    <a:pt x="1114973" y="1920328"/>
                  </a:cubicBezTo>
                  <a:close/>
                  <a:moveTo>
                    <a:pt x="1109480" y="1998069"/>
                  </a:moveTo>
                  <a:cubicBezTo>
                    <a:pt x="1115019" y="1998069"/>
                    <a:pt x="1119510" y="1993578"/>
                    <a:pt x="1119510" y="1988039"/>
                  </a:cubicBezTo>
                  <a:cubicBezTo>
                    <a:pt x="1119510" y="1982500"/>
                    <a:pt x="1115019" y="1978010"/>
                    <a:pt x="1109480" y="1978010"/>
                  </a:cubicBezTo>
                  <a:cubicBezTo>
                    <a:pt x="1103941" y="1978010"/>
                    <a:pt x="1099451" y="1982500"/>
                    <a:pt x="1099451" y="1988039"/>
                  </a:cubicBezTo>
                  <a:cubicBezTo>
                    <a:pt x="1099451" y="1993578"/>
                    <a:pt x="1103941" y="1998069"/>
                    <a:pt x="1109480" y="1998069"/>
                  </a:cubicBezTo>
                  <a:close/>
                  <a:moveTo>
                    <a:pt x="1064099" y="1998069"/>
                  </a:moveTo>
                  <a:cubicBezTo>
                    <a:pt x="1069638" y="1998069"/>
                    <a:pt x="1074128" y="1993578"/>
                    <a:pt x="1074128" y="1988039"/>
                  </a:cubicBezTo>
                  <a:cubicBezTo>
                    <a:pt x="1074128" y="1982500"/>
                    <a:pt x="1069638" y="1978010"/>
                    <a:pt x="1064099" y="1978010"/>
                  </a:cubicBezTo>
                  <a:cubicBezTo>
                    <a:pt x="1058560" y="1978010"/>
                    <a:pt x="1054069" y="1982500"/>
                    <a:pt x="1054069" y="1988039"/>
                  </a:cubicBezTo>
                  <a:cubicBezTo>
                    <a:pt x="1054069" y="1993578"/>
                    <a:pt x="1058560" y="1998069"/>
                    <a:pt x="1064099" y="1998069"/>
                  </a:cubicBezTo>
                  <a:close/>
                  <a:moveTo>
                    <a:pt x="1015110" y="1998069"/>
                  </a:moveTo>
                  <a:cubicBezTo>
                    <a:pt x="1020649" y="1998069"/>
                    <a:pt x="1025139" y="1993578"/>
                    <a:pt x="1025139" y="1988039"/>
                  </a:cubicBezTo>
                  <a:cubicBezTo>
                    <a:pt x="1025139" y="1982500"/>
                    <a:pt x="1020649" y="1978010"/>
                    <a:pt x="1015110" y="1978010"/>
                  </a:cubicBezTo>
                  <a:cubicBezTo>
                    <a:pt x="1009571" y="1978010"/>
                    <a:pt x="1005081" y="1982500"/>
                    <a:pt x="1005081" y="1988039"/>
                  </a:cubicBezTo>
                  <a:cubicBezTo>
                    <a:pt x="1005081" y="1993578"/>
                    <a:pt x="1009571" y="1998069"/>
                    <a:pt x="1015110" y="1998069"/>
                  </a:cubicBezTo>
                  <a:close/>
                  <a:moveTo>
                    <a:pt x="972742" y="1998069"/>
                  </a:moveTo>
                  <a:cubicBezTo>
                    <a:pt x="978281" y="1998069"/>
                    <a:pt x="982771" y="1993578"/>
                    <a:pt x="982771" y="1988039"/>
                  </a:cubicBezTo>
                  <a:cubicBezTo>
                    <a:pt x="982771" y="1982500"/>
                    <a:pt x="978281" y="1978010"/>
                    <a:pt x="972742" y="1978010"/>
                  </a:cubicBezTo>
                  <a:cubicBezTo>
                    <a:pt x="967203" y="1978010"/>
                    <a:pt x="962712" y="1982500"/>
                    <a:pt x="962712" y="1988039"/>
                  </a:cubicBezTo>
                  <a:cubicBezTo>
                    <a:pt x="962712" y="1993578"/>
                    <a:pt x="967203" y="1998069"/>
                    <a:pt x="972742" y="1998069"/>
                  </a:cubicBezTo>
                  <a:close/>
                  <a:moveTo>
                    <a:pt x="954327" y="2039489"/>
                  </a:moveTo>
                  <a:cubicBezTo>
                    <a:pt x="947259" y="2039489"/>
                    <a:pt x="941528" y="2033759"/>
                    <a:pt x="941528" y="2026690"/>
                  </a:cubicBezTo>
                  <a:lnTo>
                    <a:pt x="941528" y="1975495"/>
                  </a:lnTo>
                  <a:cubicBezTo>
                    <a:pt x="941528" y="1968426"/>
                    <a:pt x="947259" y="1962696"/>
                    <a:pt x="954327" y="1962696"/>
                  </a:cubicBezTo>
                  <a:lnTo>
                    <a:pt x="1131303" y="1962696"/>
                  </a:lnTo>
                  <a:cubicBezTo>
                    <a:pt x="1138372" y="1962696"/>
                    <a:pt x="1144102" y="1968426"/>
                    <a:pt x="1144102" y="1975495"/>
                  </a:cubicBezTo>
                  <a:lnTo>
                    <a:pt x="1144102" y="2026690"/>
                  </a:lnTo>
                  <a:cubicBezTo>
                    <a:pt x="1144102" y="2033759"/>
                    <a:pt x="1138372" y="2039489"/>
                    <a:pt x="1131303" y="2039489"/>
                  </a:cubicBezTo>
                  <a:close/>
                  <a:moveTo>
                    <a:pt x="921012" y="2072589"/>
                  </a:moveTo>
                  <a:lnTo>
                    <a:pt x="1276369" y="2072589"/>
                  </a:lnTo>
                  <a:cubicBezTo>
                    <a:pt x="1285949" y="2072589"/>
                    <a:pt x="1293715" y="2064823"/>
                    <a:pt x="1293715" y="2055243"/>
                  </a:cubicBezTo>
                  <a:lnTo>
                    <a:pt x="1293715" y="1533850"/>
                  </a:lnTo>
                  <a:cubicBezTo>
                    <a:pt x="1293715" y="1524271"/>
                    <a:pt x="1285949" y="1516505"/>
                    <a:pt x="1276369" y="1516505"/>
                  </a:cubicBezTo>
                  <a:lnTo>
                    <a:pt x="921012" y="1516505"/>
                  </a:lnTo>
                  <a:cubicBezTo>
                    <a:pt x="911432" y="1516505"/>
                    <a:pt x="903666" y="1524271"/>
                    <a:pt x="903666" y="1533850"/>
                  </a:cubicBezTo>
                  <a:lnTo>
                    <a:pt x="903666" y="2055243"/>
                  </a:lnTo>
                  <a:cubicBezTo>
                    <a:pt x="903666" y="2064823"/>
                    <a:pt x="911432" y="2072589"/>
                    <a:pt x="921012" y="2072589"/>
                  </a:cubicBezTo>
                  <a:close/>
                  <a:moveTo>
                    <a:pt x="902336" y="2084495"/>
                  </a:moveTo>
                  <a:cubicBezTo>
                    <a:pt x="893786" y="2084495"/>
                    <a:pt x="886855" y="2077564"/>
                    <a:pt x="886855" y="2069014"/>
                  </a:cubicBezTo>
                  <a:lnTo>
                    <a:pt x="886855" y="1516570"/>
                  </a:lnTo>
                  <a:cubicBezTo>
                    <a:pt x="886855" y="1508020"/>
                    <a:pt x="893786" y="1501089"/>
                    <a:pt x="902336" y="1501089"/>
                  </a:cubicBezTo>
                  <a:lnTo>
                    <a:pt x="1292855" y="1501089"/>
                  </a:lnTo>
                  <a:cubicBezTo>
                    <a:pt x="1301405" y="1501089"/>
                    <a:pt x="1308336" y="1508020"/>
                    <a:pt x="1308336" y="1516570"/>
                  </a:cubicBezTo>
                  <a:lnTo>
                    <a:pt x="1308336" y="2069014"/>
                  </a:lnTo>
                  <a:cubicBezTo>
                    <a:pt x="1308336" y="2077564"/>
                    <a:pt x="1301405" y="2084495"/>
                    <a:pt x="1292855" y="2084495"/>
                  </a:cubicBezTo>
                  <a:close/>
                  <a:moveTo>
                    <a:pt x="193380" y="2133342"/>
                  </a:moveTo>
                  <a:lnTo>
                    <a:pt x="236685" y="2133342"/>
                  </a:lnTo>
                  <a:lnTo>
                    <a:pt x="276969" y="2077952"/>
                  </a:lnTo>
                  <a:lnTo>
                    <a:pt x="276969" y="1937148"/>
                  </a:lnTo>
                  <a:lnTo>
                    <a:pt x="319647" y="1937148"/>
                  </a:lnTo>
                  <a:lnTo>
                    <a:pt x="319049" y="2079966"/>
                  </a:lnTo>
                  <a:lnTo>
                    <a:pt x="355305" y="2133342"/>
                  </a:lnTo>
                  <a:lnTo>
                    <a:pt x="398610" y="2133342"/>
                  </a:lnTo>
                  <a:lnTo>
                    <a:pt x="438894" y="2077952"/>
                  </a:lnTo>
                  <a:lnTo>
                    <a:pt x="438894" y="1937148"/>
                  </a:lnTo>
                  <a:lnTo>
                    <a:pt x="486335" y="1937148"/>
                  </a:lnTo>
                  <a:lnTo>
                    <a:pt x="485737" y="2079966"/>
                  </a:lnTo>
                  <a:lnTo>
                    <a:pt x="521993" y="2133342"/>
                  </a:lnTo>
                  <a:lnTo>
                    <a:pt x="565298" y="2133342"/>
                  </a:lnTo>
                  <a:lnTo>
                    <a:pt x="605582" y="2077952"/>
                  </a:lnTo>
                  <a:lnTo>
                    <a:pt x="605582" y="1937148"/>
                  </a:lnTo>
                  <a:lnTo>
                    <a:pt x="658072" y="1937148"/>
                  </a:lnTo>
                  <a:lnTo>
                    <a:pt x="657475" y="2079966"/>
                  </a:lnTo>
                  <a:lnTo>
                    <a:pt x="693731" y="2133342"/>
                  </a:lnTo>
                  <a:lnTo>
                    <a:pt x="737036" y="2133342"/>
                  </a:lnTo>
                  <a:lnTo>
                    <a:pt x="777320" y="2077952"/>
                  </a:lnTo>
                  <a:lnTo>
                    <a:pt x="777320" y="1937148"/>
                  </a:lnTo>
                  <a:lnTo>
                    <a:pt x="807081" y="1937148"/>
                  </a:lnTo>
                  <a:lnTo>
                    <a:pt x="807081" y="1839269"/>
                  </a:lnTo>
                  <a:lnTo>
                    <a:pt x="777320" y="1839269"/>
                  </a:lnTo>
                  <a:lnTo>
                    <a:pt x="658482" y="1839269"/>
                  </a:lnTo>
                  <a:lnTo>
                    <a:pt x="605582" y="1839269"/>
                  </a:lnTo>
                  <a:lnTo>
                    <a:pt x="486744" y="1839269"/>
                  </a:lnTo>
                  <a:lnTo>
                    <a:pt x="438894" y="1839269"/>
                  </a:lnTo>
                  <a:lnTo>
                    <a:pt x="320056" y="1839269"/>
                  </a:lnTo>
                  <a:lnTo>
                    <a:pt x="276969" y="1839269"/>
                  </a:lnTo>
                  <a:lnTo>
                    <a:pt x="158131" y="1839269"/>
                  </a:lnTo>
                  <a:lnTo>
                    <a:pt x="121281" y="1839269"/>
                  </a:lnTo>
                  <a:lnTo>
                    <a:pt x="121281" y="1937148"/>
                  </a:lnTo>
                  <a:lnTo>
                    <a:pt x="157721" y="1937148"/>
                  </a:lnTo>
                  <a:lnTo>
                    <a:pt x="157124" y="2079966"/>
                  </a:lnTo>
                  <a:close/>
                  <a:moveTo>
                    <a:pt x="715384" y="2176647"/>
                  </a:moveTo>
                  <a:lnTo>
                    <a:pt x="733542" y="2174730"/>
                  </a:lnTo>
                  <a:lnTo>
                    <a:pt x="739046" y="2172649"/>
                  </a:lnTo>
                  <a:lnTo>
                    <a:pt x="741065" y="2170100"/>
                  </a:lnTo>
                  <a:lnTo>
                    <a:pt x="741065" y="2143918"/>
                  </a:lnTo>
                  <a:lnTo>
                    <a:pt x="739046" y="2141369"/>
                  </a:lnTo>
                  <a:lnTo>
                    <a:pt x="733542" y="2139287"/>
                  </a:lnTo>
                  <a:cubicBezTo>
                    <a:pt x="728894" y="2138103"/>
                    <a:pt x="722474" y="2137370"/>
                    <a:pt x="715384" y="2137370"/>
                  </a:cubicBezTo>
                  <a:cubicBezTo>
                    <a:pt x="704748" y="2137370"/>
                    <a:pt x="695620" y="2139018"/>
                    <a:pt x="691721" y="2141369"/>
                  </a:cubicBezTo>
                  <a:cubicBezTo>
                    <a:pt x="690421" y="2142152"/>
                    <a:pt x="689703" y="2143013"/>
                    <a:pt x="689703" y="2143918"/>
                  </a:cubicBezTo>
                  <a:lnTo>
                    <a:pt x="689703" y="2170100"/>
                  </a:lnTo>
                  <a:cubicBezTo>
                    <a:pt x="689703" y="2171908"/>
                    <a:pt x="692578" y="2173545"/>
                    <a:pt x="697225" y="2174730"/>
                  </a:cubicBezTo>
                  <a:cubicBezTo>
                    <a:pt x="701873" y="2175915"/>
                    <a:pt x="708293" y="2176647"/>
                    <a:pt x="715384" y="2176647"/>
                  </a:cubicBezTo>
                  <a:close/>
                  <a:moveTo>
                    <a:pt x="543646" y="2176647"/>
                  </a:moveTo>
                  <a:lnTo>
                    <a:pt x="561804" y="2174730"/>
                  </a:lnTo>
                  <a:lnTo>
                    <a:pt x="567308" y="2172649"/>
                  </a:lnTo>
                  <a:lnTo>
                    <a:pt x="569327" y="2170100"/>
                  </a:lnTo>
                  <a:lnTo>
                    <a:pt x="569327" y="2143918"/>
                  </a:lnTo>
                  <a:lnTo>
                    <a:pt x="567308" y="2141369"/>
                  </a:lnTo>
                  <a:lnTo>
                    <a:pt x="561804" y="2139287"/>
                  </a:lnTo>
                  <a:cubicBezTo>
                    <a:pt x="557156" y="2138103"/>
                    <a:pt x="550736" y="2137370"/>
                    <a:pt x="543646" y="2137370"/>
                  </a:cubicBezTo>
                  <a:cubicBezTo>
                    <a:pt x="533010" y="2137370"/>
                    <a:pt x="523882" y="2139018"/>
                    <a:pt x="519983" y="2141369"/>
                  </a:cubicBezTo>
                  <a:cubicBezTo>
                    <a:pt x="518683" y="2142152"/>
                    <a:pt x="517965" y="2143013"/>
                    <a:pt x="517965" y="2143918"/>
                  </a:cubicBezTo>
                  <a:lnTo>
                    <a:pt x="517965" y="2170100"/>
                  </a:lnTo>
                  <a:cubicBezTo>
                    <a:pt x="517965" y="2171908"/>
                    <a:pt x="520840" y="2173545"/>
                    <a:pt x="525487" y="2174730"/>
                  </a:cubicBezTo>
                  <a:cubicBezTo>
                    <a:pt x="530135" y="2175915"/>
                    <a:pt x="536555" y="2176647"/>
                    <a:pt x="543646" y="2176647"/>
                  </a:cubicBezTo>
                  <a:close/>
                  <a:moveTo>
                    <a:pt x="376958" y="2176647"/>
                  </a:moveTo>
                  <a:lnTo>
                    <a:pt x="395116" y="2174730"/>
                  </a:lnTo>
                  <a:lnTo>
                    <a:pt x="400620" y="2172649"/>
                  </a:lnTo>
                  <a:lnTo>
                    <a:pt x="402639" y="2170100"/>
                  </a:lnTo>
                  <a:lnTo>
                    <a:pt x="402639" y="2143918"/>
                  </a:lnTo>
                  <a:lnTo>
                    <a:pt x="400620" y="2141369"/>
                  </a:lnTo>
                  <a:lnTo>
                    <a:pt x="395116" y="2139287"/>
                  </a:lnTo>
                  <a:cubicBezTo>
                    <a:pt x="390468" y="2138103"/>
                    <a:pt x="384048" y="2137370"/>
                    <a:pt x="376958" y="2137370"/>
                  </a:cubicBezTo>
                  <a:cubicBezTo>
                    <a:pt x="366322" y="2137370"/>
                    <a:pt x="357194" y="2139018"/>
                    <a:pt x="353295" y="2141369"/>
                  </a:cubicBezTo>
                  <a:cubicBezTo>
                    <a:pt x="351995" y="2142152"/>
                    <a:pt x="351277" y="2143013"/>
                    <a:pt x="351277" y="2143918"/>
                  </a:cubicBezTo>
                  <a:lnTo>
                    <a:pt x="351277" y="2170100"/>
                  </a:lnTo>
                  <a:cubicBezTo>
                    <a:pt x="351277" y="2171908"/>
                    <a:pt x="354152" y="2173545"/>
                    <a:pt x="358799" y="2174730"/>
                  </a:cubicBezTo>
                  <a:cubicBezTo>
                    <a:pt x="363447" y="2175915"/>
                    <a:pt x="369867" y="2176647"/>
                    <a:pt x="376958" y="2176647"/>
                  </a:cubicBezTo>
                  <a:close/>
                  <a:moveTo>
                    <a:pt x="215033" y="2176647"/>
                  </a:moveTo>
                  <a:lnTo>
                    <a:pt x="233191" y="2174730"/>
                  </a:lnTo>
                  <a:lnTo>
                    <a:pt x="238695" y="2172649"/>
                  </a:lnTo>
                  <a:lnTo>
                    <a:pt x="240714" y="2170100"/>
                  </a:lnTo>
                  <a:lnTo>
                    <a:pt x="240714" y="2143918"/>
                  </a:lnTo>
                  <a:lnTo>
                    <a:pt x="238695" y="2141369"/>
                  </a:lnTo>
                  <a:lnTo>
                    <a:pt x="233191" y="2139287"/>
                  </a:lnTo>
                  <a:cubicBezTo>
                    <a:pt x="228543" y="2138103"/>
                    <a:pt x="222123" y="2137370"/>
                    <a:pt x="215033" y="2137370"/>
                  </a:cubicBezTo>
                  <a:cubicBezTo>
                    <a:pt x="204397" y="2137370"/>
                    <a:pt x="195269" y="2139018"/>
                    <a:pt x="191370" y="2141369"/>
                  </a:cubicBezTo>
                  <a:cubicBezTo>
                    <a:pt x="190070" y="2142152"/>
                    <a:pt x="189352" y="2143013"/>
                    <a:pt x="189352" y="2143918"/>
                  </a:cubicBezTo>
                  <a:lnTo>
                    <a:pt x="189352" y="2170100"/>
                  </a:lnTo>
                  <a:cubicBezTo>
                    <a:pt x="189352" y="2171908"/>
                    <a:pt x="192227" y="2173545"/>
                    <a:pt x="196874" y="2174730"/>
                  </a:cubicBezTo>
                  <a:cubicBezTo>
                    <a:pt x="201522" y="2175915"/>
                    <a:pt x="207942" y="2176647"/>
                    <a:pt x="215033" y="2176647"/>
                  </a:cubicBezTo>
                  <a:close/>
                  <a:moveTo>
                    <a:pt x="193380" y="2523867"/>
                  </a:moveTo>
                  <a:lnTo>
                    <a:pt x="236685" y="2523867"/>
                  </a:lnTo>
                  <a:lnTo>
                    <a:pt x="276969" y="2468477"/>
                  </a:lnTo>
                  <a:lnTo>
                    <a:pt x="276969" y="2311314"/>
                  </a:lnTo>
                  <a:lnTo>
                    <a:pt x="319938" y="2311314"/>
                  </a:lnTo>
                  <a:lnTo>
                    <a:pt x="319272" y="2470491"/>
                  </a:lnTo>
                  <a:lnTo>
                    <a:pt x="355528" y="2523867"/>
                  </a:lnTo>
                  <a:lnTo>
                    <a:pt x="398833" y="2523867"/>
                  </a:lnTo>
                  <a:lnTo>
                    <a:pt x="439117" y="2468477"/>
                  </a:lnTo>
                  <a:lnTo>
                    <a:pt x="439117" y="2311314"/>
                  </a:lnTo>
                  <a:lnTo>
                    <a:pt x="482085" y="2311314"/>
                  </a:lnTo>
                  <a:lnTo>
                    <a:pt x="481419" y="2470491"/>
                  </a:lnTo>
                  <a:lnTo>
                    <a:pt x="517675" y="2523867"/>
                  </a:lnTo>
                  <a:lnTo>
                    <a:pt x="560980" y="2523867"/>
                  </a:lnTo>
                  <a:lnTo>
                    <a:pt x="601264" y="2468477"/>
                  </a:lnTo>
                  <a:lnTo>
                    <a:pt x="601264" y="2311314"/>
                  </a:lnTo>
                  <a:lnTo>
                    <a:pt x="644232" y="2311314"/>
                  </a:lnTo>
                  <a:lnTo>
                    <a:pt x="643566" y="2470491"/>
                  </a:lnTo>
                  <a:lnTo>
                    <a:pt x="679822" y="2523867"/>
                  </a:lnTo>
                  <a:lnTo>
                    <a:pt x="723127" y="2523867"/>
                  </a:lnTo>
                  <a:lnTo>
                    <a:pt x="763411" y="2468477"/>
                  </a:lnTo>
                  <a:lnTo>
                    <a:pt x="763411" y="2311314"/>
                  </a:lnTo>
                  <a:lnTo>
                    <a:pt x="806379" y="2311314"/>
                  </a:lnTo>
                  <a:lnTo>
                    <a:pt x="805713" y="2470491"/>
                  </a:lnTo>
                  <a:lnTo>
                    <a:pt x="841969" y="2523867"/>
                  </a:lnTo>
                  <a:lnTo>
                    <a:pt x="885274" y="2523867"/>
                  </a:lnTo>
                  <a:lnTo>
                    <a:pt x="925558" y="2468477"/>
                  </a:lnTo>
                  <a:lnTo>
                    <a:pt x="925558" y="2311314"/>
                  </a:lnTo>
                  <a:lnTo>
                    <a:pt x="968527" y="2311314"/>
                  </a:lnTo>
                  <a:lnTo>
                    <a:pt x="967861" y="2470491"/>
                  </a:lnTo>
                  <a:lnTo>
                    <a:pt x="1004117" y="2523867"/>
                  </a:lnTo>
                  <a:lnTo>
                    <a:pt x="1047422" y="2523867"/>
                  </a:lnTo>
                  <a:lnTo>
                    <a:pt x="1087706" y="2468477"/>
                  </a:lnTo>
                  <a:lnTo>
                    <a:pt x="1087706" y="2311314"/>
                  </a:lnTo>
                  <a:lnTo>
                    <a:pt x="1130675" y="2311314"/>
                  </a:lnTo>
                  <a:lnTo>
                    <a:pt x="1130009" y="2470491"/>
                  </a:lnTo>
                  <a:lnTo>
                    <a:pt x="1166265" y="2523867"/>
                  </a:lnTo>
                  <a:lnTo>
                    <a:pt x="1209570" y="2523867"/>
                  </a:lnTo>
                  <a:lnTo>
                    <a:pt x="1249854" y="2468477"/>
                  </a:lnTo>
                  <a:lnTo>
                    <a:pt x="1249854" y="2311314"/>
                  </a:lnTo>
                  <a:lnTo>
                    <a:pt x="1273424" y="2311314"/>
                  </a:lnTo>
                  <a:lnTo>
                    <a:pt x="1273424" y="2229586"/>
                  </a:lnTo>
                  <a:lnTo>
                    <a:pt x="121280" y="2229586"/>
                  </a:lnTo>
                  <a:lnTo>
                    <a:pt x="121280" y="2311314"/>
                  </a:lnTo>
                  <a:lnTo>
                    <a:pt x="157790" y="2311314"/>
                  </a:lnTo>
                  <a:lnTo>
                    <a:pt x="157124" y="2470491"/>
                  </a:lnTo>
                  <a:close/>
                  <a:moveTo>
                    <a:pt x="1187918" y="2567172"/>
                  </a:moveTo>
                  <a:lnTo>
                    <a:pt x="1206076" y="2565255"/>
                  </a:lnTo>
                  <a:lnTo>
                    <a:pt x="1211580" y="2563174"/>
                  </a:lnTo>
                  <a:lnTo>
                    <a:pt x="1213599" y="2560625"/>
                  </a:lnTo>
                  <a:lnTo>
                    <a:pt x="1213599" y="2534442"/>
                  </a:lnTo>
                  <a:lnTo>
                    <a:pt x="1211580" y="2531893"/>
                  </a:lnTo>
                  <a:lnTo>
                    <a:pt x="1206076" y="2529812"/>
                  </a:lnTo>
                  <a:cubicBezTo>
                    <a:pt x="1201428" y="2528628"/>
                    <a:pt x="1195008" y="2527895"/>
                    <a:pt x="1187918" y="2527895"/>
                  </a:cubicBezTo>
                  <a:cubicBezTo>
                    <a:pt x="1177282" y="2527895"/>
                    <a:pt x="1168154" y="2529543"/>
                    <a:pt x="1164255" y="2531893"/>
                  </a:cubicBezTo>
                  <a:cubicBezTo>
                    <a:pt x="1162955" y="2532677"/>
                    <a:pt x="1162237" y="2533538"/>
                    <a:pt x="1162237" y="2534442"/>
                  </a:cubicBezTo>
                  <a:lnTo>
                    <a:pt x="1162237" y="2560625"/>
                  </a:lnTo>
                  <a:cubicBezTo>
                    <a:pt x="1162237" y="2562433"/>
                    <a:pt x="1165112" y="2564070"/>
                    <a:pt x="1169759" y="2565255"/>
                  </a:cubicBezTo>
                  <a:cubicBezTo>
                    <a:pt x="1174407" y="2566440"/>
                    <a:pt x="1180827" y="2567172"/>
                    <a:pt x="1187918" y="2567172"/>
                  </a:cubicBezTo>
                  <a:close/>
                  <a:moveTo>
                    <a:pt x="1025770" y="2567172"/>
                  </a:moveTo>
                  <a:lnTo>
                    <a:pt x="1043928" y="2565255"/>
                  </a:lnTo>
                  <a:lnTo>
                    <a:pt x="1049432" y="2563174"/>
                  </a:lnTo>
                  <a:lnTo>
                    <a:pt x="1051451" y="2560625"/>
                  </a:lnTo>
                  <a:lnTo>
                    <a:pt x="1051451" y="2534442"/>
                  </a:lnTo>
                  <a:lnTo>
                    <a:pt x="1049432" y="2531893"/>
                  </a:lnTo>
                  <a:lnTo>
                    <a:pt x="1043928" y="2529812"/>
                  </a:lnTo>
                  <a:cubicBezTo>
                    <a:pt x="1039280" y="2528628"/>
                    <a:pt x="1032860" y="2527895"/>
                    <a:pt x="1025770" y="2527895"/>
                  </a:cubicBezTo>
                  <a:cubicBezTo>
                    <a:pt x="1015134" y="2527895"/>
                    <a:pt x="1006006" y="2529543"/>
                    <a:pt x="1002107" y="2531893"/>
                  </a:cubicBezTo>
                  <a:cubicBezTo>
                    <a:pt x="1000807" y="2532677"/>
                    <a:pt x="1000089" y="2533538"/>
                    <a:pt x="1000089" y="2534442"/>
                  </a:cubicBezTo>
                  <a:lnTo>
                    <a:pt x="1000089" y="2560625"/>
                  </a:lnTo>
                  <a:cubicBezTo>
                    <a:pt x="1000089" y="2562433"/>
                    <a:pt x="1002964" y="2564070"/>
                    <a:pt x="1007611" y="2565255"/>
                  </a:cubicBezTo>
                  <a:cubicBezTo>
                    <a:pt x="1012259" y="2566440"/>
                    <a:pt x="1018679" y="2567172"/>
                    <a:pt x="1025770" y="2567172"/>
                  </a:cubicBezTo>
                  <a:close/>
                  <a:moveTo>
                    <a:pt x="863622" y="2567172"/>
                  </a:moveTo>
                  <a:lnTo>
                    <a:pt x="881780" y="2565255"/>
                  </a:lnTo>
                  <a:lnTo>
                    <a:pt x="887284" y="2563174"/>
                  </a:lnTo>
                  <a:lnTo>
                    <a:pt x="889303" y="2560625"/>
                  </a:lnTo>
                  <a:lnTo>
                    <a:pt x="889303" y="2534442"/>
                  </a:lnTo>
                  <a:lnTo>
                    <a:pt x="887284" y="2531893"/>
                  </a:lnTo>
                  <a:lnTo>
                    <a:pt x="881780" y="2529812"/>
                  </a:lnTo>
                  <a:cubicBezTo>
                    <a:pt x="877132" y="2528628"/>
                    <a:pt x="870712" y="2527895"/>
                    <a:pt x="863622" y="2527895"/>
                  </a:cubicBezTo>
                  <a:cubicBezTo>
                    <a:pt x="852986" y="2527895"/>
                    <a:pt x="843858" y="2529543"/>
                    <a:pt x="839959" y="2531893"/>
                  </a:cubicBezTo>
                  <a:cubicBezTo>
                    <a:pt x="838659" y="2532677"/>
                    <a:pt x="837941" y="2533538"/>
                    <a:pt x="837941" y="2534442"/>
                  </a:cubicBezTo>
                  <a:lnTo>
                    <a:pt x="837941" y="2560625"/>
                  </a:lnTo>
                  <a:cubicBezTo>
                    <a:pt x="837941" y="2562433"/>
                    <a:pt x="840816" y="2564070"/>
                    <a:pt x="845463" y="2565255"/>
                  </a:cubicBezTo>
                  <a:cubicBezTo>
                    <a:pt x="850111" y="2566440"/>
                    <a:pt x="856531" y="2567172"/>
                    <a:pt x="863622" y="2567172"/>
                  </a:cubicBezTo>
                  <a:close/>
                  <a:moveTo>
                    <a:pt x="701475" y="2567172"/>
                  </a:moveTo>
                  <a:lnTo>
                    <a:pt x="719633" y="2565255"/>
                  </a:lnTo>
                  <a:lnTo>
                    <a:pt x="725137" y="2563174"/>
                  </a:lnTo>
                  <a:lnTo>
                    <a:pt x="727156" y="2560625"/>
                  </a:lnTo>
                  <a:lnTo>
                    <a:pt x="727156" y="2534442"/>
                  </a:lnTo>
                  <a:lnTo>
                    <a:pt x="725137" y="2531893"/>
                  </a:lnTo>
                  <a:lnTo>
                    <a:pt x="719633" y="2529812"/>
                  </a:lnTo>
                  <a:cubicBezTo>
                    <a:pt x="714985" y="2528628"/>
                    <a:pt x="708565" y="2527895"/>
                    <a:pt x="701475" y="2527895"/>
                  </a:cubicBezTo>
                  <a:cubicBezTo>
                    <a:pt x="690839" y="2527895"/>
                    <a:pt x="681711" y="2529543"/>
                    <a:pt x="677812" y="2531893"/>
                  </a:cubicBezTo>
                  <a:cubicBezTo>
                    <a:pt x="676512" y="2532677"/>
                    <a:pt x="675794" y="2533538"/>
                    <a:pt x="675794" y="2534442"/>
                  </a:cubicBezTo>
                  <a:lnTo>
                    <a:pt x="675794" y="2560625"/>
                  </a:lnTo>
                  <a:cubicBezTo>
                    <a:pt x="675794" y="2562433"/>
                    <a:pt x="678669" y="2564070"/>
                    <a:pt x="683316" y="2565255"/>
                  </a:cubicBezTo>
                  <a:cubicBezTo>
                    <a:pt x="687964" y="2566440"/>
                    <a:pt x="694384" y="2567172"/>
                    <a:pt x="701475" y="2567172"/>
                  </a:cubicBezTo>
                  <a:close/>
                  <a:moveTo>
                    <a:pt x="539328" y="2567172"/>
                  </a:moveTo>
                  <a:lnTo>
                    <a:pt x="557486" y="2565255"/>
                  </a:lnTo>
                  <a:lnTo>
                    <a:pt x="562990" y="2563174"/>
                  </a:lnTo>
                  <a:lnTo>
                    <a:pt x="565009" y="2560625"/>
                  </a:lnTo>
                  <a:lnTo>
                    <a:pt x="565009" y="2534442"/>
                  </a:lnTo>
                  <a:lnTo>
                    <a:pt x="562990" y="2531893"/>
                  </a:lnTo>
                  <a:lnTo>
                    <a:pt x="557486" y="2529812"/>
                  </a:lnTo>
                  <a:cubicBezTo>
                    <a:pt x="552838" y="2528628"/>
                    <a:pt x="546418" y="2527895"/>
                    <a:pt x="539328" y="2527895"/>
                  </a:cubicBezTo>
                  <a:cubicBezTo>
                    <a:pt x="528692" y="2527895"/>
                    <a:pt x="519564" y="2529543"/>
                    <a:pt x="515665" y="2531893"/>
                  </a:cubicBezTo>
                  <a:cubicBezTo>
                    <a:pt x="514365" y="2532677"/>
                    <a:pt x="513647" y="2533538"/>
                    <a:pt x="513647" y="2534442"/>
                  </a:cubicBezTo>
                  <a:lnTo>
                    <a:pt x="513647" y="2560625"/>
                  </a:lnTo>
                  <a:cubicBezTo>
                    <a:pt x="513647" y="2562433"/>
                    <a:pt x="516522" y="2564070"/>
                    <a:pt x="521169" y="2565255"/>
                  </a:cubicBezTo>
                  <a:cubicBezTo>
                    <a:pt x="525817" y="2566440"/>
                    <a:pt x="532237" y="2567172"/>
                    <a:pt x="539328" y="2567172"/>
                  </a:cubicBezTo>
                  <a:close/>
                  <a:moveTo>
                    <a:pt x="377181" y="2567172"/>
                  </a:moveTo>
                  <a:lnTo>
                    <a:pt x="395339" y="2565255"/>
                  </a:lnTo>
                  <a:lnTo>
                    <a:pt x="400843" y="2563174"/>
                  </a:lnTo>
                  <a:lnTo>
                    <a:pt x="402862" y="2560625"/>
                  </a:lnTo>
                  <a:lnTo>
                    <a:pt x="402862" y="2534442"/>
                  </a:lnTo>
                  <a:lnTo>
                    <a:pt x="400843" y="2531893"/>
                  </a:lnTo>
                  <a:lnTo>
                    <a:pt x="395339" y="2529812"/>
                  </a:lnTo>
                  <a:cubicBezTo>
                    <a:pt x="390691" y="2528628"/>
                    <a:pt x="384271" y="2527895"/>
                    <a:pt x="377181" y="2527895"/>
                  </a:cubicBezTo>
                  <a:cubicBezTo>
                    <a:pt x="366545" y="2527895"/>
                    <a:pt x="357417" y="2529543"/>
                    <a:pt x="353518" y="2531893"/>
                  </a:cubicBezTo>
                  <a:cubicBezTo>
                    <a:pt x="352218" y="2532677"/>
                    <a:pt x="351500" y="2533538"/>
                    <a:pt x="351500" y="2534442"/>
                  </a:cubicBezTo>
                  <a:lnTo>
                    <a:pt x="351500" y="2560625"/>
                  </a:lnTo>
                  <a:cubicBezTo>
                    <a:pt x="351500" y="2562433"/>
                    <a:pt x="354375" y="2564070"/>
                    <a:pt x="359022" y="2565255"/>
                  </a:cubicBezTo>
                  <a:cubicBezTo>
                    <a:pt x="363670" y="2566440"/>
                    <a:pt x="370090" y="2567172"/>
                    <a:pt x="377181" y="2567172"/>
                  </a:cubicBezTo>
                  <a:close/>
                  <a:moveTo>
                    <a:pt x="215033" y="2567172"/>
                  </a:moveTo>
                  <a:lnTo>
                    <a:pt x="233191" y="2565255"/>
                  </a:lnTo>
                  <a:lnTo>
                    <a:pt x="238695" y="2563174"/>
                  </a:lnTo>
                  <a:lnTo>
                    <a:pt x="240714" y="2560625"/>
                  </a:lnTo>
                  <a:lnTo>
                    <a:pt x="240714" y="2534442"/>
                  </a:lnTo>
                  <a:lnTo>
                    <a:pt x="238695" y="2531893"/>
                  </a:lnTo>
                  <a:lnTo>
                    <a:pt x="233191" y="2529812"/>
                  </a:lnTo>
                  <a:cubicBezTo>
                    <a:pt x="228543" y="2528628"/>
                    <a:pt x="222123" y="2527895"/>
                    <a:pt x="215033" y="2527895"/>
                  </a:cubicBezTo>
                  <a:cubicBezTo>
                    <a:pt x="204397" y="2527895"/>
                    <a:pt x="195269" y="2529543"/>
                    <a:pt x="191370" y="2531893"/>
                  </a:cubicBezTo>
                  <a:cubicBezTo>
                    <a:pt x="190070" y="2532677"/>
                    <a:pt x="189352" y="2533538"/>
                    <a:pt x="189352" y="2534442"/>
                  </a:cubicBezTo>
                  <a:lnTo>
                    <a:pt x="189352" y="2560625"/>
                  </a:lnTo>
                  <a:cubicBezTo>
                    <a:pt x="189352" y="2562433"/>
                    <a:pt x="192227" y="2564070"/>
                    <a:pt x="196874" y="2565255"/>
                  </a:cubicBezTo>
                  <a:cubicBezTo>
                    <a:pt x="201522" y="2566440"/>
                    <a:pt x="207942" y="2567172"/>
                    <a:pt x="215033" y="2567172"/>
                  </a:cubicBezTo>
                  <a:close/>
                  <a:moveTo>
                    <a:pt x="146290" y="2789345"/>
                  </a:moveTo>
                  <a:cubicBezTo>
                    <a:pt x="123931" y="2789345"/>
                    <a:pt x="105805" y="2771219"/>
                    <a:pt x="105805" y="2748860"/>
                  </a:cubicBezTo>
                  <a:lnTo>
                    <a:pt x="105805" y="2201180"/>
                  </a:lnTo>
                  <a:lnTo>
                    <a:pt x="107588" y="2196877"/>
                  </a:lnTo>
                  <a:lnTo>
                    <a:pt x="105805" y="2188048"/>
                  </a:lnTo>
                  <a:lnTo>
                    <a:pt x="105805" y="1092736"/>
                  </a:lnTo>
                  <a:cubicBezTo>
                    <a:pt x="105805" y="1067074"/>
                    <a:pt x="126609" y="1046270"/>
                    <a:pt x="152271" y="1046270"/>
                  </a:cubicBezTo>
                  <a:lnTo>
                    <a:pt x="780858" y="1046270"/>
                  </a:lnTo>
                  <a:cubicBezTo>
                    <a:pt x="806520" y="1046270"/>
                    <a:pt x="827324" y="1067074"/>
                    <a:pt x="827324" y="1092736"/>
                  </a:cubicBezTo>
                  <a:lnTo>
                    <a:pt x="827324" y="2160695"/>
                  </a:lnTo>
                  <a:lnTo>
                    <a:pt x="1255945" y="2160695"/>
                  </a:lnTo>
                  <a:cubicBezTo>
                    <a:pt x="1278304" y="2160695"/>
                    <a:pt x="1296430" y="2178821"/>
                    <a:pt x="1296430" y="2201180"/>
                  </a:cubicBezTo>
                  <a:lnTo>
                    <a:pt x="1296430" y="2748860"/>
                  </a:lnTo>
                  <a:cubicBezTo>
                    <a:pt x="1296430" y="2771219"/>
                    <a:pt x="1278304" y="2789345"/>
                    <a:pt x="1255945" y="2789345"/>
                  </a:cubicBezTo>
                  <a:close/>
                  <a:moveTo>
                    <a:pt x="0" y="2959444"/>
                  </a:moveTo>
                  <a:lnTo>
                    <a:pt x="1402492" y="2959444"/>
                  </a:lnTo>
                  <a:lnTo>
                    <a:pt x="1402492" y="205724"/>
                  </a:lnTo>
                  <a:lnTo>
                    <a:pt x="0" y="205724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Freeform 789"/>
            <p:cNvSpPr>
              <a:spLocks/>
            </p:cNvSpPr>
            <p:nvPr/>
          </p:nvSpPr>
          <p:spPr bwMode="auto">
            <a:xfrm>
              <a:off x="2870290" y="2086853"/>
              <a:ext cx="756815" cy="307155"/>
            </a:xfrm>
            <a:custGeom>
              <a:avLst/>
              <a:gdLst/>
              <a:ahLst/>
              <a:cxnLst/>
              <a:rect l="l" t="t" r="r" b="b"/>
              <a:pathLst>
                <a:path w="1497011" h="801100">
                  <a:moveTo>
                    <a:pt x="777872" y="755062"/>
                  </a:moveTo>
                  <a:lnTo>
                    <a:pt x="1222372" y="755062"/>
                  </a:lnTo>
                  <a:lnTo>
                    <a:pt x="1224754" y="756623"/>
                  </a:lnTo>
                  <a:lnTo>
                    <a:pt x="1227929" y="759744"/>
                  </a:lnTo>
                  <a:lnTo>
                    <a:pt x="1230310" y="763646"/>
                  </a:lnTo>
                  <a:lnTo>
                    <a:pt x="1230310" y="769108"/>
                  </a:lnTo>
                  <a:lnTo>
                    <a:pt x="1230310" y="787835"/>
                  </a:lnTo>
                  <a:lnTo>
                    <a:pt x="1230310" y="793297"/>
                  </a:lnTo>
                  <a:lnTo>
                    <a:pt x="1227929" y="797199"/>
                  </a:lnTo>
                  <a:lnTo>
                    <a:pt x="1224754" y="799540"/>
                  </a:lnTo>
                  <a:lnTo>
                    <a:pt x="1222372" y="801100"/>
                  </a:lnTo>
                  <a:lnTo>
                    <a:pt x="777872" y="801100"/>
                  </a:lnTo>
                  <a:lnTo>
                    <a:pt x="775491" y="799540"/>
                  </a:lnTo>
                  <a:lnTo>
                    <a:pt x="772316" y="797199"/>
                  </a:lnTo>
                  <a:lnTo>
                    <a:pt x="770729" y="793297"/>
                  </a:lnTo>
                  <a:lnTo>
                    <a:pt x="769935" y="787835"/>
                  </a:lnTo>
                  <a:lnTo>
                    <a:pt x="769935" y="769108"/>
                  </a:lnTo>
                  <a:lnTo>
                    <a:pt x="770729" y="763646"/>
                  </a:lnTo>
                  <a:lnTo>
                    <a:pt x="772316" y="759744"/>
                  </a:lnTo>
                  <a:lnTo>
                    <a:pt x="775491" y="756623"/>
                  </a:lnTo>
                  <a:close/>
                  <a:moveTo>
                    <a:pt x="719934" y="626474"/>
                  </a:moveTo>
                  <a:lnTo>
                    <a:pt x="1315239" y="626474"/>
                  </a:lnTo>
                  <a:lnTo>
                    <a:pt x="1304111" y="628061"/>
                  </a:lnTo>
                  <a:lnTo>
                    <a:pt x="1287421" y="629649"/>
                  </a:lnTo>
                  <a:lnTo>
                    <a:pt x="1265166" y="632030"/>
                  </a:lnTo>
                  <a:lnTo>
                    <a:pt x="1240527" y="635205"/>
                  </a:lnTo>
                  <a:lnTo>
                    <a:pt x="1214299" y="640761"/>
                  </a:lnTo>
                  <a:lnTo>
                    <a:pt x="1185686" y="647111"/>
                  </a:lnTo>
                  <a:lnTo>
                    <a:pt x="1158663" y="654255"/>
                  </a:lnTo>
                  <a:lnTo>
                    <a:pt x="1130845" y="663780"/>
                  </a:lnTo>
                  <a:lnTo>
                    <a:pt x="1107796" y="674893"/>
                  </a:lnTo>
                  <a:lnTo>
                    <a:pt x="1085542" y="686799"/>
                  </a:lnTo>
                  <a:lnTo>
                    <a:pt x="1068851" y="701880"/>
                  </a:lnTo>
                  <a:lnTo>
                    <a:pt x="1057724" y="718549"/>
                  </a:lnTo>
                  <a:lnTo>
                    <a:pt x="1055339" y="737599"/>
                  </a:lnTo>
                  <a:lnTo>
                    <a:pt x="979833" y="737599"/>
                  </a:lnTo>
                  <a:lnTo>
                    <a:pt x="975859" y="718549"/>
                  </a:lnTo>
                  <a:lnTo>
                    <a:pt x="964732" y="701880"/>
                  </a:lnTo>
                  <a:lnTo>
                    <a:pt x="948041" y="686799"/>
                  </a:lnTo>
                  <a:lnTo>
                    <a:pt x="927377" y="674893"/>
                  </a:lnTo>
                  <a:lnTo>
                    <a:pt x="902738" y="663780"/>
                  </a:lnTo>
                  <a:lnTo>
                    <a:pt x="875715" y="654255"/>
                  </a:lnTo>
                  <a:lnTo>
                    <a:pt x="847897" y="647111"/>
                  </a:lnTo>
                  <a:lnTo>
                    <a:pt x="819284" y="640761"/>
                  </a:lnTo>
                  <a:lnTo>
                    <a:pt x="793056" y="635205"/>
                  </a:lnTo>
                  <a:lnTo>
                    <a:pt x="768417" y="632030"/>
                  </a:lnTo>
                  <a:lnTo>
                    <a:pt x="746162" y="629649"/>
                  </a:lnTo>
                  <a:lnTo>
                    <a:pt x="730266" y="628061"/>
                  </a:lnTo>
                  <a:close/>
                  <a:moveTo>
                    <a:pt x="521505" y="559799"/>
                  </a:moveTo>
                  <a:lnTo>
                    <a:pt x="1479534" y="559799"/>
                  </a:lnTo>
                  <a:lnTo>
                    <a:pt x="1485095" y="561441"/>
                  </a:lnTo>
                  <a:lnTo>
                    <a:pt x="1490656" y="562262"/>
                  </a:lnTo>
                  <a:lnTo>
                    <a:pt x="1493039" y="565547"/>
                  </a:lnTo>
                  <a:lnTo>
                    <a:pt x="1496217" y="569652"/>
                  </a:lnTo>
                  <a:lnTo>
                    <a:pt x="1497011" y="573758"/>
                  </a:lnTo>
                  <a:lnTo>
                    <a:pt x="1497011" y="593465"/>
                  </a:lnTo>
                  <a:lnTo>
                    <a:pt x="1496217" y="597570"/>
                  </a:lnTo>
                  <a:lnTo>
                    <a:pt x="1493039" y="601676"/>
                  </a:lnTo>
                  <a:lnTo>
                    <a:pt x="1490656" y="604960"/>
                  </a:lnTo>
                  <a:lnTo>
                    <a:pt x="1485095" y="606603"/>
                  </a:lnTo>
                  <a:lnTo>
                    <a:pt x="1479534" y="607424"/>
                  </a:lnTo>
                  <a:lnTo>
                    <a:pt x="521505" y="607424"/>
                  </a:lnTo>
                  <a:lnTo>
                    <a:pt x="515944" y="606603"/>
                  </a:lnTo>
                  <a:lnTo>
                    <a:pt x="511972" y="604960"/>
                  </a:lnTo>
                  <a:lnTo>
                    <a:pt x="508000" y="601676"/>
                  </a:lnTo>
                  <a:lnTo>
                    <a:pt x="504823" y="597570"/>
                  </a:lnTo>
                  <a:lnTo>
                    <a:pt x="504823" y="593465"/>
                  </a:lnTo>
                  <a:lnTo>
                    <a:pt x="504823" y="573758"/>
                  </a:lnTo>
                  <a:lnTo>
                    <a:pt x="504823" y="569652"/>
                  </a:lnTo>
                  <a:lnTo>
                    <a:pt x="508000" y="565547"/>
                  </a:lnTo>
                  <a:lnTo>
                    <a:pt x="511972" y="562262"/>
                  </a:lnTo>
                  <a:lnTo>
                    <a:pt x="515944" y="561441"/>
                  </a:lnTo>
                  <a:close/>
                  <a:moveTo>
                    <a:pt x="827880" y="408987"/>
                  </a:moveTo>
                  <a:lnTo>
                    <a:pt x="1029493" y="423978"/>
                  </a:lnTo>
                  <a:lnTo>
                    <a:pt x="1042987" y="426345"/>
                  </a:lnTo>
                  <a:lnTo>
                    <a:pt x="1054099" y="433446"/>
                  </a:lnTo>
                  <a:lnTo>
                    <a:pt x="1062037" y="443703"/>
                  </a:lnTo>
                  <a:lnTo>
                    <a:pt x="1062794" y="447087"/>
                  </a:lnTo>
                  <a:lnTo>
                    <a:pt x="1323181" y="447087"/>
                  </a:lnTo>
                  <a:lnTo>
                    <a:pt x="1336675" y="449449"/>
                  </a:lnTo>
                  <a:lnTo>
                    <a:pt x="1347787" y="458106"/>
                  </a:lnTo>
                  <a:lnTo>
                    <a:pt x="1354137" y="468339"/>
                  </a:lnTo>
                  <a:lnTo>
                    <a:pt x="1357312" y="482506"/>
                  </a:lnTo>
                  <a:lnTo>
                    <a:pt x="1357312" y="505331"/>
                  </a:lnTo>
                  <a:lnTo>
                    <a:pt x="1354137" y="518712"/>
                  </a:lnTo>
                  <a:lnTo>
                    <a:pt x="1347787" y="529731"/>
                  </a:lnTo>
                  <a:lnTo>
                    <a:pt x="1336675" y="537602"/>
                  </a:lnTo>
                  <a:lnTo>
                    <a:pt x="1323181" y="540750"/>
                  </a:lnTo>
                  <a:lnTo>
                    <a:pt x="1029493" y="540750"/>
                  </a:lnTo>
                  <a:lnTo>
                    <a:pt x="827880" y="540750"/>
                  </a:lnTo>
                  <a:lnTo>
                    <a:pt x="814387" y="537602"/>
                  </a:lnTo>
                  <a:lnTo>
                    <a:pt x="803274" y="529731"/>
                  </a:lnTo>
                  <a:lnTo>
                    <a:pt x="796130" y="518712"/>
                  </a:lnTo>
                  <a:lnTo>
                    <a:pt x="793749" y="505331"/>
                  </a:lnTo>
                  <a:lnTo>
                    <a:pt x="793749" y="505245"/>
                  </a:lnTo>
                  <a:lnTo>
                    <a:pt x="793749" y="482506"/>
                  </a:lnTo>
                  <a:lnTo>
                    <a:pt x="793749" y="443703"/>
                  </a:lnTo>
                  <a:lnTo>
                    <a:pt x="796130" y="430290"/>
                  </a:lnTo>
                  <a:lnTo>
                    <a:pt x="803274" y="419244"/>
                  </a:lnTo>
                  <a:lnTo>
                    <a:pt x="814387" y="411354"/>
                  </a:lnTo>
                  <a:close/>
                  <a:moveTo>
                    <a:pt x="679054" y="385174"/>
                  </a:moveTo>
                  <a:lnTo>
                    <a:pt x="703788" y="389164"/>
                  </a:lnTo>
                  <a:lnTo>
                    <a:pt x="724532" y="400334"/>
                  </a:lnTo>
                  <a:lnTo>
                    <a:pt x="740490" y="417089"/>
                  </a:lnTo>
                  <a:lnTo>
                    <a:pt x="751660" y="437833"/>
                  </a:lnTo>
                  <a:lnTo>
                    <a:pt x="755649" y="462567"/>
                  </a:lnTo>
                  <a:lnTo>
                    <a:pt x="751660" y="487301"/>
                  </a:lnTo>
                  <a:lnTo>
                    <a:pt x="740490" y="508046"/>
                  </a:lnTo>
                  <a:lnTo>
                    <a:pt x="724532" y="524003"/>
                  </a:lnTo>
                  <a:lnTo>
                    <a:pt x="703788" y="535173"/>
                  </a:lnTo>
                  <a:lnTo>
                    <a:pt x="679054" y="539162"/>
                  </a:lnTo>
                  <a:lnTo>
                    <a:pt x="653522" y="535173"/>
                  </a:lnTo>
                  <a:lnTo>
                    <a:pt x="633576" y="524003"/>
                  </a:lnTo>
                  <a:lnTo>
                    <a:pt x="616820" y="508046"/>
                  </a:lnTo>
                  <a:lnTo>
                    <a:pt x="605650" y="487301"/>
                  </a:lnTo>
                  <a:lnTo>
                    <a:pt x="601661" y="462567"/>
                  </a:lnTo>
                  <a:lnTo>
                    <a:pt x="605650" y="437833"/>
                  </a:lnTo>
                  <a:lnTo>
                    <a:pt x="616820" y="417089"/>
                  </a:lnTo>
                  <a:lnTo>
                    <a:pt x="633576" y="400334"/>
                  </a:lnTo>
                  <a:lnTo>
                    <a:pt x="653522" y="389164"/>
                  </a:lnTo>
                  <a:close/>
                  <a:moveTo>
                    <a:pt x="1208471" y="308974"/>
                  </a:moveTo>
                  <a:lnTo>
                    <a:pt x="1213398" y="310511"/>
                  </a:lnTo>
                  <a:lnTo>
                    <a:pt x="1216682" y="312815"/>
                  </a:lnTo>
                  <a:lnTo>
                    <a:pt x="1219146" y="316656"/>
                  </a:lnTo>
                  <a:lnTo>
                    <a:pt x="1220788" y="320497"/>
                  </a:lnTo>
                  <a:lnTo>
                    <a:pt x="1219146" y="324337"/>
                  </a:lnTo>
                  <a:lnTo>
                    <a:pt x="1216682" y="328946"/>
                  </a:lnTo>
                  <a:lnTo>
                    <a:pt x="1213398" y="331251"/>
                  </a:lnTo>
                  <a:lnTo>
                    <a:pt x="1208471" y="332787"/>
                  </a:lnTo>
                  <a:lnTo>
                    <a:pt x="1203544" y="331251"/>
                  </a:lnTo>
                  <a:lnTo>
                    <a:pt x="1199438" y="328946"/>
                  </a:lnTo>
                  <a:lnTo>
                    <a:pt x="1196975" y="324337"/>
                  </a:lnTo>
                  <a:lnTo>
                    <a:pt x="1196975" y="320497"/>
                  </a:lnTo>
                  <a:lnTo>
                    <a:pt x="1196975" y="316656"/>
                  </a:lnTo>
                  <a:lnTo>
                    <a:pt x="1199438" y="312815"/>
                  </a:lnTo>
                  <a:lnTo>
                    <a:pt x="1203544" y="310511"/>
                  </a:lnTo>
                  <a:close/>
                  <a:moveTo>
                    <a:pt x="718807" y="56562"/>
                  </a:moveTo>
                  <a:lnTo>
                    <a:pt x="760137" y="58947"/>
                  </a:lnTo>
                  <a:lnTo>
                    <a:pt x="795109" y="64512"/>
                  </a:lnTo>
                  <a:lnTo>
                    <a:pt x="828491" y="75643"/>
                  </a:lnTo>
                  <a:lnTo>
                    <a:pt x="857104" y="90749"/>
                  </a:lnTo>
                  <a:lnTo>
                    <a:pt x="881743" y="108240"/>
                  </a:lnTo>
                  <a:lnTo>
                    <a:pt x="905587" y="128911"/>
                  </a:lnTo>
                  <a:lnTo>
                    <a:pt x="927047" y="153557"/>
                  </a:lnTo>
                  <a:lnTo>
                    <a:pt x="947712" y="179794"/>
                  </a:lnTo>
                  <a:lnTo>
                    <a:pt x="966787" y="210005"/>
                  </a:lnTo>
                  <a:lnTo>
                    <a:pt x="950891" y="201260"/>
                  </a:lnTo>
                  <a:lnTo>
                    <a:pt x="932610" y="197284"/>
                  </a:lnTo>
                  <a:lnTo>
                    <a:pt x="913535" y="194899"/>
                  </a:lnTo>
                  <a:lnTo>
                    <a:pt x="894460" y="194899"/>
                  </a:lnTo>
                  <a:lnTo>
                    <a:pt x="873795" y="194899"/>
                  </a:lnTo>
                  <a:lnTo>
                    <a:pt x="854719" y="194899"/>
                  </a:lnTo>
                  <a:lnTo>
                    <a:pt x="836439" y="194899"/>
                  </a:lnTo>
                  <a:lnTo>
                    <a:pt x="821337" y="191719"/>
                  </a:lnTo>
                  <a:lnTo>
                    <a:pt x="807826" y="187744"/>
                  </a:lnTo>
                  <a:lnTo>
                    <a:pt x="796698" y="181384"/>
                  </a:lnTo>
                  <a:lnTo>
                    <a:pt x="790340" y="170253"/>
                  </a:lnTo>
                  <a:lnTo>
                    <a:pt x="787161" y="153557"/>
                  </a:lnTo>
                  <a:lnTo>
                    <a:pt x="785571" y="132886"/>
                  </a:lnTo>
                  <a:lnTo>
                    <a:pt x="779213" y="116985"/>
                  </a:lnTo>
                  <a:lnTo>
                    <a:pt x="768085" y="105855"/>
                  </a:lnTo>
                  <a:lnTo>
                    <a:pt x="752984" y="98699"/>
                  </a:lnTo>
                  <a:lnTo>
                    <a:pt x="736293" y="96314"/>
                  </a:lnTo>
                  <a:lnTo>
                    <a:pt x="717218" y="98699"/>
                  </a:lnTo>
                  <a:lnTo>
                    <a:pt x="694963" y="104265"/>
                  </a:lnTo>
                  <a:lnTo>
                    <a:pt x="671914" y="113805"/>
                  </a:lnTo>
                  <a:lnTo>
                    <a:pt x="648864" y="126526"/>
                  </a:lnTo>
                  <a:lnTo>
                    <a:pt x="623430" y="142427"/>
                  </a:lnTo>
                  <a:lnTo>
                    <a:pt x="598791" y="161508"/>
                  </a:lnTo>
                  <a:lnTo>
                    <a:pt x="575742" y="185359"/>
                  </a:lnTo>
                  <a:lnTo>
                    <a:pt x="552693" y="210005"/>
                  </a:lnTo>
                  <a:lnTo>
                    <a:pt x="530438" y="237036"/>
                  </a:lnTo>
                  <a:lnTo>
                    <a:pt x="511363" y="267248"/>
                  </a:lnTo>
                  <a:lnTo>
                    <a:pt x="493082" y="299050"/>
                  </a:lnTo>
                  <a:lnTo>
                    <a:pt x="479571" y="333236"/>
                  </a:lnTo>
                  <a:lnTo>
                    <a:pt x="468443" y="369013"/>
                  </a:lnTo>
                  <a:lnTo>
                    <a:pt x="462085" y="405585"/>
                  </a:lnTo>
                  <a:lnTo>
                    <a:pt x="460495" y="442952"/>
                  </a:lnTo>
                  <a:lnTo>
                    <a:pt x="462880" y="475549"/>
                  </a:lnTo>
                  <a:lnTo>
                    <a:pt x="466059" y="501785"/>
                  </a:lnTo>
                  <a:lnTo>
                    <a:pt x="466059" y="520866"/>
                  </a:lnTo>
                  <a:lnTo>
                    <a:pt x="464469" y="534382"/>
                  </a:lnTo>
                  <a:lnTo>
                    <a:pt x="462085" y="542332"/>
                  </a:lnTo>
                  <a:lnTo>
                    <a:pt x="458906" y="545512"/>
                  </a:lnTo>
                  <a:lnTo>
                    <a:pt x="453342" y="545512"/>
                  </a:lnTo>
                  <a:lnTo>
                    <a:pt x="447778" y="541537"/>
                  </a:lnTo>
                  <a:lnTo>
                    <a:pt x="420755" y="508145"/>
                  </a:lnTo>
                  <a:lnTo>
                    <a:pt x="398500" y="473164"/>
                  </a:lnTo>
                  <a:lnTo>
                    <a:pt x="383399" y="435797"/>
                  </a:lnTo>
                  <a:lnTo>
                    <a:pt x="372272" y="394455"/>
                  </a:lnTo>
                  <a:lnTo>
                    <a:pt x="371259" y="377237"/>
                  </a:lnTo>
                  <a:lnTo>
                    <a:pt x="322263" y="377237"/>
                  </a:lnTo>
                  <a:lnTo>
                    <a:pt x="322263" y="694736"/>
                  </a:lnTo>
                  <a:lnTo>
                    <a:pt x="352426" y="709817"/>
                  </a:lnTo>
                  <a:lnTo>
                    <a:pt x="388144" y="734423"/>
                  </a:lnTo>
                  <a:lnTo>
                    <a:pt x="419894" y="763792"/>
                  </a:lnTo>
                  <a:lnTo>
                    <a:pt x="446088" y="801098"/>
                  </a:lnTo>
                  <a:lnTo>
                    <a:pt x="0" y="801098"/>
                  </a:lnTo>
                  <a:lnTo>
                    <a:pt x="26194" y="763792"/>
                  </a:lnTo>
                  <a:lnTo>
                    <a:pt x="57944" y="734423"/>
                  </a:lnTo>
                  <a:lnTo>
                    <a:pt x="93662" y="709817"/>
                  </a:lnTo>
                  <a:lnTo>
                    <a:pt x="123825" y="694736"/>
                  </a:lnTo>
                  <a:lnTo>
                    <a:pt x="123825" y="88293"/>
                  </a:lnTo>
                  <a:lnTo>
                    <a:pt x="123825" y="83536"/>
                  </a:lnTo>
                  <a:lnTo>
                    <a:pt x="126207" y="78779"/>
                  </a:lnTo>
                  <a:lnTo>
                    <a:pt x="130175" y="74815"/>
                  </a:lnTo>
                  <a:lnTo>
                    <a:pt x="134938" y="72436"/>
                  </a:lnTo>
                  <a:lnTo>
                    <a:pt x="140494" y="72436"/>
                  </a:lnTo>
                  <a:lnTo>
                    <a:pt x="306388" y="72436"/>
                  </a:lnTo>
                  <a:lnTo>
                    <a:pt x="311944" y="72436"/>
                  </a:lnTo>
                  <a:lnTo>
                    <a:pt x="315913" y="74815"/>
                  </a:lnTo>
                  <a:lnTo>
                    <a:pt x="319882" y="78779"/>
                  </a:lnTo>
                  <a:lnTo>
                    <a:pt x="322263" y="83536"/>
                  </a:lnTo>
                  <a:lnTo>
                    <a:pt x="322263" y="88293"/>
                  </a:lnTo>
                  <a:lnTo>
                    <a:pt x="322263" y="301037"/>
                  </a:lnTo>
                  <a:lnTo>
                    <a:pt x="376231" y="301037"/>
                  </a:lnTo>
                  <a:lnTo>
                    <a:pt x="384989" y="267248"/>
                  </a:lnTo>
                  <a:lnTo>
                    <a:pt x="401680" y="227496"/>
                  </a:lnTo>
                  <a:lnTo>
                    <a:pt x="426319" y="191719"/>
                  </a:lnTo>
                  <a:lnTo>
                    <a:pt x="454932" y="157532"/>
                  </a:lnTo>
                  <a:lnTo>
                    <a:pt x="489108" y="128911"/>
                  </a:lnTo>
                  <a:lnTo>
                    <a:pt x="528054" y="104265"/>
                  </a:lnTo>
                  <a:lnTo>
                    <a:pt x="571768" y="83594"/>
                  </a:lnTo>
                  <a:lnTo>
                    <a:pt x="617072" y="68487"/>
                  </a:lnTo>
                  <a:lnTo>
                    <a:pt x="666350" y="58947"/>
                  </a:lnTo>
                  <a:close/>
                  <a:moveTo>
                    <a:pt x="1045399" y="39099"/>
                  </a:moveTo>
                  <a:lnTo>
                    <a:pt x="1373955" y="39099"/>
                  </a:lnTo>
                  <a:lnTo>
                    <a:pt x="1379524" y="40692"/>
                  </a:lnTo>
                  <a:lnTo>
                    <a:pt x="1383501" y="43877"/>
                  </a:lnTo>
                  <a:lnTo>
                    <a:pt x="1385888" y="47858"/>
                  </a:lnTo>
                  <a:lnTo>
                    <a:pt x="1385888" y="53432"/>
                  </a:lnTo>
                  <a:lnTo>
                    <a:pt x="1385888" y="281156"/>
                  </a:lnTo>
                  <a:lnTo>
                    <a:pt x="1385888" y="285933"/>
                  </a:lnTo>
                  <a:lnTo>
                    <a:pt x="1383501" y="289118"/>
                  </a:lnTo>
                  <a:lnTo>
                    <a:pt x="1379524" y="291507"/>
                  </a:lnTo>
                  <a:lnTo>
                    <a:pt x="1373955" y="293099"/>
                  </a:lnTo>
                  <a:lnTo>
                    <a:pt x="1045399" y="293099"/>
                  </a:lnTo>
                  <a:lnTo>
                    <a:pt x="1039830" y="291507"/>
                  </a:lnTo>
                  <a:lnTo>
                    <a:pt x="1035853" y="289118"/>
                  </a:lnTo>
                  <a:lnTo>
                    <a:pt x="1032671" y="285933"/>
                  </a:lnTo>
                  <a:lnTo>
                    <a:pt x="1031875" y="281156"/>
                  </a:lnTo>
                  <a:lnTo>
                    <a:pt x="1031875" y="53432"/>
                  </a:lnTo>
                  <a:lnTo>
                    <a:pt x="1032671" y="47858"/>
                  </a:lnTo>
                  <a:lnTo>
                    <a:pt x="1035853" y="43877"/>
                  </a:lnTo>
                  <a:lnTo>
                    <a:pt x="1039830" y="40692"/>
                  </a:lnTo>
                  <a:close/>
                  <a:moveTo>
                    <a:pt x="1007800" y="15038"/>
                  </a:moveTo>
                  <a:cubicBezTo>
                    <a:pt x="1002612" y="15038"/>
                    <a:pt x="998406" y="19879"/>
                    <a:pt x="998406" y="25850"/>
                  </a:cubicBezTo>
                  <a:lnTo>
                    <a:pt x="998406" y="336691"/>
                  </a:lnTo>
                  <a:cubicBezTo>
                    <a:pt x="998406" y="342662"/>
                    <a:pt x="1002612" y="347503"/>
                    <a:pt x="1007800" y="347503"/>
                  </a:cubicBezTo>
                  <a:lnTo>
                    <a:pt x="1409021" y="347503"/>
                  </a:lnTo>
                  <a:cubicBezTo>
                    <a:pt x="1414210" y="347503"/>
                    <a:pt x="1418416" y="342662"/>
                    <a:pt x="1418416" y="336691"/>
                  </a:cubicBezTo>
                  <a:lnTo>
                    <a:pt x="1418416" y="25850"/>
                  </a:lnTo>
                  <a:cubicBezTo>
                    <a:pt x="1418416" y="19879"/>
                    <a:pt x="1414210" y="15038"/>
                    <a:pt x="1409021" y="15038"/>
                  </a:cubicBezTo>
                  <a:close/>
                  <a:moveTo>
                    <a:pt x="1004649" y="0"/>
                  </a:moveTo>
                  <a:lnTo>
                    <a:pt x="1413112" y="0"/>
                  </a:lnTo>
                  <a:cubicBezTo>
                    <a:pt x="1422977" y="0"/>
                    <a:pt x="1430974" y="9203"/>
                    <a:pt x="1430974" y="20557"/>
                  </a:cubicBezTo>
                  <a:lnTo>
                    <a:pt x="1430974" y="342188"/>
                  </a:lnTo>
                  <a:cubicBezTo>
                    <a:pt x="1430974" y="353542"/>
                    <a:pt x="1422977" y="362745"/>
                    <a:pt x="1413112" y="362745"/>
                  </a:cubicBezTo>
                  <a:lnTo>
                    <a:pt x="1004649" y="362745"/>
                  </a:lnTo>
                  <a:cubicBezTo>
                    <a:pt x="994784" y="362745"/>
                    <a:pt x="986787" y="353542"/>
                    <a:pt x="986787" y="342188"/>
                  </a:cubicBezTo>
                  <a:lnTo>
                    <a:pt x="986787" y="20557"/>
                  </a:lnTo>
                  <a:cubicBezTo>
                    <a:pt x="986787" y="9203"/>
                    <a:pt x="994784" y="0"/>
                    <a:pt x="10046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3" name="phone3"/>
            <p:cNvSpPr>
              <a:spLocks noChangeAspect="1"/>
            </p:cNvSpPr>
            <p:nvPr/>
          </p:nvSpPr>
          <p:spPr bwMode="auto">
            <a:xfrm>
              <a:off x="10387851" y="1983807"/>
              <a:ext cx="293082" cy="443676"/>
            </a:xfrm>
            <a:custGeom>
              <a:avLst/>
              <a:gdLst/>
              <a:ahLst/>
              <a:cxnLst/>
              <a:rect l="l" t="t" r="r" b="b"/>
              <a:pathLst>
                <a:path w="1171885" h="2061737">
                  <a:moveTo>
                    <a:pt x="143419" y="1960615"/>
                  </a:moveTo>
                  <a:cubicBezTo>
                    <a:pt x="138369" y="1960615"/>
                    <a:pt x="134275" y="1964709"/>
                    <a:pt x="134275" y="1969759"/>
                  </a:cubicBezTo>
                  <a:cubicBezTo>
                    <a:pt x="134275" y="1974809"/>
                    <a:pt x="138369" y="1978903"/>
                    <a:pt x="143419" y="1978903"/>
                  </a:cubicBezTo>
                  <a:lnTo>
                    <a:pt x="579179" y="1978903"/>
                  </a:lnTo>
                  <a:cubicBezTo>
                    <a:pt x="584229" y="1978903"/>
                    <a:pt x="588323" y="1974809"/>
                    <a:pt x="588323" y="1969759"/>
                  </a:cubicBezTo>
                  <a:cubicBezTo>
                    <a:pt x="588323" y="1964709"/>
                    <a:pt x="584229" y="1960615"/>
                    <a:pt x="579179" y="1960615"/>
                  </a:cubicBezTo>
                  <a:close/>
                  <a:moveTo>
                    <a:pt x="143419" y="1910375"/>
                  </a:moveTo>
                  <a:cubicBezTo>
                    <a:pt x="138369" y="1910375"/>
                    <a:pt x="134275" y="1914469"/>
                    <a:pt x="134275" y="1919519"/>
                  </a:cubicBezTo>
                  <a:cubicBezTo>
                    <a:pt x="134275" y="1924569"/>
                    <a:pt x="138369" y="1928663"/>
                    <a:pt x="143419" y="1928663"/>
                  </a:cubicBezTo>
                  <a:lnTo>
                    <a:pt x="579179" y="1928663"/>
                  </a:lnTo>
                  <a:cubicBezTo>
                    <a:pt x="584229" y="1928663"/>
                    <a:pt x="588323" y="1924569"/>
                    <a:pt x="588323" y="1919519"/>
                  </a:cubicBezTo>
                  <a:cubicBezTo>
                    <a:pt x="588323" y="1914469"/>
                    <a:pt x="584229" y="1910375"/>
                    <a:pt x="579179" y="1910375"/>
                  </a:cubicBezTo>
                  <a:close/>
                  <a:moveTo>
                    <a:pt x="636962" y="1860134"/>
                  </a:moveTo>
                  <a:cubicBezTo>
                    <a:pt x="626871" y="1860134"/>
                    <a:pt x="618691" y="1868314"/>
                    <a:pt x="618691" y="1878405"/>
                  </a:cubicBezTo>
                  <a:lnTo>
                    <a:pt x="618691" y="1951488"/>
                  </a:lnTo>
                  <a:cubicBezTo>
                    <a:pt x="618691" y="1961579"/>
                    <a:pt x="626871" y="1969759"/>
                    <a:pt x="636962" y="1969759"/>
                  </a:cubicBezTo>
                  <a:lnTo>
                    <a:pt x="1027491" y="1969759"/>
                  </a:lnTo>
                  <a:cubicBezTo>
                    <a:pt x="1037582" y="1969759"/>
                    <a:pt x="1045762" y="1961579"/>
                    <a:pt x="1045762" y="1951488"/>
                  </a:cubicBezTo>
                  <a:lnTo>
                    <a:pt x="1045762" y="1878405"/>
                  </a:lnTo>
                  <a:cubicBezTo>
                    <a:pt x="1045762" y="1868314"/>
                    <a:pt x="1037582" y="1860134"/>
                    <a:pt x="1027491" y="1860134"/>
                  </a:cubicBezTo>
                  <a:close/>
                  <a:moveTo>
                    <a:pt x="143419" y="1860134"/>
                  </a:moveTo>
                  <a:cubicBezTo>
                    <a:pt x="138369" y="1860134"/>
                    <a:pt x="134275" y="1864228"/>
                    <a:pt x="134275" y="1869278"/>
                  </a:cubicBezTo>
                  <a:cubicBezTo>
                    <a:pt x="134275" y="1874328"/>
                    <a:pt x="138369" y="1878422"/>
                    <a:pt x="143419" y="1878422"/>
                  </a:cubicBezTo>
                  <a:lnTo>
                    <a:pt x="579179" y="1878422"/>
                  </a:lnTo>
                  <a:cubicBezTo>
                    <a:pt x="584229" y="1878422"/>
                    <a:pt x="588323" y="1874328"/>
                    <a:pt x="588323" y="1869278"/>
                  </a:cubicBezTo>
                  <a:cubicBezTo>
                    <a:pt x="588323" y="1864228"/>
                    <a:pt x="584229" y="1860134"/>
                    <a:pt x="579179" y="1860134"/>
                  </a:cubicBezTo>
                  <a:close/>
                  <a:moveTo>
                    <a:pt x="849158" y="653609"/>
                  </a:moveTo>
                  <a:lnTo>
                    <a:pt x="948122" y="653609"/>
                  </a:lnTo>
                  <a:lnTo>
                    <a:pt x="948122" y="1054223"/>
                  </a:lnTo>
                  <a:lnTo>
                    <a:pt x="849158" y="1054223"/>
                  </a:lnTo>
                  <a:close/>
                  <a:moveTo>
                    <a:pt x="773632" y="653609"/>
                  </a:moveTo>
                  <a:lnTo>
                    <a:pt x="821706" y="653609"/>
                  </a:lnTo>
                  <a:lnTo>
                    <a:pt x="821706" y="1054223"/>
                  </a:lnTo>
                  <a:lnTo>
                    <a:pt x="773632" y="1054223"/>
                  </a:lnTo>
                  <a:close/>
                  <a:moveTo>
                    <a:pt x="565313" y="653609"/>
                  </a:moveTo>
                  <a:lnTo>
                    <a:pt x="613386" y="653609"/>
                  </a:lnTo>
                  <a:lnTo>
                    <a:pt x="613386" y="1054223"/>
                  </a:lnTo>
                  <a:lnTo>
                    <a:pt x="565313" y="1054223"/>
                  </a:lnTo>
                  <a:close/>
                  <a:moveTo>
                    <a:pt x="408629" y="653609"/>
                  </a:moveTo>
                  <a:lnTo>
                    <a:pt x="456702" y="653609"/>
                  </a:lnTo>
                  <a:lnTo>
                    <a:pt x="456702" y="1054223"/>
                  </a:lnTo>
                  <a:lnTo>
                    <a:pt x="408629" y="1054223"/>
                  </a:lnTo>
                  <a:close/>
                  <a:moveTo>
                    <a:pt x="264406" y="653609"/>
                  </a:moveTo>
                  <a:lnTo>
                    <a:pt x="380140" y="653609"/>
                  </a:lnTo>
                  <a:lnTo>
                    <a:pt x="380140" y="1054223"/>
                  </a:lnTo>
                  <a:lnTo>
                    <a:pt x="264406" y="1054223"/>
                  </a:lnTo>
                  <a:close/>
                  <a:moveTo>
                    <a:pt x="203108" y="653609"/>
                  </a:moveTo>
                  <a:lnTo>
                    <a:pt x="250162" y="653609"/>
                  </a:lnTo>
                  <a:lnTo>
                    <a:pt x="250162" y="1054223"/>
                  </a:lnTo>
                  <a:lnTo>
                    <a:pt x="203108" y="1054223"/>
                  </a:lnTo>
                  <a:close/>
                  <a:moveTo>
                    <a:pt x="117669" y="194556"/>
                  </a:moveTo>
                  <a:lnTo>
                    <a:pt x="117669" y="1775970"/>
                  </a:lnTo>
                  <a:lnTo>
                    <a:pt x="1054217" y="1775970"/>
                  </a:lnTo>
                  <a:lnTo>
                    <a:pt x="1054217" y="194556"/>
                  </a:lnTo>
                  <a:close/>
                  <a:moveTo>
                    <a:pt x="195318" y="0"/>
                  </a:moveTo>
                  <a:lnTo>
                    <a:pt x="976567" y="0"/>
                  </a:lnTo>
                  <a:cubicBezTo>
                    <a:pt x="1084438" y="0"/>
                    <a:pt x="1171885" y="87447"/>
                    <a:pt x="1171885" y="195318"/>
                  </a:cubicBezTo>
                  <a:lnTo>
                    <a:pt x="1171885" y="1866419"/>
                  </a:lnTo>
                  <a:cubicBezTo>
                    <a:pt x="1171885" y="1974290"/>
                    <a:pt x="1084438" y="2061737"/>
                    <a:pt x="976567" y="2061737"/>
                  </a:cubicBezTo>
                  <a:lnTo>
                    <a:pt x="195318" y="2061737"/>
                  </a:lnTo>
                  <a:cubicBezTo>
                    <a:pt x="87447" y="2061737"/>
                    <a:pt x="0" y="1974290"/>
                    <a:pt x="0" y="1866419"/>
                  </a:cubicBezTo>
                  <a:lnTo>
                    <a:pt x="0" y="195318"/>
                  </a:lnTo>
                  <a:cubicBezTo>
                    <a:pt x="0" y="87447"/>
                    <a:pt x="87447" y="0"/>
                    <a:pt x="195318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600" spc="-50" dirty="0" err="1" smtClean="0">
                <a:solidFill>
                  <a:srgbClr val="00188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531" y="2756424"/>
            <a:ext cx="387584" cy="38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 12"/>
          <p:cNvSpPr>
            <a:spLocks noChangeAspect="1"/>
          </p:cNvSpPr>
          <p:nvPr/>
        </p:nvSpPr>
        <p:spPr bwMode="auto">
          <a:xfrm>
            <a:off x="5298066" y="2823512"/>
            <a:ext cx="187786" cy="260932"/>
          </a:xfrm>
          <a:custGeom>
            <a:avLst/>
            <a:gdLst>
              <a:gd name="T0" fmla="*/ 642 w 811"/>
              <a:gd name="T1" fmla="*/ 692 h 1128"/>
              <a:gd name="T2" fmla="*/ 499 w 811"/>
              <a:gd name="T3" fmla="*/ 758 h 1128"/>
              <a:gd name="T4" fmla="*/ 465 w 811"/>
              <a:gd name="T5" fmla="*/ 735 h 1128"/>
              <a:gd name="T6" fmla="*/ 301 w 811"/>
              <a:gd name="T7" fmla="*/ 382 h 1128"/>
              <a:gd name="T8" fmla="*/ 305 w 811"/>
              <a:gd name="T9" fmla="*/ 341 h 1128"/>
              <a:gd name="T10" fmla="*/ 459 w 811"/>
              <a:gd name="T11" fmla="*/ 269 h 1128"/>
              <a:gd name="T12" fmla="*/ 474 w 811"/>
              <a:gd name="T13" fmla="*/ 232 h 1128"/>
              <a:gd name="T14" fmla="*/ 378 w 811"/>
              <a:gd name="T15" fmla="*/ 19 h 1128"/>
              <a:gd name="T16" fmla="*/ 341 w 811"/>
              <a:gd name="T17" fmla="*/ 0 h 1128"/>
              <a:gd name="T18" fmla="*/ 236 w 811"/>
              <a:gd name="T19" fmla="*/ 28 h 1128"/>
              <a:gd name="T20" fmla="*/ 192 w 811"/>
              <a:gd name="T21" fmla="*/ 49 h 1128"/>
              <a:gd name="T22" fmla="*/ 117 w 811"/>
              <a:gd name="T23" fmla="*/ 543 h 1128"/>
              <a:gd name="T24" fmla="*/ 313 w 811"/>
              <a:gd name="T25" fmla="*/ 932 h 1128"/>
              <a:gd name="T26" fmla="*/ 686 w 811"/>
              <a:gd name="T27" fmla="*/ 1060 h 1128"/>
              <a:gd name="T28" fmla="*/ 730 w 811"/>
              <a:gd name="T29" fmla="*/ 1039 h 1128"/>
              <a:gd name="T30" fmla="*/ 789 w 811"/>
              <a:gd name="T31" fmla="*/ 999 h 1128"/>
              <a:gd name="T32" fmla="*/ 796 w 811"/>
              <a:gd name="T33" fmla="*/ 944 h 1128"/>
              <a:gd name="T34" fmla="*/ 689 w 811"/>
              <a:gd name="T35" fmla="*/ 708 h 1128"/>
              <a:gd name="T36" fmla="*/ 642 w 811"/>
              <a:gd name="T37" fmla="*/ 692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11" h="1128">
                <a:moveTo>
                  <a:pt x="642" y="692"/>
                </a:moveTo>
                <a:cubicBezTo>
                  <a:pt x="616" y="704"/>
                  <a:pt x="499" y="758"/>
                  <a:pt x="499" y="758"/>
                </a:cubicBezTo>
                <a:cubicBezTo>
                  <a:pt x="488" y="763"/>
                  <a:pt x="473" y="753"/>
                  <a:pt x="465" y="735"/>
                </a:cubicBezTo>
                <a:cubicBezTo>
                  <a:pt x="301" y="382"/>
                  <a:pt x="301" y="382"/>
                  <a:pt x="301" y="382"/>
                </a:cubicBezTo>
                <a:cubicBezTo>
                  <a:pt x="292" y="364"/>
                  <a:pt x="294" y="346"/>
                  <a:pt x="305" y="341"/>
                </a:cubicBezTo>
                <a:cubicBezTo>
                  <a:pt x="305" y="341"/>
                  <a:pt x="441" y="279"/>
                  <a:pt x="459" y="269"/>
                </a:cubicBezTo>
                <a:cubicBezTo>
                  <a:pt x="470" y="264"/>
                  <a:pt x="483" y="251"/>
                  <a:pt x="474" y="232"/>
                </a:cubicBezTo>
                <a:cubicBezTo>
                  <a:pt x="452" y="180"/>
                  <a:pt x="385" y="29"/>
                  <a:pt x="378" y="19"/>
                </a:cubicBezTo>
                <a:cubicBezTo>
                  <a:pt x="369" y="8"/>
                  <a:pt x="363" y="0"/>
                  <a:pt x="341" y="0"/>
                </a:cubicBezTo>
                <a:cubicBezTo>
                  <a:pt x="306" y="0"/>
                  <a:pt x="269" y="13"/>
                  <a:pt x="236" y="28"/>
                </a:cubicBezTo>
                <a:cubicBezTo>
                  <a:pt x="192" y="49"/>
                  <a:pt x="192" y="49"/>
                  <a:pt x="192" y="49"/>
                </a:cubicBezTo>
                <a:cubicBezTo>
                  <a:pt x="0" y="158"/>
                  <a:pt x="62" y="427"/>
                  <a:pt x="117" y="543"/>
                </a:cubicBezTo>
                <a:cubicBezTo>
                  <a:pt x="173" y="662"/>
                  <a:pt x="313" y="932"/>
                  <a:pt x="313" y="932"/>
                </a:cubicBezTo>
                <a:cubicBezTo>
                  <a:pt x="381" y="1070"/>
                  <a:pt x="547" y="1128"/>
                  <a:pt x="686" y="1060"/>
                </a:cubicBezTo>
                <a:cubicBezTo>
                  <a:pt x="730" y="1039"/>
                  <a:pt x="730" y="1039"/>
                  <a:pt x="730" y="1039"/>
                </a:cubicBezTo>
                <a:cubicBezTo>
                  <a:pt x="756" y="1026"/>
                  <a:pt x="769" y="1018"/>
                  <a:pt x="789" y="999"/>
                </a:cubicBezTo>
                <a:cubicBezTo>
                  <a:pt x="795" y="994"/>
                  <a:pt x="811" y="977"/>
                  <a:pt x="796" y="944"/>
                </a:cubicBezTo>
                <a:cubicBezTo>
                  <a:pt x="767" y="880"/>
                  <a:pt x="698" y="726"/>
                  <a:pt x="689" y="708"/>
                </a:cubicBezTo>
                <a:cubicBezTo>
                  <a:pt x="680" y="693"/>
                  <a:pt x="661" y="684"/>
                  <a:pt x="642" y="6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 kern="0">
              <a:solidFill>
                <a:srgbClr val="FFFFFF"/>
              </a:solidFill>
              <a:latin typeface="Segoe UI Light" panose="020B0502040204020203" pitchFamily="34" charset="0"/>
              <a:ea typeface="Segoe UI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22381" r="22420" b="34618"/>
          <a:stretch/>
        </p:blipFill>
        <p:spPr bwMode="auto">
          <a:xfrm>
            <a:off x="8292566" y="2848272"/>
            <a:ext cx="301137" cy="21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932" y="2742816"/>
            <a:ext cx="413271" cy="413271"/>
          </a:xfrm>
          <a:prstGeom prst="rect">
            <a:avLst/>
          </a:prstGeom>
        </p:spPr>
      </p:pic>
      <p:sp>
        <p:nvSpPr>
          <p:cNvPr id="28" name="Trapezoid 14"/>
          <p:cNvSpPr>
            <a:spLocks noChangeAspect="1"/>
          </p:cNvSpPr>
          <p:nvPr/>
        </p:nvSpPr>
        <p:spPr bwMode="auto">
          <a:xfrm>
            <a:off x="2190847" y="2789308"/>
            <a:ext cx="396406" cy="325502"/>
          </a:xfrm>
          <a:custGeom>
            <a:avLst/>
            <a:gdLst/>
            <a:ahLst/>
            <a:cxnLst/>
            <a:rect l="l" t="t" r="r" b="b"/>
            <a:pathLst>
              <a:path w="920437" h="755997">
                <a:moveTo>
                  <a:pt x="218877" y="579309"/>
                </a:moveTo>
                <a:cubicBezTo>
                  <a:pt x="211545" y="579309"/>
                  <a:pt x="205601" y="585252"/>
                  <a:pt x="205601" y="592584"/>
                </a:cubicBezTo>
                <a:lnTo>
                  <a:pt x="205601" y="645686"/>
                </a:lnTo>
                <a:cubicBezTo>
                  <a:pt x="205601" y="653018"/>
                  <a:pt x="211545" y="658962"/>
                  <a:pt x="218877" y="658962"/>
                </a:cubicBezTo>
                <a:lnTo>
                  <a:pt x="303295" y="658962"/>
                </a:lnTo>
                <a:cubicBezTo>
                  <a:pt x="310627" y="658962"/>
                  <a:pt x="316571" y="653018"/>
                  <a:pt x="316571" y="645686"/>
                </a:cubicBezTo>
                <a:lnTo>
                  <a:pt x="316571" y="592584"/>
                </a:lnTo>
                <a:cubicBezTo>
                  <a:pt x="316571" y="585252"/>
                  <a:pt x="310627" y="579309"/>
                  <a:pt x="303295" y="579309"/>
                </a:cubicBezTo>
                <a:close/>
                <a:moveTo>
                  <a:pt x="71144" y="579309"/>
                </a:moveTo>
                <a:cubicBezTo>
                  <a:pt x="63812" y="579309"/>
                  <a:pt x="57868" y="585252"/>
                  <a:pt x="57868" y="592584"/>
                </a:cubicBezTo>
                <a:lnTo>
                  <a:pt x="57868" y="645686"/>
                </a:lnTo>
                <a:cubicBezTo>
                  <a:pt x="57868" y="653018"/>
                  <a:pt x="63812" y="658962"/>
                  <a:pt x="71144" y="658962"/>
                </a:cubicBezTo>
                <a:lnTo>
                  <a:pt x="155562" y="658962"/>
                </a:lnTo>
                <a:cubicBezTo>
                  <a:pt x="162894" y="658962"/>
                  <a:pt x="168838" y="653018"/>
                  <a:pt x="168838" y="645686"/>
                </a:cubicBezTo>
                <a:lnTo>
                  <a:pt x="168838" y="592584"/>
                </a:lnTo>
                <a:cubicBezTo>
                  <a:pt x="168838" y="585252"/>
                  <a:pt x="162894" y="579309"/>
                  <a:pt x="155562" y="579309"/>
                </a:cubicBezTo>
                <a:close/>
                <a:moveTo>
                  <a:pt x="382550" y="513749"/>
                </a:moveTo>
                <a:cubicBezTo>
                  <a:pt x="374310" y="513749"/>
                  <a:pt x="367630" y="520429"/>
                  <a:pt x="367630" y="528669"/>
                </a:cubicBezTo>
                <a:cubicBezTo>
                  <a:pt x="367630" y="536909"/>
                  <a:pt x="374310" y="543588"/>
                  <a:pt x="382550" y="543588"/>
                </a:cubicBezTo>
                <a:lnTo>
                  <a:pt x="798148" y="543589"/>
                </a:lnTo>
                <a:cubicBezTo>
                  <a:pt x="806388" y="543589"/>
                  <a:pt x="813068" y="536909"/>
                  <a:pt x="813068" y="528669"/>
                </a:cubicBezTo>
                <a:cubicBezTo>
                  <a:pt x="813068" y="520429"/>
                  <a:pt x="806388" y="513749"/>
                  <a:pt x="798148" y="513749"/>
                </a:cubicBezTo>
                <a:close/>
                <a:moveTo>
                  <a:pt x="382550" y="450435"/>
                </a:moveTo>
                <a:cubicBezTo>
                  <a:pt x="374310" y="450435"/>
                  <a:pt x="367630" y="457115"/>
                  <a:pt x="367630" y="465355"/>
                </a:cubicBezTo>
                <a:cubicBezTo>
                  <a:pt x="367630" y="473595"/>
                  <a:pt x="374310" y="480274"/>
                  <a:pt x="382550" y="480274"/>
                </a:cubicBezTo>
                <a:lnTo>
                  <a:pt x="798148" y="480275"/>
                </a:lnTo>
                <a:cubicBezTo>
                  <a:pt x="806388" y="480275"/>
                  <a:pt x="813068" y="473595"/>
                  <a:pt x="813068" y="465355"/>
                </a:cubicBezTo>
                <a:cubicBezTo>
                  <a:pt x="813068" y="457115"/>
                  <a:pt x="806388" y="450435"/>
                  <a:pt x="798148" y="450435"/>
                </a:cubicBezTo>
                <a:close/>
                <a:moveTo>
                  <a:pt x="218877" y="449015"/>
                </a:moveTo>
                <a:cubicBezTo>
                  <a:pt x="211545" y="449015"/>
                  <a:pt x="205601" y="454959"/>
                  <a:pt x="205601" y="462291"/>
                </a:cubicBezTo>
                <a:lnTo>
                  <a:pt x="205601" y="515393"/>
                </a:lnTo>
                <a:cubicBezTo>
                  <a:pt x="205601" y="522725"/>
                  <a:pt x="211545" y="528669"/>
                  <a:pt x="218877" y="528669"/>
                </a:cubicBezTo>
                <a:lnTo>
                  <a:pt x="303295" y="528669"/>
                </a:lnTo>
                <a:cubicBezTo>
                  <a:pt x="310627" y="528669"/>
                  <a:pt x="316571" y="522725"/>
                  <a:pt x="316571" y="515393"/>
                </a:cubicBezTo>
                <a:lnTo>
                  <a:pt x="316571" y="462291"/>
                </a:lnTo>
                <a:cubicBezTo>
                  <a:pt x="316571" y="454959"/>
                  <a:pt x="310627" y="449015"/>
                  <a:pt x="303295" y="449015"/>
                </a:cubicBezTo>
                <a:close/>
                <a:moveTo>
                  <a:pt x="71144" y="449015"/>
                </a:moveTo>
                <a:cubicBezTo>
                  <a:pt x="63812" y="449015"/>
                  <a:pt x="57868" y="454959"/>
                  <a:pt x="57868" y="462291"/>
                </a:cubicBezTo>
                <a:lnTo>
                  <a:pt x="57868" y="515393"/>
                </a:lnTo>
                <a:cubicBezTo>
                  <a:pt x="57868" y="522725"/>
                  <a:pt x="63812" y="528669"/>
                  <a:pt x="71144" y="528669"/>
                </a:cubicBezTo>
                <a:lnTo>
                  <a:pt x="155562" y="528669"/>
                </a:lnTo>
                <a:cubicBezTo>
                  <a:pt x="162894" y="528669"/>
                  <a:pt x="168838" y="522725"/>
                  <a:pt x="168838" y="515393"/>
                </a:cubicBezTo>
                <a:lnTo>
                  <a:pt x="168838" y="462291"/>
                </a:lnTo>
                <a:cubicBezTo>
                  <a:pt x="168838" y="454959"/>
                  <a:pt x="162894" y="449015"/>
                  <a:pt x="155562" y="449015"/>
                </a:cubicBezTo>
                <a:close/>
                <a:moveTo>
                  <a:pt x="218877" y="310075"/>
                </a:moveTo>
                <a:cubicBezTo>
                  <a:pt x="211545" y="310075"/>
                  <a:pt x="205601" y="316019"/>
                  <a:pt x="205601" y="323351"/>
                </a:cubicBezTo>
                <a:lnTo>
                  <a:pt x="205601" y="376453"/>
                </a:lnTo>
                <a:cubicBezTo>
                  <a:pt x="205601" y="383785"/>
                  <a:pt x="211545" y="389729"/>
                  <a:pt x="218877" y="389729"/>
                </a:cubicBezTo>
                <a:lnTo>
                  <a:pt x="303295" y="389729"/>
                </a:lnTo>
                <a:cubicBezTo>
                  <a:pt x="310627" y="389729"/>
                  <a:pt x="316571" y="383785"/>
                  <a:pt x="316571" y="376453"/>
                </a:cubicBezTo>
                <a:lnTo>
                  <a:pt x="316571" y="323351"/>
                </a:lnTo>
                <a:cubicBezTo>
                  <a:pt x="316571" y="316019"/>
                  <a:pt x="310627" y="310075"/>
                  <a:pt x="303295" y="310075"/>
                </a:cubicBezTo>
                <a:close/>
                <a:moveTo>
                  <a:pt x="71144" y="310075"/>
                </a:moveTo>
                <a:cubicBezTo>
                  <a:pt x="63812" y="310075"/>
                  <a:pt x="57868" y="316019"/>
                  <a:pt x="57868" y="323351"/>
                </a:cubicBezTo>
                <a:lnTo>
                  <a:pt x="57868" y="376453"/>
                </a:lnTo>
                <a:cubicBezTo>
                  <a:pt x="57868" y="383785"/>
                  <a:pt x="63812" y="389729"/>
                  <a:pt x="71144" y="389729"/>
                </a:cubicBezTo>
                <a:lnTo>
                  <a:pt x="155562" y="389729"/>
                </a:lnTo>
                <a:cubicBezTo>
                  <a:pt x="162894" y="389729"/>
                  <a:pt x="168838" y="383785"/>
                  <a:pt x="168838" y="376453"/>
                </a:cubicBezTo>
                <a:lnTo>
                  <a:pt x="168838" y="323351"/>
                </a:lnTo>
                <a:cubicBezTo>
                  <a:pt x="168838" y="316019"/>
                  <a:pt x="162894" y="310075"/>
                  <a:pt x="155562" y="310075"/>
                </a:cubicBezTo>
                <a:close/>
                <a:moveTo>
                  <a:pt x="90752" y="0"/>
                </a:moveTo>
                <a:lnTo>
                  <a:pt x="138377" y="0"/>
                </a:lnTo>
                <a:lnTo>
                  <a:pt x="161924" y="255819"/>
                </a:lnTo>
                <a:lnTo>
                  <a:pt x="162416" y="255813"/>
                </a:lnTo>
                <a:lnTo>
                  <a:pt x="193412" y="255813"/>
                </a:lnTo>
                <a:lnTo>
                  <a:pt x="216959" y="0"/>
                </a:lnTo>
                <a:lnTo>
                  <a:pt x="264584" y="0"/>
                </a:lnTo>
                <a:lnTo>
                  <a:pt x="288130" y="255813"/>
                </a:lnTo>
                <a:lnTo>
                  <a:pt x="367630" y="255813"/>
                </a:lnTo>
                <a:lnTo>
                  <a:pt x="367630" y="344796"/>
                </a:lnTo>
                <a:lnTo>
                  <a:pt x="920437" y="344796"/>
                </a:lnTo>
                <a:lnTo>
                  <a:pt x="920437" y="755997"/>
                </a:lnTo>
                <a:lnTo>
                  <a:pt x="484727" y="755997"/>
                </a:lnTo>
                <a:lnTo>
                  <a:pt x="484727" y="570820"/>
                </a:lnTo>
                <a:lnTo>
                  <a:pt x="364907" y="570820"/>
                </a:lnTo>
                <a:lnTo>
                  <a:pt x="364907" y="753274"/>
                </a:lnTo>
                <a:lnTo>
                  <a:pt x="0" y="753274"/>
                </a:lnTo>
                <a:lnTo>
                  <a:pt x="0" y="257654"/>
                </a:lnTo>
                <a:lnTo>
                  <a:pt x="67106" y="256893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288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spc="-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138"/>
          <p:cNvSpPr>
            <a:spLocks noChangeAspect="1"/>
          </p:cNvSpPr>
          <p:nvPr/>
        </p:nvSpPr>
        <p:spPr bwMode="auto">
          <a:xfrm rot="5400000">
            <a:off x="1078350" y="2786514"/>
            <a:ext cx="330697" cy="330783"/>
          </a:xfrm>
          <a:custGeom>
            <a:avLst/>
            <a:gdLst/>
            <a:ahLst/>
            <a:cxnLst/>
            <a:rect l="l" t="t" r="r" b="b"/>
            <a:pathLst>
              <a:path w="3221975" h="3221974">
                <a:moveTo>
                  <a:pt x="695463" y="1877687"/>
                </a:moveTo>
                <a:lnTo>
                  <a:pt x="1344288" y="1877687"/>
                </a:lnTo>
                <a:lnTo>
                  <a:pt x="1344288" y="2526511"/>
                </a:lnTo>
                <a:lnTo>
                  <a:pt x="1877688" y="2526511"/>
                </a:lnTo>
                <a:lnTo>
                  <a:pt x="1877688" y="1877687"/>
                </a:lnTo>
                <a:lnTo>
                  <a:pt x="2526513" y="1877687"/>
                </a:lnTo>
                <a:lnTo>
                  <a:pt x="2526513" y="1344287"/>
                </a:lnTo>
                <a:lnTo>
                  <a:pt x="1877688" y="1344287"/>
                </a:lnTo>
                <a:lnTo>
                  <a:pt x="1877688" y="695462"/>
                </a:lnTo>
                <a:lnTo>
                  <a:pt x="1344288" y="695462"/>
                </a:lnTo>
                <a:lnTo>
                  <a:pt x="1344288" y="1344287"/>
                </a:lnTo>
                <a:lnTo>
                  <a:pt x="695463" y="1344287"/>
                </a:lnTo>
                <a:close/>
                <a:moveTo>
                  <a:pt x="0" y="1610987"/>
                </a:moveTo>
                <a:cubicBezTo>
                  <a:pt x="0" y="721263"/>
                  <a:pt x="721264" y="0"/>
                  <a:pt x="1610988" y="0"/>
                </a:cubicBezTo>
                <a:cubicBezTo>
                  <a:pt x="2500712" y="0"/>
                  <a:pt x="3221975" y="721263"/>
                  <a:pt x="3221975" y="1610987"/>
                </a:cubicBezTo>
                <a:cubicBezTo>
                  <a:pt x="3221975" y="2500711"/>
                  <a:pt x="2500712" y="3221974"/>
                  <a:pt x="1610988" y="3221974"/>
                </a:cubicBezTo>
                <a:cubicBezTo>
                  <a:pt x="721264" y="3221974"/>
                  <a:pt x="0" y="2500711"/>
                  <a:pt x="0" y="1610987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spc="-50" dirty="0" err="1" smtClean="0">
              <a:solidFill>
                <a:srgbClr val="00188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Freeform 90"/>
          <p:cNvSpPr>
            <a:spLocks noEditPoints="1"/>
          </p:cNvSpPr>
          <p:nvPr/>
        </p:nvSpPr>
        <p:spPr bwMode="auto">
          <a:xfrm>
            <a:off x="3141998" y="2780585"/>
            <a:ext cx="278585" cy="321890"/>
          </a:xfrm>
          <a:custGeom>
            <a:avLst/>
            <a:gdLst>
              <a:gd name="T0" fmla="*/ 278 w 278"/>
              <a:gd name="T1" fmla="*/ 57 h 305"/>
              <a:gd name="T2" fmla="*/ 277 w 278"/>
              <a:gd name="T3" fmla="*/ 54 h 305"/>
              <a:gd name="T4" fmla="*/ 276 w 278"/>
              <a:gd name="T5" fmla="*/ 52 h 305"/>
              <a:gd name="T6" fmla="*/ 274 w 278"/>
              <a:gd name="T7" fmla="*/ 49 h 305"/>
              <a:gd name="T8" fmla="*/ 272 w 278"/>
              <a:gd name="T9" fmla="*/ 47 h 305"/>
              <a:gd name="T10" fmla="*/ 270 w 278"/>
              <a:gd name="T11" fmla="*/ 46 h 305"/>
              <a:gd name="T12" fmla="*/ 267 w 278"/>
              <a:gd name="T13" fmla="*/ 45 h 305"/>
              <a:gd name="T14" fmla="*/ 265 w 278"/>
              <a:gd name="T15" fmla="*/ 44 h 305"/>
              <a:gd name="T16" fmla="*/ 263 w 278"/>
              <a:gd name="T17" fmla="*/ 44 h 305"/>
              <a:gd name="T18" fmla="*/ 32 w 278"/>
              <a:gd name="T19" fmla="*/ 13 h 305"/>
              <a:gd name="T20" fmla="*/ 2 w 278"/>
              <a:gd name="T21" fmla="*/ 21 h 305"/>
              <a:gd name="T22" fmla="*/ 63 w 278"/>
              <a:gd name="T23" fmla="*/ 256 h 305"/>
              <a:gd name="T24" fmla="*/ 65 w 278"/>
              <a:gd name="T25" fmla="*/ 259 h 305"/>
              <a:gd name="T26" fmla="*/ 66 w 278"/>
              <a:gd name="T27" fmla="*/ 261 h 305"/>
              <a:gd name="T28" fmla="*/ 68 w 278"/>
              <a:gd name="T29" fmla="*/ 263 h 305"/>
              <a:gd name="T30" fmla="*/ 71 w 278"/>
              <a:gd name="T31" fmla="*/ 265 h 305"/>
              <a:gd name="T32" fmla="*/ 72 w 278"/>
              <a:gd name="T33" fmla="*/ 265 h 305"/>
              <a:gd name="T34" fmla="*/ 119 w 278"/>
              <a:gd name="T35" fmla="*/ 266 h 305"/>
              <a:gd name="T36" fmla="*/ 211 w 278"/>
              <a:gd name="T37" fmla="*/ 254 h 305"/>
              <a:gd name="T38" fmla="*/ 248 w 278"/>
              <a:gd name="T39" fmla="*/ 251 h 305"/>
              <a:gd name="T40" fmla="*/ 89 w 278"/>
              <a:gd name="T41" fmla="*/ 236 h 305"/>
              <a:gd name="T42" fmla="*/ 248 w 278"/>
              <a:gd name="T43" fmla="*/ 179 h 305"/>
              <a:gd name="T44" fmla="*/ 251 w 278"/>
              <a:gd name="T45" fmla="*/ 179 h 305"/>
              <a:gd name="T46" fmla="*/ 254 w 278"/>
              <a:gd name="T47" fmla="*/ 178 h 305"/>
              <a:gd name="T48" fmla="*/ 256 w 278"/>
              <a:gd name="T49" fmla="*/ 177 h 305"/>
              <a:gd name="T50" fmla="*/ 258 w 278"/>
              <a:gd name="T51" fmla="*/ 175 h 305"/>
              <a:gd name="T52" fmla="*/ 260 w 278"/>
              <a:gd name="T53" fmla="*/ 173 h 305"/>
              <a:gd name="T54" fmla="*/ 261 w 278"/>
              <a:gd name="T55" fmla="*/ 170 h 305"/>
              <a:gd name="T56" fmla="*/ 262 w 278"/>
              <a:gd name="T57" fmla="*/ 168 h 305"/>
              <a:gd name="T58" fmla="*/ 263 w 278"/>
              <a:gd name="T59" fmla="*/ 166 h 305"/>
              <a:gd name="T60" fmla="*/ 278 w 278"/>
              <a:gd name="T61" fmla="*/ 60 h 305"/>
              <a:gd name="T62" fmla="*/ 278 w 278"/>
              <a:gd name="T63" fmla="*/ 59 h 305"/>
              <a:gd name="T64" fmla="*/ 66 w 278"/>
              <a:gd name="T65" fmla="*/ 149 h 305"/>
              <a:gd name="T66" fmla="*/ 238 w 278"/>
              <a:gd name="T67" fmla="*/ 126 h 305"/>
              <a:gd name="T68" fmla="*/ 242 w 278"/>
              <a:gd name="T69" fmla="*/ 96 h 305"/>
              <a:gd name="T70" fmla="*/ 47 w 278"/>
              <a:gd name="T71" fmla="*/ 74 h 305"/>
              <a:gd name="T72" fmla="*/ 242 w 278"/>
              <a:gd name="T73" fmla="*/ 96 h 305"/>
              <a:gd name="T74" fmla="*/ 95 w 278"/>
              <a:gd name="T75" fmla="*/ 305 h 305"/>
              <a:gd name="T76" fmla="*/ 95 w 278"/>
              <a:gd name="T77" fmla="*/ 263 h 305"/>
              <a:gd name="T78" fmla="*/ 232 w 278"/>
              <a:gd name="T79" fmla="*/ 284 h 305"/>
              <a:gd name="T80" fmla="*/ 190 w 278"/>
              <a:gd name="T81" fmla="*/ 284 h 305"/>
              <a:gd name="T82" fmla="*/ 232 w 278"/>
              <a:gd name="T83" fmla="*/ 28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8" h="305">
                <a:moveTo>
                  <a:pt x="278" y="59"/>
                </a:moveTo>
                <a:cubicBezTo>
                  <a:pt x="278" y="58"/>
                  <a:pt x="278" y="57"/>
                  <a:pt x="278" y="57"/>
                </a:cubicBezTo>
                <a:cubicBezTo>
                  <a:pt x="278" y="56"/>
                  <a:pt x="278" y="56"/>
                  <a:pt x="278" y="56"/>
                </a:cubicBezTo>
                <a:cubicBezTo>
                  <a:pt x="277" y="55"/>
                  <a:pt x="277" y="55"/>
                  <a:pt x="277" y="54"/>
                </a:cubicBezTo>
                <a:cubicBezTo>
                  <a:pt x="277" y="54"/>
                  <a:pt x="277" y="53"/>
                  <a:pt x="277" y="53"/>
                </a:cubicBezTo>
                <a:cubicBezTo>
                  <a:pt x="276" y="52"/>
                  <a:pt x="276" y="52"/>
                  <a:pt x="276" y="52"/>
                </a:cubicBezTo>
                <a:cubicBezTo>
                  <a:pt x="276" y="51"/>
                  <a:pt x="275" y="51"/>
                  <a:pt x="275" y="50"/>
                </a:cubicBezTo>
                <a:cubicBezTo>
                  <a:pt x="275" y="50"/>
                  <a:pt x="275" y="50"/>
                  <a:pt x="274" y="49"/>
                </a:cubicBezTo>
                <a:cubicBezTo>
                  <a:pt x="274" y="49"/>
                  <a:pt x="274" y="48"/>
                  <a:pt x="273" y="48"/>
                </a:cubicBezTo>
                <a:cubicBezTo>
                  <a:pt x="273" y="48"/>
                  <a:pt x="273" y="48"/>
                  <a:pt x="272" y="47"/>
                </a:cubicBezTo>
                <a:cubicBezTo>
                  <a:pt x="272" y="47"/>
                  <a:pt x="271" y="47"/>
                  <a:pt x="271" y="46"/>
                </a:cubicBezTo>
                <a:cubicBezTo>
                  <a:pt x="271" y="46"/>
                  <a:pt x="270" y="46"/>
                  <a:pt x="270" y="46"/>
                </a:cubicBezTo>
                <a:cubicBezTo>
                  <a:pt x="269" y="45"/>
                  <a:pt x="269" y="45"/>
                  <a:pt x="268" y="45"/>
                </a:cubicBezTo>
                <a:cubicBezTo>
                  <a:pt x="268" y="45"/>
                  <a:pt x="268" y="45"/>
                  <a:pt x="267" y="45"/>
                </a:cubicBezTo>
                <a:cubicBezTo>
                  <a:pt x="267" y="44"/>
                  <a:pt x="266" y="44"/>
                  <a:pt x="266" y="44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65" y="44"/>
                  <a:pt x="264" y="44"/>
                  <a:pt x="264" y="44"/>
                </a:cubicBezTo>
                <a:cubicBezTo>
                  <a:pt x="264" y="44"/>
                  <a:pt x="263" y="44"/>
                  <a:pt x="263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32" y="13"/>
                  <a:pt x="32" y="13"/>
                  <a:pt x="32" y="13"/>
                </a:cubicBezTo>
                <a:cubicBezTo>
                  <a:pt x="29" y="5"/>
                  <a:pt x="21" y="0"/>
                  <a:pt x="13" y="2"/>
                </a:cubicBezTo>
                <a:cubicBezTo>
                  <a:pt x="5" y="5"/>
                  <a:pt x="0" y="13"/>
                  <a:pt x="2" y="21"/>
                </a:cubicBezTo>
                <a:cubicBezTo>
                  <a:pt x="62" y="255"/>
                  <a:pt x="62" y="255"/>
                  <a:pt x="62" y="255"/>
                </a:cubicBezTo>
                <a:cubicBezTo>
                  <a:pt x="63" y="255"/>
                  <a:pt x="63" y="256"/>
                  <a:pt x="63" y="256"/>
                </a:cubicBezTo>
                <a:cubicBezTo>
                  <a:pt x="63" y="256"/>
                  <a:pt x="63" y="257"/>
                  <a:pt x="63" y="257"/>
                </a:cubicBezTo>
                <a:cubicBezTo>
                  <a:pt x="64" y="258"/>
                  <a:pt x="64" y="259"/>
                  <a:pt x="65" y="259"/>
                </a:cubicBezTo>
                <a:cubicBezTo>
                  <a:pt x="65" y="259"/>
                  <a:pt x="65" y="259"/>
                  <a:pt x="65" y="259"/>
                </a:cubicBezTo>
                <a:cubicBezTo>
                  <a:pt x="65" y="260"/>
                  <a:pt x="66" y="261"/>
                  <a:pt x="66" y="261"/>
                </a:cubicBezTo>
                <a:cubicBezTo>
                  <a:pt x="66" y="262"/>
                  <a:pt x="67" y="262"/>
                  <a:pt x="67" y="262"/>
                </a:cubicBezTo>
                <a:cubicBezTo>
                  <a:pt x="67" y="262"/>
                  <a:pt x="68" y="263"/>
                  <a:pt x="68" y="263"/>
                </a:cubicBezTo>
                <a:cubicBezTo>
                  <a:pt x="69" y="263"/>
                  <a:pt x="69" y="264"/>
                  <a:pt x="69" y="264"/>
                </a:cubicBezTo>
                <a:cubicBezTo>
                  <a:pt x="70" y="264"/>
                  <a:pt x="70" y="264"/>
                  <a:pt x="71" y="265"/>
                </a:cubicBezTo>
                <a:cubicBezTo>
                  <a:pt x="71" y="265"/>
                  <a:pt x="71" y="265"/>
                  <a:pt x="72" y="265"/>
                </a:cubicBezTo>
                <a:cubicBezTo>
                  <a:pt x="72" y="265"/>
                  <a:pt x="72" y="265"/>
                  <a:pt x="72" y="265"/>
                </a:cubicBezTo>
                <a:cubicBezTo>
                  <a:pt x="77" y="258"/>
                  <a:pt x="86" y="254"/>
                  <a:pt x="95" y="254"/>
                </a:cubicBezTo>
                <a:cubicBezTo>
                  <a:pt x="105" y="254"/>
                  <a:pt x="113" y="259"/>
                  <a:pt x="119" y="266"/>
                </a:cubicBezTo>
                <a:cubicBezTo>
                  <a:pt x="187" y="266"/>
                  <a:pt x="187" y="266"/>
                  <a:pt x="187" y="266"/>
                </a:cubicBezTo>
                <a:cubicBezTo>
                  <a:pt x="193" y="259"/>
                  <a:pt x="201" y="254"/>
                  <a:pt x="211" y="254"/>
                </a:cubicBezTo>
                <a:cubicBezTo>
                  <a:pt x="221" y="254"/>
                  <a:pt x="229" y="259"/>
                  <a:pt x="235" y="266"/>
                </a:cubicBezTo>
                <a:cubicBezTo>
                  <a:pt x="242" y="265"/>
                  <a:pt x="248" y="259"/>
                  <a:pt x="248" y="251"/>
                </a:cubicBezTo>
                <a:cubicBezTo>
                  <a:pt x="248" y="243"/>
                  <a:pt x="241" y="236"/>
                  <a:pt x="233" y="236"/>
                </a:cubicBezTo>
                <a:cubicBezTo>
                  <a:pt x="89" y="236"/>
                  <a:pt x="89" y="236"/>
                  <a:pt x="89" y="236"/>
                </a:cubicBezTo>
                <a:cubicBezTo>
                  <a:pt x="74" y="179"/>
                  <a:pt x="74" y="179"/>
                  <a:pt x="74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9" y="179"/>
                  <a:pt x="250" y="179"/>
                  <a:pt x="251" y="179"/>
                </a:cubicBezTo>
                <a:cubicBezTo>
                  <a:pt x="251" y="179"/>
                  <a:pt x="251" y="179"/>
                  <a:pt x="252" y="178"/>
                </a:cubicBezTo>
                <a:cubicBezTo>
                  <a:pt x="252" y="178"/>
                  <a:pt x="253" y="178"/>
                  <a:pt x="254" y="178"/>
                </a:cubicBezTo>
                <a:cubicBezTo>
                  <a:pt x="254" y="178"/>
                  <a:pt x="254" y="178"/>
                  <a:pt x="255" y="177"/>
                </a:cubicBezTo>
                <a:cubicBezTo>
                  <a:pt x="255" y="177"/>
                  <a:pt x="256" y="177"/>
                  <a:pt x="256" y="177"/>
                </a:cubicBezTo>
                <a:cubicBezTo>
                  <a:pt x="256" y="176"/>
                  <a:pt x="257" y="176"/>
                  <a:pt x="257" y="176"/>
                </a:cubicBezTo>
                <a:cubicBezTo>
                  <a:pt x="257" y="176"/>
                  <a:pt x="258" y="175"/>
                  <a:pt x="258" y="175"/>
                </a:cubicBezTo>
                <a:cubicBezTo>
                  <a:pt x="259" y="175"/>
                  <a:pt x="259" y="174"/>
                  <a:pt x="259" y="174"/>
                </a:cubicBezTo>
                <a:cubicBezTo>
                  <a:pt x="259" y="174"/>
                  <a:pt x="260" y="173"/>
                  <a:pt x="260" y="173"/>
                </a:cubicBezTo>
                <a:cubicBezTo>
                  <a:pt x="260" y="173"/>
                  <a:pt x="261" y="172"/>
                  <a:pt x="261" y="172"/>
                </a:cubicBezTo>
                <a:cubicBezTo>
                  <a:pt x="261" y="171"/>
                  <a:pt x="261" y="171"/>
                  <a:pt x="261" y="170"/>
                </a:cubicBezTo>
                <a:cubicBezTo>
                  <a:pt x="262" y="170"/>
                  <a:pt x="262" y="170"/>
                  <a:pt x="262" y="169"/>
                </a:cubicBezTo>
                <a:cubicBezTo>
                  <a:pt x="262" y="169"/>
                  <a:pt x="262" y="168"/>
                  <a:pt x="262" y="168"/>
                </a:cubicBezTo>
                <a:cubicBezTo>
                  <a:pt x="263" y="167"/>
                  <a:pt x="263" y="167"/>
                  <a:pt x="263" y="167"/>
                </a:cubicBezTo>
                <a:cubicBezTo>
                  <a:pt x="263" y="166"/>
                  <a:pt x="263" y="166"/>
                  <a:pt x="263" y="166"/>
                </a:cubicBezTo>
                <a:cubicBezTo>
                  <a:pt x="278" y="61"/>
                  <a:pt x="278" y="61"/>
                  <a:pt x="278" y="61"/>
                </a:cubicBezTo>
                <a:cubicBezTo>
                  <a:pt x="278" y="61"/>
                  <a:pt x="278" y="60"/>
                  <a:pt x="278" y="60"/>
                </a:cubicBezTo>
                <a:cubicBezTo>
                  <a:pt x="278" y="60"/>
                  <a:pt x="278" y="59"/>
                  <a:pt x="278" y="59"/>
                </a:cubicBezTo>
                <a:cubicBezTo>
                  <a:pt x="278" y="59"/>
                  <a:pt x="278" y="59"/>
                  <a:pt x="278" y="59"/>
                </a:cubicBezTo>
                <a:close/>
                <a:moveTo>
                  <a:pt x="235" y="149"/>
                </a:moveTo>
                <a:cubicBezTo>
                  <a:pt x="66" y="149"/>
                  <a:pt x="66" y="149"/>
                  <a:pt x="66" y="149"/>
                </a:cubicBezTo>
                <a:cubicBezTo>
                  <a:pt x="61" y="126"/>
                  <a:pt x="61" y="126"/>
                  <a:pt x="61" y="126"/>
                </a:cubicBezTo>
                <a:cubicBezTo>
                  <a:pt x="238" y="126"/>
                  <a:pt x="238" y="126"/>
                  <a:pt x="238" y="126"/>
                </a:cubicBezTo>
                <a:lnTo>
                  <a:pt x="235" y="149"/>
                </a:lnTo>
                <a:close/>
                <a:moveTo>
                  <a:pt x="242" y="96"/>
                </a:moveTo>
                <a:cubicBezTo>
                  <a:pt x="53" y="96"/>
                  <a:pt x="53" y="96"/>
                  <a:pt x="53" y="96"/>
                </a:cubicBezTo>
                <a:cubicBezTo>
                  <a:pt x="47" y="74"/>
                  <a:pt x="47" y="74"/>
                  <a:pt x="47" y="74"/>
                </a:cubicBezTo>
                <a:cubicBezTo>
                  <a:pt x="246" y="74"/>
                  <a:pt x="246" y="74"/>
                  <a:pt x="246" y="74"/>
                </a:cubicBezTo>
                <a:lnTo>
                  <a:pt x="242" y="96"/>
                </a:lnTo>
                <a:close/>
                <a:moveTo>
                  <a:pt x="116" y="284"/>
                </a:moveTo>
                <a:cubicBezTo>
                  <a:pt x="116" y="296"/>
                  <a:pt x="107" y="305"/>
                  <a:pt x="95" y="305"/>
                </a:cubicBezTo>
                <a:cubicBezTo>
                  <a:pt x="83" y="305"/>
                  <a:pt x="74" y="296"/>
                  <a:pt x="74" y="284"/>
                </a:cubicBezTo>
                <a:cubicBezTo>
                  <a:pt x="74" y="272"/>
                  <a:pt x="83" y="263"/>
                  <a:pt x="95" y="263"/>
                </a:cubicBezTo>
                <a:cubicBezTo>
                  <a:pt x="107" y="263"/>
                  <a:pt x="116" y="272"/>
                  <a:pt x="116" y="284"/>
                </a:cubicBezTo>
                <a:close/>
                <a:moveTo>
                  <a:pt x="232" y="284"/>
                </a:moveTo>
                <a:cubicBezTo>
                  <a:pt x="232" y="296"/>
                  <a:pt x="223" y="305"/>
                  <a:pt x="211" y="305"/>
                </a:cubicBezTo>
                <a:cubicBezTo>
                  <a:pt x="200" y="305"/>
                  <a:pt x="190" y="296"/>
                  <a:pt x="190" y="284"/>
                </a:cubicBezTo>
                <a:cubicBezTo>
                  <a:pt x="190" y="272"/>
                  <a:pt x="200" y="263"/>
                  <a:pt x="211" y="263"/>
                </a:cubicBezTo>
                <a:cubicBezTo>
                  <a:pt x="223" y="263"/>
                  <a:pt x="232" y="272"/>
                  <a:pt x="232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solidFill>
                <a:srgbClr val="00D8CC"/>
              </a:solidFill>
            </a:endParaRPr>
          </a:p>
        </p:txBody>
      </p:sp>
      <p:sp>
        <p:nvSpPr>
          <p:cNvPr id="31" name="phone3"/>
          <p:cNvSpPr>
            <a:spLocks noChangeAspect="1"/>
          </p:cNvSpPr>
          <p:nvPr/>
        </p:nvSpPr>
        <p:spPr bwMode="auto">
          <a:xfrm>
            <a:off x="7302025" y="2788822"/>
            <a:ext cx="215625" cy="326419"/>
          </a:xfrm>
          <a:custGeom>
            <a:avLst/>
            <a:gdLst/>
            <a:ahLst/>
            <a:cxnLst/>
            <a:rect l="l" t="t" r="r" b="b"/>
            <a:pathLst>
              <a:path w="1171885" h="2061737">
                <a:moveTo>
                  <a:pt x="143419" y="1960615"/>
                </a:moveTo>
                <a:cubicBezTo>
                  <a:pt x="138369" y="1960615"/>
                  <a:pt x="134275" y="1964709"/>
                  <a:pt x="134275" y="1969759"/>
                </a:cubicBezTo>
                <a:cubicBezTo>
                  <a:pt x="134275" y="1974809"/>
                  <a:pt x="138369" y="1978903"/>
                  <a:pt x="143419" y="1978903"/>
                </a:cubicBezTo>
                <a:lnTo>
                  <a:pt x="579179" y="1978903"/>
                </a:lnTo>
                <a:cubicBezTo>
                  <a:pt x="584229" y="1978903"/>
                  <a:pt x="588323" y="1974809"/>
                  <a:pt x="588323" y="1969759"/>
                </a:cubicBezTo>
                <a:cubicBezTo>
                  <a:pt x="588323" y="1964709"/>
                  <a:pt x="584229" y="1960615"/>
                  <a:pt x="579179" y="1960615"/>
                </a:cubicBezTo>
                <a:close/>
                <a:moveTo>
                  <a:pt x="143419" y="1910375"/>
                </a:moveTo>
                <a:cubicBezTo>
                  <a:pt x="138369" y="1910375"/>
                  <a:pt x="134275" y="1914469"/>
                  <a:pt x="134275" y="1919519"/>
                </a:cubicBezTo>
                <a:cubicBezTo>
                  <a:pt x="134275" y="1924569"/>
                  <a:pt x="138369" y="1928663"/>
                  <a:pt x="143419" y="1928663"/>
                </a:cubicBezTo>
                <a:lnTo>
                  <a:pt x="579179" y="1928663"/>
                </a:lnTo>
                <a:cubicBezTo>
                  <a:pt x="584229" y="1928663"/>
                  <a:pt x="588323" y="1924569"/>
                  <a:pt x="588323" y="1919519"/>
                </a:cubicBezTo>
                <a:cubicBezTo>
                  <a:pt x="588323" y="1914469"/>
                  <a:pt x="584229" y="1910375"/>
                  <a:pt x="579179" y="1910375"/>
                </a:cubicBezTo>
                <a:close/>
                <a:moveTo>
                  <a:pt x="636962" y="1860134"/>
                </a:moveTo>
                <a:cubicBezTo>
                  <a:pt x="626871" y="1860134"/>
                  <a:pt x="618691" y="1868314"/>
                  <a:pt x="618691" y="1878405"/>
                </a:cubicBezTo>
                <a:lnTo>
                  <a:pt x="618691" y="1951488"/>
                </a:lnTo>
                <a:cubicBezTo>
                  <a:pt x="618691" y="1961579"/>
                  <a:pt x="626871" y="1969759"/>
                  <a:pt x="636962" y="1969759"/>
                </a:cubicBezTo>
                <a:lnTo>
                  <a:pt x="1027491" y="1969759"/>
                </a:lnTo>
                <a:cubicBezTo>
                  <a:pt x="1037582" y="1969759"/>
                  <a:pt x="1045762" y="1961579"/>
                  <a:pt x="1045762" y="1951488"/>
                </a:cubicBezTo>
                <a:lnTo>
                  <a:pt x="1045762" y="1878405"/>
                </a:lnTo>
                <a:cubicBezTo>
                  <a:pt x="1045762" y="1868314"/>
                  <a:pt x="1037582" y="1860134"/>
                  <a:pt x="1027491" y="1860134"/>
                </a:cubicBezTo>
                <a:close/>
                <a:moveTo>
                  <a:pt x="143419" y="1860134"/>
                </a:moveTo>
                <a:cubicBezTo>
                  <a:pt x="138369" y="1860134"/>
                  <a:pt x="134275" y="1864228"/>
                  <a:pt x="134275" y="1869278"/>
                </a:cubicBezTo>
                <a:cubicBezTo>
                  <a:pt x="134275" y="1874328"/>
                  <a:pt x="138369" y="1878422"/>
                  <a:pt x="143419" y="1878422"/>
                </a:cubicBezTo>
                <a:lnTo>
                  <a:pt x="579179" y="1878422"/>
                </a:lnTo>
                <a:cubicBezTo>
                  <a:pt x="584229" y="1878422"/>
                  <a:pt x="588323" y="1874328"/>
                  <a:pt x="588323" y="1869278"/>
                </a:cubicBezTo>
                <a:cubicBezTo>
                  <a:pt x="588323" y="1864228"/>
                  <a:pt x="584229" y="1860134"/>
                  <a:pt x="579179" y="1860134"/>
                </a:cubicBezTo>
                <a:close/>
                <a:moveTo>
                  <a:pt x="849158" y="653609"/>
                </a:moveTo>
                <a:lnTo>
                  <a:pt x="948122" y="653609"/>
                </a:lnTo>
                <a:lnTo>
                  <a:pt x="948122" y="1054223"/>
                </a:lnTo>
                <a:lnTo>
                  <a:pt x="849158" y="1054223"/>
                </a:lnTo>
                <a:close/>
                <a:moveTo>
                  <a:pt x="773632" y="653609"/>
                </a:moveTo>
                <a:lnTo>
                  <a:pt x="821706" y="653609"/>
                </a:lnTo>
                <a:lnTo>
                  <a:pt x="821706" y="1054223"/>
                </a:lnTo>
                <a:lnTo>
                  <a:pt x="773632" y="1054223"/>
                </a:lnTo>
                <a:close/>
                <a:moveTo>
                  <a:pt x="565313" y="653609"/>
                </a:moveTo>
                <a:lnTo>
                  <a:pt x="613386" y="653609"/>
                </a:lnTo>
                <a:lnTo>
                  <a:pt x="613386" y="1054223"/>
                </a:lnTo>
                <a:lnTo>
                  <a:pt x="565313" y="1054223"/>
                </a:lnTo>
                <a:close/>
                <a:moveTo>
                  <a:pt x="408629" y="653609"/>
                </a:moveTo>
                <a:lnTo>
                  <a:pt x="456702" y="653609"/>
                </a:lnTo>
                <a:lnTo>
                  <a:pt x="456702" y="1054223"/>
                </a:lnTo>
                <a:lnTo>
                  <a:pt x="408629" y="1054223"/>
                </a:lnTo>
                <a:close/>
                <a:moveTo>
                  <a:pt x="264406" y="653609"/>
                </a:moveTo>
                <a:lnTo>
                  <a:pt x="380140" y="653609"/>
                </a:lnTo>
                <a:lnTo>
                  <a:pt x="380140" y="1054223"/>
                </a:lnTo>
                <a:lnTo>
                  <a:pt x="264406" y="1054223"/>
                </a:lnTo>
                <a:close/>
                <a:moveTo>
                  <a:pt x="203108" y="653609"/>
                </a:moveTo>
                <a:lnTo>
                  <a:pt x="250162" y="653609"/>
                </a:lnTo>
                <a:lnTo>
                  <a:pt x="250162" y="1054223"/>
                </a:lnTo>
                <a:lnTo>
                  <a:pt x="203108" y="1054223"/>
                </a:lnTo>
                <a:close/>
                <a:moveTo>
                  <a:pt x="117669" y="194556"/>
                </a:moveTo>
                <a:lnTo>
                  <a:pt x="117669" y="1775970"/>
                </a:lnTo>
                <a:lnTo>
                  <a:pt x="1054217" y="1775970"/>
                </a:lnTo>
                <a:lnTo>
                  <a:pt x="1054217" y="194556"/>
                </a:lnTo>
                <a:close/>
                <a:moveTo>
                  <a:pt x="195318" y="0"/>
                </a:moveTo>
                <a:lnTo>
                  <a:pt x="976567" y="0"/>
                </a:lnTo>
                <a:cubicBezTo>
                  <a:pt x="1084438" y="0"/>
                  <a:pt x="1171885" y="87447"/>
                  <a:pt x="1171885" y="195318"/>
                </a:cubicBezTo>
                <a:lnTo>
                  <a:pt x="1171885" y="1866419"/>
                </a:lnTo>
                <a:cubicBezTo>
                  <a:pt x="1171885" y="1974290"/>
                  <a:pt x="1084438" y="2061737"/>
                  <a:pt x="976567" y="2061737"/>
                </a:cubicBezTo>
                <a:lnTo>
                  <a:pt x="195318" y="2061737"/>
                </a:lnTo>
                <a:cubicBezTo>
                  <a:pt x="87447" y="2061737"/>
                  <a:pt x="0" y="1974290"/>
                  <a:pt x="0" y="1866419"/>
                </a:cubicBezTo>
                <a:lnTo>
                  <a:pt x="0" y="195318"/>
                </a:lnTo>
                <a:cubicBezTo>
                  <a:pt x="0" y="87447"/>
                  <a:pt x="87447" y="0"/>
                  <a:pt x="195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1600" spc="-50" dirty="0" err="1" smtClean="0">
              <a:solidFill>
                <a:srgbClr val="00188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2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Provisioning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9720" y="1080408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Configure OS to create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your device experience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99748" y="2233040"/>
            <a:ext cx="5142040" cy="348516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135650" y="3857956"/>
            <a:ext cx="454675" cy="41088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33" name="Rounded Rectangle 89"/>
          <p:cNvSpPr>
            <a:spLocks noChangeAspect="1"/>
          </p:cNvSpPr>
          <p:nvPr/>
        </p:nvSpPr>
        <p:spPr bwMode="auto">
          <a:xfrm rot="16200000">
            <a:off x="4690124" y="2585691"/>
            <a:ext cx="603210" cy="679476"/>
          </a:xfrm>
          <a:custGeom>
            <a:avLst/>
            <a:gdLst/>
            <a:ahLst/>
            <a:cxnLst/>
            <a:rect l="l" t="t" r="r" b="b"/>
            <a:pathLst>
              <a:path w="2183176" h="3096025">
                <a:moveTo>
                  <a:pt x="467239" y="1270400"/>
                </a:moveTo>
                <a:lnTo>
                  <a:pt x="467239" y="3096025"/>
                </a:lnTo>
                <a:lnTo>
                  <a:pt x="37847" y="3096025"/>
                </a:lnTo>
                <a:lnTo>
                  <a:pt x="37847" y="1270400"/>
                </a:lnTo>
                <a:close/>
                <a:moveTo>
                  <a:pt x="756443" y="1270400"/>
                </a:moveTo>
                <a:lnTo>
                  <a:pt x="754715" y="2850494"/>
                </a:lnTo>
                <a:lnTo>
                  <a:pt x="521043" y="3096025"/>
                </a:lnTo>
                <a:lnTo>
                  <a:pt x="521043" y="1270400"/>
                </a:lnTo>
                <a:close/>
                <a:moveTo>
                  <a:pt x="1227004" y="1270399"/>
                </a:moveTo>
                <a:lnTo>
                  <a:pt x="1227004" y="2846970"/>
                </a:lnTo>
                <a:lnTo>
                  <a:pt x="797612" y="2846970"/>
                </a:lnTo>
                <a:lnTo>
                  <a:pt x="797612" y="1270399"/>
                </a:lnTo>
                <a:close/>
                <a:moveTo>
                  <a:pt x="1346183" y="230719"/>
                </a:moveTo>
                <a:lnTo>
                  <a:pt x="908049" y="230719"/>
                </a:lnTo>
                <a:lnTo>
                  <a:pt x="908049" y="991315"/>
                </a:lnTo>
                <a:lnTo>
                  <a:pt x="1346183" y="991315"/>
                </a:lnTo>
                <a:close/>
                <a:moveTo>
                  <a:pt x="1512886" y="75485"/>
                </a:moveTo>
                <a:lnTo>
                  <a:pt x="1512886" y="1146548"/>
                </a:lnTo>
                <a:cubicBezTo>
                  <a:pt x="1512886" y="1188237"/>
                  <a:pt x="1479090" y="1222033"/>
                  <a:pt x="1437401" y="1222033"/>
                </a:cubicBezTo>
                <a:lnTo>
                  <a:pt x="75485" y="1222033"/>
                </a:lnTo>
                <a:cubicBezTo>
                  <a:pt x="33796" y="1222033"/>
                  <a:pt x="0" y="1188237"/>
                  <a:pt x="0" y="1146548"/>
                </a:cubicBezTo>
                <a:lnTo>
                  <a:pt x="0" y="75485"/>
                </a:lnTo>
                <a:cubicBezTo>
                  <a:pt x="0" y="33796"/>
                  <a:pt x="33796" y="0"/>
                  <a:pt x="75485" y="0"/>
                </a:cubicBezTo>
                <a:lnTo>
                  <a:pt x="1437401" y="0"/>
                </a:lnTo>
                <a:cubicBezTo>
                  <a:pt x="1479090" y="0"/>
                  <a:pt x="1512886" y="33796"/>
                  <a:pt x="1512886" y="75485"/>
                </a:cubicBezTo>
                <a:close/>
                <a:moveTo>
                  <a:pt x="2030139" y="955484"/>
                </a:moveTo>
                <a:cubicBezTo>
                  <a:pt x="2030139" y="946936"/>
                  <a:pt x="2024904" y="940007"/>
                  <a:pt x="2018445" y="940007"/>
                </a:cubicBezTo>
                <a:lnTo>
                  <a:pt x="1963031" y="940007"/>
                </a:lnTo>
                <a:cubicBezTo>
                  <a:pt x="1956572" y="940007"/>
                  <a:pt x="1951337" y="946936"/>
                  <a:pt x="1951337" y="955484"/>
                </a:cubicBezTo>
                <a:cubicBezTo>
                  <a:pt x="1951337" y="964031"/>
                  <a:pt x="1956572" y="970961"/>
                  <a:pt x="1963031" y="970961"/>
                </a:cubicBezTo>
                <a:lnTo>
                  <a:pt x="2018445" y="970961"/>
                </a:lnTo>
                <a:cubicBezTo>
                  <a:pt x="2024903" y="970961"/>
                  <a:pt x="2030139" y="964032"/>
                  <a:pt x="2030139" y="955484"/>
                </a:cubicBezTo>
                <a:close/>
                <a:moveTo>
                  <a:pt x="2065118" y="955484"/>
                </a:moveTo>
                <a:cubicBezTo>
                  <a:pt x="2065118" y="946936"/>
                  <a:pt x="2059882" y="940007"/>
                  <a:pt x="2053424" y="940007"/>
                </a:cubicBezTo>
                <a:lnTo>
                  <a:pt x="2051148" y="940007"/>
                </a:lnTo>
                <a:cubicBezTo>
                  <a:pt x="2044690" y="940007"/>
                  <a:pt x="2039454" y="946936"/>
                  <a:pt x="2039454" y="955484"/>
                </a:cubicBezTo>
                <a:cubicBezTo>
                  <a:pt x="2039454" y="964031"/>
                  <a:pt x="2044690" y="970961"/>
                  <a:pt x="2051148" y="970961"/>
                </a:cubicBezTo>
                <a:lnTo>
                  <a:pt x="2053424" y="970961"/>
                </a:lnTo>
                <a:cubicBezTo>
                  <a:pt x="2059882" y="970961"/>
                  <a:pt x="2065118" y="964032"/>
                  <a:pt x="2065118" y="955484"/>
                </a:cubicBezTo>
                <a:close/>
                <a:moveTo>
                  <a:pt x="2099906" y="955484"/>
                </a:moveTo>
                <a:cubicBezTo>
                  <a:pt x="2099906" y="946936"/>
                  <a:pt x="2094670" y="940007"/>
                  <a:pt x="2088211" y="940007"/>
                </a:cubicBezTo>
                <a:lnTo>
                  <a:pt x="2086127" y="940007"/>
                </a:lnTo>
                <a:cubicBezTo>
                  <a:pt x="2079669" y="940007"/>
                  <a:pt x="2074433" y="946936"/>
                  <a:pt x="2074433" y="955484"/>
                </a:cubicBezTo>
                <a:cubicBezTo>
                  <a:pt x="2074433" y="964031"/>
                  <a:pt x="2079669" y="970961"/>
                  <a:pt x="2086127" y="970961"/>
                </a:cubicBezTo>
                <a:lnTo>
                  <a:pt x="2088211" y="970961"/>
                </a:lnTo>
                <a:cubicBezTo>
                  <a:pt x="2094670" y="970961"/>
                  <a:pt x="2099905" y="964032"/>
                  <a:pt x="2099905" y="955484"/>
                </a:cubicBezTo>
                <a:close/>
                <a:moveTo>
                  <a:pt x="2133036" y="272496"/>
                </a:moveTo>
                <a:lnTo>
                  <a:pt x="1686532" y="272496"/>
                </a:lnTo>
                <a:lnTo>
                  <a:pt x="1686532" y="902132"/>
                </a:lnTo>
                <a:lnTo>
                  <a:pt x="2133036" y="902132"/>
                </a:lnTo>
                <a:close/>
                <a:moveTo>
                  <a:pt x="2183176" y="236015"/>
                </a:moveTo>
                <a:lnTo>
                  <a:pt x="2183176" y="986017"/>
                </a:lnTo>
                <a:cubicBezTo>
                  <a:pt x="2183176" y="1002511"/>
                  <a:pt x="2173073" y="1015882"/>
                  <a:pt x="2160610" y="1015882"/>
                </a:cubicBezTo>
                <a:lnTo>
                  <a:pt x="1658958" y="1015882"/>
                </a:lnTo>
                <a:cubicBezTo>
                  <a:pt x="1646495" y="1015882"/>
                  <a:pt x="1636392" y="1002511"/>
                  <a:pt x="1636392" y="986017"/>
                </a:cubicBezTo>
                <a:lnTo>
                  <a:pt x="1636392" y="236015"/>
                </a:lnTo>
                <a:cubicBezTo>
                  <a:pt x="1636392" y="219520"/>
                  <a:pt x="1646495" y="206149"/>
                  <a:pt x="1658958" y="206149"/>
                </a:cubicBezTo>
                <a:lnTo>
                  <a:pt x="2160610" y="206149"/>
                </a:lnTo>
                <a:cubicBezTo>
                  <a:pt x="2173073" y="206149"/>
                  <a:pt x="2183176" y="219520"/>
                  <a:pt x="2183176" y="236015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68523" tIns="34261" rIns="34261" bIns="68523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3024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6047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9070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2094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5118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140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1164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4188" algn="l" defTabSz="686047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1376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41789" y="2233040"/>
            <a:ext cx="3203692" cy="34851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36179" indent="-336179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Customize with Universal Applications, Drivers, Configuration settings</a:t>
            </a:r>
          </a:p>
          <a:p>
            <a:pPr marL="336179" indent="-336179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336179" indent="-336179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Design-in Lockdown settings</a:t>
            </a:r>
          </a:p>
          <a:p>
            <a:pPr marL="336179" indent="-336179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336179" indent="-336179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Customize experience including startup screen</a:t>
            </a:r>
          </a:p>
          <a:p>
            <a:pPr marL="336179" indent="-336179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marL="336179" indent="-336179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Test experience on target device</a:t>
            </a:r>
          </a:p>
          <a:p>
            <a:pPr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Donut 59"/>
          <p:cNvSpPr>
            <a:spLocks noChangeAspect="1"/>
          </p:cNvSpPr>
          <p:nvPr/>
        </p:nvSpPr>
        <p:spPr bwMode="auto">
          <a:xfrm>
            <a:off x="1365282" y="3609547"/>
            <a:ext cx="581530" cy="483637"/>
          </a:xfrm>
          <a:custGeom>
            <a:avLst/>
            <a:gdLst/>
            <a:ahLst/>
            <a:cxnLst/>
            <a:rect l="l" t="t" r="r" b="b"/>
            <a:pathLst>
              <a:path w="1049699" h="873224">
                <a:moveTo>
                  <a:pt x="694504" y="413534"/>
                </a:moveTo>
                <a:cubicBezTo>
                  <a:pt x="732475" y="413534"/>
                  <a:pt x="763257" y="444315"/>
                  <a:pt x="763257" y="482286"/>
                </a:cubicBezTo>
                <a:cubicBezTo>
                  <a:pt x="763257" y="520258"/>
                  <a:pt x="732475" y="551039"/>
                  <a:pt x="694504" y="551039"/>
                </a:cubicBezTo>
                <a:cubicBezTo>
                  <a:pt x="656533" y="551039"/>
                  <a:pt x="625751" y="520258"/>
                  <a:pt x="625751" y="482286"/>
                </a:cubicBezTo>
                <a:cubicBezTo>
                  <a:pt x="625751" y="444315"/>
                  <a:pt x="656533" y="413534"/>
                  <a:pt x="694504" y="413534"/>
                </a:cubicBezTo>
                <a:close/>
                <a:moveTo>
                  <a:pt x="694504" y="344781"/>
                </a:moveTo>
                <a:cubicBezTo>
                  <a:pt x="618562" y="344781"/>
                  <a:pt x="556998" y="406344"/>
                  <a:pt x="556998" y="482286"/>
                </a:cubicBezTo>
                <a:cubicBezTo>
                  <a:pt x="556998" y="558229"/>
                  <a:pt x="618562" y="619792"/>
                  <a:pt x="694504" y="619792"/>
                </a:cubicBezTo>
                <a:cubicBezTo>
                  <a:pt x="770446" y="619792"/>
                  <a:pt x="832010" y="558229"/>
                  <a:pt x="832010" y="482286"/>
                </a:cubicBezTo>
                <a:cubicBezTo>
                  <a:pt x="832010" y="406344"/>
                  <a:pt x="770446" y="344781"/>
                  <a:pt x="694504" y="344781"/>
                </a:cubicBezTo>
                <a:close/>
                <a:moveTo>
                  <a:pt x="197661" y="172436"/>
                </a:moveTo>
                <a:cubicBezTo>
                  <a:pt x="219463" y="172436"/>
                  <a:pt x="237138" y="190111"/>
                  <a:pt x="237138" y="211913"/>
                </a:cubicBezTo>
                <a:cubicBezTo>
                  <a:pt x="237138" y="233716"/>
                  <a:pt x="219463" y="251390"/>
                  <a:pt x="197661" y="251390"/>
                </a:cubicBezTo>
                <a:cubicBezTo>
                  <a:pt x="175858" y="251390"/>
                  <a:pt x="158183" y="233716"/>
                  <a:pt x="158183" y="211913"/>
                </a:cubicBezTo>
                <a:cubicBezTo>
                  <a:pt x="158183" y="190111"/>
                  <a:pt x="175858" y="172436"/>
                  <a:pt x="197661" y="172436"/>
                </a:cubicBezTo>
                <a:close/>
                <a:moveTo>
                  <a:pt x="197661" y="132959"/>
                </a:moveTo>
                <a:cubicBezTo>
                  <a:pt x="154055" y="132959"/>
                  <a:pt x="118706" y="168308"/>
                  <a:pt x="118706" y="211913"/>
                </a:cubicBezTo>
                <a:cubicBezTo>
                  <a:pt x="118706" y="255519"/>
                  <a:pt x="154055" y="290868"/>
                  <a:pt x="197661" y="290868"/>
                </a:cubicBezTo>
                <a:cubicBezTo>
                  <a:pt x="241266" y="290868"/>
                  <a:pt x="276615" y="255519"/>
                  <a:pt x="276615" y="211913"/>
                </a:cubicBezTo>
                <a:cubicBezTo>
                  <a:pt x="276615" y="168308"/>
                  <a:pt x="241266" y="132959"/>
                  <a:pt x="197661" y="132959"/>
                </a:cubicBezTo>
                <a:close/>
                <a:moveTo>
                  <a:pt x="735148" y="113222"/>
                </a:moveTo>
                <a:lnTo>
                  <a:pt x="750778" y="185510"/>
                </a:lnTo>
                <a:lnTo>
                  <a:pt x="825020" y="210909"/>
                </a:lnTo>
                <a:lnTo>
                  <a:pt x="869956" y="162065"/>
                </a:lnTo>
                <a:lnTo>
                  <a:pt x="938336" y="208955"/>
                </a:lnTo>
                <a:lnTo>
                  <a:pt x="912938" y="277336"/>
                </a:lnTo>
                <a:lnTo>
                  <a:pt x="950059" y="332040"/>
                </a:lnTo>
                <a:lnTo>
                  <a:pt x="1026254" y="332040"/>
                </a:lnTo>
                <a:lnTo>
                  <a:pt x="1049699" y="418004"/>
                </a:lnTo>
                <a:lnTo>
                  <a:pt x="996948" y="459033"/>
                </a:lnTo>
                <a:lnTo>
                  <a:pt x="996948" y="523506"/>
                </a:lnTo>
                <a:lnTo>
                  <a:pt x="1045792" y="568442"/>
                </a:lnTo>
                <a:lnTo>
                  <a:pt x="1028208" y="646591"/>
                </a:lnTo>
                <a:lnTo>
                  <a:pt x="944197" y="648545"/>
                </a:lnTo>
                <a:lnTo>
                  <a:pt x="914891" y="695434"/>
                </a:lnTo>
                <a:lnTo>
                  <a:pt x="932475" y="767723"/>
                </a:lnTo>
                <a:lnTo>
                  <a:pt x="869956" y="814612"/>
                </a:lnTo>
                <a:lnTo>
                  <a:pt x="813297" y="769676"/>
                </a:lnTo>
                <a:lnTo>
                  <a:pt x="750778" y="797029"/>
                </a:lnTo>
                <a:lnTo>
                  <a:pt x="737102" y="865409"/>
                </a:lnTo>
                <a:lnTo>
                  <a:pt x="656998" y="873224"/>
                </a:lnTo>
                <a:lnTo>
                  <a:pt x="637461" y="789214"/>
                </a:lnTo>
                <a:lnTo>
                  <a:pt x="572988" y="769676"/>
                </a:lnTo>
                <a:lnTo>
                  <a:pt x="518283" y="814612"/>
                </a:lnTo>
                <a:lnTo>
                  <a:pt x="463579" y="765769"/>
                </a:lnTo>
                <a:lnTo>
                  <a:pt x="483116" y="701296"/>
                </a:lnTo>
                <a:lnTo>
                  <a:pt x="442088" y="646591"/>
                </a:lnTo>
                <a:lnTo>
                  <a:pt x="365892" y="644637"/>
                </a:lnTo>
                <a:lnTo>
                  <a:pt x="350262" y="568442"/>
                </a:lnTo>
                <a:lnTo>
                  <a:pt x="410828" y="537182"/>
                </a:lnTo>
                <a:lnTo>
                  <a:pt x="408874" y="460987"/>
                </a:lnTo>
                <a:lnTo>
                  <a:pt x="350262" y="412143"/>
                </a:lnTo>
                <a:lnTo>
                  <a:pt x="371753" y="339855"/>
                </a:lnTo>
                <a:lnTo>
                  <a:pt x="444041" y="341809"/>
                </a:lnTo>
                <a:lnTo>
                  <a:pt x="485070" y="296873"/>
                </a:lnTo>
                <a:lnTo>
                  <a:pt x="459671" y="208955"/>
                </a:lnTo>
                <a:lnTo>
                  <a:pt x="516330" y="164019"/>
                </a:lnTo>
                <a:lnTo>
                  <a:pt x="582757" y="208955"/>
                </a:lnTo>
                <a:lnTo>
                  <a:pt x="637461" y="189418"/>
                </a:lnTo>
                <a:lnTo>
                  <a:pt x="658952" y="115176"/>
                </a:lnTo>
                <a:close/>
                <a:moveTo>
                  <a:pt x="220998" y="0"/>
                </a:moveTo>
                <a:lnTo>
                  <a:pt x="229972" y="41507"/>
                </a:lnTo>
                <a:lnTo>
                  <a:pt x="272601" y="56091"/>
                </a:lnTo>
                <a:lnTo>
                  <a:pt x="298403" y="28045"/>
                </a:lnTo>
                <a:lnTo>
                  <a:pt x="337667" y="54969"/>
                </a:lnTo>
                <a:lnTo>
                  <a:pt x="323083" y="94233"/>
                </a:lnTo>
                <a:lnTo>
                  <a:pt x="344398" y="125643"/>
                </a:lnTo>
                <a:lnTo>
                  <a:pt x="388148" y="125643"/>
                </a:lnTo>
                <a:lnTo>
                  <a:pt x="401610" y="175003"/>
                </a:lnTo>
                <a:lnTo>
                  <a:pt x="371321" y="198561"/>
                </a:lnTo>
                <a:lnTo>
                  <a:pt x="371321" y="235581"/>
                </a:lnTo>
                <a:lnTo>
                  <a:pt x="399366" y="261383"/>
                </a:lnTo>
                <a:lnTo>
                  <a:pt x="389270" y="306256"/>
                </a:lnTo>
                <a:lnTo>
                  <a:pt x="341032" y="307377"/>
                </a:lnTo>
                <a:lnTo>
                  <a:pt x="324205" y="334301"/>
                </a:lnTo>
                <a:lnTo>
                  <a:pt x="334301" y="375808"/>
                </a:lnTo>
                <a:lnTo>
                  <a:pt x="298403" y="402732"/>
                </a:lnTo>
                <a:lnTo>
                  <a:pt x="265870" y="376930"/>
                </a:lnTo>
                <a:lnTo>
                  <a:pt x="229972" y="392635"/>
                </a:lnTo>
                <a:lnTo>
                  <a:pt x="222120" y="431899"/>
                </a:lnTo>
                <a:lnTo>
                  <a:pt x="176125" y="436386"/>
                </a:lnTo>
                <a:lnTo>
                  <a:pt x="164907" y="388148"/>
                </a:lnTo>
                <a:lnTo>
                  <a:pt x="127887" y="376930"/>
                </a:lnTo>
                <a:lnTo>
                  <a:pt x="96476" y="402732"/>
                </a:lnTo>
                <a:lnTo>
                  <a:pt x="65065" y="374686"/>
                </a:lnTo>
                <a:lnTo>
                  <a:pt x="76284" y="337666"/>
                </a:lnTo>
                <a:lnTo>
                  <a:pt x="52725" y="306256"/>
                </a:lnTo>
                <a:lnTo>
                  <a:pt x="8975" y="305134"/>
                </a:lnTo>
                <a:lnTo>
                  <a:pt x="0" y="261383"/>
                </a:lnTo>
                <a:lnTo>
                  <a:pt x="34776" y="243434"/>
                </a:lnTo>
                <a:lnTo>
                  <a:pt x="33655" y="199683"/>
                </a:lnTo>
                <a:lnTo>
                  <a:pt x="0" y="171638"/>
                </a:lnTo>
                <a:lnTo>
                  <a:pt x="12340" y="130131"/>
                </a:lnTo>
                <a:lnTo>
                  <a:pt x="53847" y="131252"/>
                </a:lnTo>
                <a:lnTo>
                  <a:pt x="77405" y="105451"/>
                </a:lnTo>
                <a:lnTo>
                  <a:pt x="62822" y="54969"/>
                </a:lnTo>
                <a:lnTo>
                  <a:pt x="95354" y="29167"/>
                </a:lnTo>
                <a:lnTo>
                  <a:pt x="133496" y="54969"/>
                </a:lnTo>
                <a:lnTo>
                  <a:pt x="164907" y="43751"/>
                </a:lnTo>
                <a:lnTo>
                  <a:pt x="177247" y="1122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84" fontAlgn="base">
              <a:spcBef>
                <a:spcPct val="0"/>
              </a:spcBef>
              <a:spcAft>
                <a:spcPct val="0"/>
              </a:spcAft>
            </a:pPr>
            <a:endParaRPr lang="en-US" sz="1050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ound Same Side Corner Rectangle 11"/>
          <p:cNvSpPr/>
          <p:nvPr/>
        </p:nvSpPr>
        <p:spPr>
          <a:xfrm>
            <a:off x="851465" y="3315924"/>
            <a:ext cx="1545043" cy="1291263"/>
          </a:xfrm>
          <a:custGeom>
            <a:avLst/>
            <a:gdLst/>
            <a:ahLst/>
            <a:cxnLst/>
            <a:rect l="l" t="t" r="r" b="b"/>
            <a:pathLst>
              <a:path w="997825" h="721233">
                <a:moveTo>
                  <a:pt x="386303" y="632863"/>
                </a:moveTo>
                <a:lnTo>
                  <a:pt x="361994" y="673949"/>
                </a:lnTo>
                <a:lnTo>
                  <a:pt x="635830" y="673949"/>
                </a:lnTo>
                <a:lnTo>
                  <a:pt x="611521" y="632863"/>
                </a:lnTo>
                <a:close/>
                <a:moveTo>
                  <a:pt x="74549" y="554146"/>
                </a:moveTo>
                <a:lnTo>
                  <a:pt x="923276" y="554146"/>
                </a:lnTo>
                <a:lnTo>
                  <a:pt x="997825" y="680147"/>
                </a:lnTo>
                <a:lnTo>
                  <a:pt x="997380" y="680147"/>
                </a:lnTo>
                <a:lnTo>
                  <a:pt x="997380" y="721233"/>
                </a:lnTo>
                <a:lnTo>
                  <a:pt x="443" y="721233"/>
                </a:lnTo>
                <a:lnTo>
                  <a:pt x="443" y="680147"/>
                </a:lnTo>
                <a:lnTo>
                  <a:pt x="0" y="680147"/>
                </a:lnTo>
                <a:close/>
                <a:moveTo>
                  <a:pt x="107888" y="28997"/>
                </a:moveTo>
                <a:lnTo>
                  <a:pt x="107888" y="517611"/>
                </a:lnTo>
                <a:lnTo>
                  <a:pt x="889938" y="517611"/>
                </a:lnTo>
                <a:lnTo>
                  <a:pt x="889938" y="28997"/>
                </a:lnTo>
                <a:close/>
                <a:moveTo>
                  <a:pt x="102530" y="0"/>
                </a:moveTo>
                <a:lnTo>
                  <a:pt x="895294" y="0"/>
                </a:lnTo>
                <a:cubicBezTo>
                  <a:pt x="909799" y="0"/>
                  <a:pt x="921556" y="11760"/>
                  <a:pt x="921556" y="26269"/>
                </a:cubicBezTo>
                <a:lnTo>
                  <a:pt x="921556" y="541850"/>
                </a:lnTo>
                <a:lnTo>
                  <a:pt x="76268" y="541850"/>
                </a:lnTo>
                <a:lnTo>
                  <a:pt x="76268" y="26269"/>
                </a:lnTo>
                <a:cubicBezTo>
                  <a:pt x="76268" y="11760"/>
                  <a:pt x="88025" y="0"/>
                  <a:pt x="102530" y="0"/>
                </a:cubicBez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350" kern="0" dirty="0">
              <a:solidFill>
                <a:schemeClr val="accent3"/>
              </a:solidFill>
              <a:latin typeface="Sego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86535" y="5118166"/>
            <a:ext cx="4451719" cy="470836"/>
          </a:xfrm>
          <a:prstGeom prst="rect">
            <a:avLst/>
          </a:prstGeom>
          <a:noFill/>
        </p:spPr>
        <p:txBody>
          <a:bodyPr wrap="none" lIns="137122" tIns="109697" rIns="137122" bIns="109697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dirty="0">
                <a:solidFill>
                  <a:schemeClr val="bg1"/>
                </a:solidFill>
              </a:rPr>
              <a:t>One tool for all your OS configuration needs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6535" y="4618647"/>
            <a:ext cx="1586576" cy="335799"/>
          </a:xfrm>
          <a:prstGeom prst="rect">
            <a:avLst/>
          </a:prstGeom>
          <a:noFill/>
        </p:spPr>
        <p:txBody>
          <a:bodyPr wrap="none" lIns="137122" tIns="109697" rIns="137122" bIns="109697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825" dirty="0">
                <a:solidFill>
                  <a:schemeClr val="bg1"/>
                </a:solidFill>
              </a:rPr>
              <a:t>Image Configuration Designer</a:t>
            </a:r>
          </a:p>
        </p:txBody>
      </p:sp>
      <p:sp>
        <p:nvSpPr>
          <p:cNvPr id="39" name="Down Arrow 38"/>
          <p:cNvSpPr/>
          <p:nvPr/>
        </p:nvSpPr>
        <p:spPr bwMode="auto">
          <a:xfrm rot="16200000">
            <a:off x="2626424" y="3882449"/>
            <a:ext cx="347465" cy="807295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Oval 2"/>
          <p:cNvSpPr/>
          <p:nvPr/>
        </p:nvSpPr>
        <p:spPr bwMode="auto">
          <a:xfrm>
            <a:off x="1177148" y="2263861"/>
            <a:ext cx="917195" cy="581353"/>
          </a:xfrm>
          <a:custGeom>
            <a:avLst/>
            <a:gdLst/>
            <a:ahLst/>
            <a:cxnLst/>
            <a:rect l="l" t="t" r="r" b="b"/>
            <a:pathLst>
              <a:path w="2488679" h="1722978">
                <a:moveTo>
                  <a:pt x="1568924" y="0"/>
                </a:moveTo>
                <a:cubicBezTo>
                  <a:pt x="1889013" y="0"/>
                  <a:pt x="2148497" y="259484"/>
                  <a:pt x="2148497" y="579573"/>
                </a:cubicBezTo>
                <a:cubicBezTo>
                  <a:pt x="2148497" y="628390"/>
                  <a:pt x="2142461" y="675798"/>
                  <a:pt x="2129199" y="720614"/>
                </a:cubicBezTo>
                <a:cubicBezTo>
                  <a:pt x="2337950" y="784181"/>
                  <a:pt x="2488679" y="978799"/>
                  <a:pt x="2488679" y="1208622"/>
                </a:cubicBezTo>
                <a:cubicBezTo>
                  <a:pt x="2488679" y="1492693"/>
                  <a:pt x="2258394" y="1722978"/>
                  <a:pt x="1974323" y="1722978"/>
                </a:cubicBezTo>
                <a:lnTo>
                  <a:pt x="1974313" y="1722977"/>
                </a:lnTo>
                <a:lnTo>
                  <a:pt x="563842" y="1722977"/>
                </a:lnTo>
                <a:cubicBezTo>
                  <a:pt x="563839" y="1722978"/>
                  <a:pt x="563836" y="1722978"/>
                  <a:pt x="563832" y="1722978"/>
                </a:cubicBezTo>
                <a:cubicBezTo>
                  <a:pt x="252436" y="1722978"/>
                  <a:pt x="0" y="1470542"/>
                  <a:pt x="0" y="1159146"/>
                </a:cubicBezTo>
                <a:cubicBezTo>
                  <a:pt x="0" y="944117"/>
                  <a:pt x="120370" y="757203"/>
                  <a:pt x="298654" y="664433"/>
                </a:cubicBezTo>
                <a:cubicBezTo>
                  <a:pt x="297817" y="661589"/>
                  <a:pt x="297788" y="658721"/>
                  <a:pt x="297788" y="655847"/>
                </a:cubicBezTo>
                <a:cubicBezTo>
                  <a:pt x="297788" y="426683"/>
                  <a:pt x="483562" y="240909"/>
                  <a:pt x="712726" y="240909"/>
                </a:cubicBezTo>
                <a:cubicBezTo>
                  <a:pt x="838046" y="240909"/>
                  <a:pt x="950390" y="296465"/>
                  <a:pt x="1025124" y="385461"/>
                </a:cubicBezTo>
                <a:cubicBezTo>
                  <a:pt x="1102977" y="160464"/>
                  <a:pt x="1317212" y="0"/>
                  <a:pt x="1568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72" tIns="41136" rIns="41136" bIns="8227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22581" fontAlgn="base">
              <a:spcBef>
                <a:spcPct val="0"/>
              </a:spcBef>
              <a:spcAft>
                <a:spcPct val="0"/>
              </a:spcAft>
            </a:pPr>
            <a:endParaRPr lang="en-US" spc="-4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Down Arrow 40"/>
          <p:cNvSpPr/>
          <p:nvPr/>
        </p:nvSpPr>
        <p:spPr bwMode="auto">
          <a:xfrm>
            <a:off x="1541363" y="2869804"/>
            <a:ext cx="232178" cy="410957"/>
          </a:xfrm>
          <a:prstGeom prst="downArrow">
            <a:avLst/>
          </a:prstGeom>
          <a:solidFill>
            <a:srgbClr val="0070C0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8912" y="2410063"/>
            <a:ext cx="1166841" cy="470836"/>
          </a:xfrm>
          <a:prstGeom prst="rect">
            <a:avLst/>
          </a:prstGeom>
          <a:noFill/>
        </p:spPr>
        <p:txBody>
          <a:bodyPr wrap="square" lIns="137122" tIns="109697" rIns="137122" bIns="10969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Provisioning Package</a:t>
            </a:r>
          </a:p>
        </p:txBody>
      </p:sp>
      <p:sp>
        <p:nvSpPr>
          <p:cNvPr id="43" name="Round Same Side Corner Rectangle 26"/>
          <p:cNvSpPr>
            <a:spLocks noChangeAspect="1"/>
          </p:cNvSpPr>
          <p:nvPr/>
        </p:nvSpPr>
        <p:spPr bwMode="auto">
          <a:xfrm>
            <a:off x="4813099" y="3792125"/>
            <a:ext cx="284279" cy="476712"/>
          </a:xfrm>
          <a:custGeom>
            <a:avLst/>
            <a:gdLst/>
            <a:ahLst/>
            <a:cxnLst/>
            <a:rect l="l" t="t" r="r" b="b"/>
            <a:pathLst>
              <a:path w="1752600" h="3019424">
                <a:moveTo>
                  <a:pt x="125916" y="2027200"/>
                </a:moveTo>
                <a:lnTo>
                  <a:pt x="125916" y="2164731"/>
                </a:lnTo>
                <a:lnTo>
                  <a:pt x="125916" y="2491833"/>
                </a:lnTo>
                <a:cubicBezTo>
                  <a:pt x="125916" y="2672486"/>
                  <a:pt x="272365" y="2818935"/>
                  <a:pt x="453018" y="2818935"/>
                </a:cubicBezTo>
                <a:lnTo>
                  <a:pt x="1281926" y="2818935"/>
                </a:lnTo>
                <a:cubicBezTo>
                  <a:pt x="1462579" y="2818935"/>
                  <a:pt x="1609028" y="2672486"/>
                  <a:pt x="1609028" y="2491833"/>
                </a:cubicBezTo>
                <a:cubicBezTo>
                  <a:pt x="1609028" y="2384143"/>
                  <a:pt x="1601776" y="2160419"/>
                  <a:pt x="1601623" y="2049869"/>
                </a:cubicBezTo>
                <a:lnTo>
                  <a:pt x="1616462" y="2045785"/>
                </a:lnTo>
                <a:lnTo>
                  <a:pt x="1601594" y="2045785"/>
                </a:lnTo>
                <a:lnTo>
                  <a:pt x="1601623" y="2049869"/>
                </a:lnTo>
                <a:cubicBezTo>
                  <a:pt x="1126071" y="2202699"/>
                  <a:pt x="536769" y="2180503"/>
                  <a:pt x="125916" y="2027200"/>
                </a:cubicBezTo>
                <a:close/>
                <a:moveTo>
                  <a:pt x="1324773" y="1874254"/>
                </a:moveTo>
                <a:cubicBezTo>
                  <a:pt x="1312258" y="1874254"/>
                  <a:pt x="1302112" y="1884400"/>
                  <a:pt x="1302112" y="1896915"/>
                </a:cubicBezTo>
                <a:lnTo>
                  <a:pt x="1302112" y="1987559"/>
                </a:lnTo>
                <a:cubicBezTo>
                  <a:pt x="1302112" y="2000074"/>
                  <a:pt x="1312258" y="2010220"/>
                  <a:pt x="1324773" y="2010220"/>
                </a:cubicBezTo>
                <a:lnTo>
                  <a:pt x="1593801" y="2010220"/>
                </a:lnTo>
                <a:cubicBezTo>
                  <a:pt x="1606316" y="2010220"/>
                  <a:pt x="1616462" y="2000074"/>
                  <a:pt x="1616462" y="1987559"/>
                </a:cubicBezTo>
                <a:lnTo>
                  <a:pt x="1616462" y="1896915"/>
                </a:lnTo>
                <a:cubicBezTo>
                  <a:pt x="1616462" y="1884400"/>
                  <a:pt x="1606316" y="1874254"/>
                  <a:pt x="1593801" y="1874254"/>
                </a:cubicBezTo>
                <a:close/>
                <a:moveTo>
                  <a:pt x="935186" y="1874254"/>
                </a:moveTo>
                <a:cubicBezTo>
                  <a:pt x="922671" y="1874254"/>
                  <a:pt x="912525" y="1884400"/>
                  <a:pt x="912525" y="1896915"/>
                </a:cubicBezTo>
                <a:lnTo>
                  <a:pt x="912525" y="1987559"/>
                </a:lnTo>
                <a:cubicBezTo>
                  <a:pt x="912525" y="2000074"/>
                  <a:pt x="922671" y="2010220"/>
                  <a:pt x="935186" y="2010220"/>
                </a:cubicBezTo>
                <a:lnTo>
                  <a:pt x="1204214" y="2010220"/>
                </a:lnTo>
                <a:cubicBezTo>
                  <a:pt x="1216729" y="2010220"/>
                  <a:pt x="1226875" y="2000074"/>
                  <a:pt x="1226875" y="1987559"/>
                </a:cubicBezTo>
                <a:lnTo>
                  <a:pt x="1226875" y="1896915"/>
                </a:lnTo>
                <a:cubicBezTo>
                  <a:pt x="1226875" y="1884400"/>
                  <a:pt x="1216729" y="1874254"/>
                  <a:pt x="1204214" y="1874254"/>
                </a:cubicBezTo>
                <a:close/>
                <a:moveTo>
                  <a:pt x="545598" y="1874254"/>
                </a:moveTo>
                <a:cubicBezTo>
                  <a:pt x="533083" y="1874254"/>
                  <a:pt x="522937" y="1884400"/>
                  <a:pt x="522937" y="1896915"/>
                </a:cubicBezTo>
                <a:lnTo>
                  <a:pt x="522937" y="1987559"/>
                </a:lnTo>
                <a:cubicBezTo>
                  <a:pt x="522937" y="2000074"/>
                  <a:pt x="533083" y="2010220"/>
                  <a:pt x="545598" y="2010220"/>
                </a:cubicBezTo>
                <a:lnTo>
                  <a:pt x="814626" y="2010220"/>
                </a:lnTo>
                <a:cubicBezTo>
                  <a:pt x="827141" y="2010220"/>
                  <a:pt x="837287" y="2000074"/>
                  <a:pt x="837287" y="1987559"/>
                </a:cubicBezTo>
                <a:lnTo>
                  <a:pt x="837287" y="1896915"/>
                </a:lnTo>
                <a:cubicBezTo>
                  <a:pt x="837287" y="1884400"/>
                  <a:pt x="827141" y="1874254"/>
                  <a:pt x="814626" y="1874254"/>
                </a:cubicBezTo>
                <a:close/>
                <a:moveTo>
                  <a:pt x="156010" y="1874254"/>
                </a:moveTo>
                <a:cubicBezTo>
                  <a:pt x="143495" y="1874254"/>
                  <a:pt x="133349" y="1884400"/>
                  <a:pt x="133349" y="1896915"/>
                </a:cubicBezTo>
                <a:lnTo>
                  <a:pt x="133349" y="1987559"/>
                </a:lnTo>
                <a:cubicBezTo>
                  <a:pt x="133349" y="2000074"/>
                  <a:pt x="143495" y="2010220"/>
                  <a:pt x="156010" y="2010220"/>
                </a:cubicBezTo>
                <a:lnTo>
                  <a:pt x="425038" y="2010220"/>
                </a:lnTo>
                <a:cubicBezTo>
                  <a:pt x="437553" y="2010220"/>
                  <a:pt x="447699" y="2000074"/>
                  <a:pt x="447699" y="1987559"/>
                </a:cubicBezTo>
                <a:lnTo>
                  <a:pt x="447699" y="1896915"/>
                </a:lnTo>
                <a:cubicBezTo>
                  <a:pt x="447699" y="1884400"/>
                  <a:pt x="437553" y="1874254"/>
                  <a:pt x="425038" y="1874254"/>
                </a:cubicBezTo>
                <a:close/>
                <a:moveTo>
                  <a:pt x="0" y="1811356"/>
                </a:moveTo>
                <a:lnTo>
                  <a:pt x="1752600" y="1811356"/>
                </a:lnTo>
                <a:lnTo>
                  <a:pt x="1752600" y="2501115"/>
                </a:lnTo>
                <a:cubicBezTo>
                  <a:pt x="1752600" y="2787369"/>
                  <a:pt x="1520545" y="3019424"/>
                  <a:pt x="1234291" y="3019424"/>
                </a:cubicBezTo>
                <a:lnTo>
                  <a:pt x="518309" y="3019424"/>
                </a:lnTo>
                <a:cubicBezTo>
                  <a:pt x="232055" y="3019424"/>
                  <a:pt x="0" y="2787369"/>
                  <a:pt x="0" y="2501115"/>
                </a:cubicBezTo>
                <a:close/>
                <a:moveTo>
                  <a:pt x="142875" y="676276"/>
                </a:moveTo>
                <a:lnTo>
                  <a:pt x="142875" y="1628776"/>
                </a:lnTo>
                <a:lnTo>
                  <a:pt x="1609725" y="1628776"/>
                </a:lnTo>
                <a:lnTo>
                  <a:pt x="1609725" y="676276"/>
                </a:lnTo>
                <a:close/>
                <a:moveTo>
                  <a:pt x="699410" y="192089"/>
                </a:moveTo>
                <a:cubicBezTo>
                  <a:pt x="638133" y="192089"/>
                  <a:pt x="588459" y="241763"/>
                  <a:pt x="588459" y="303040"/>
                </a:cubicBezTo>
                <a:cubicBezTo>
                  <a:pt x="588459" y="303039"/>
                  <a:pt x="588459" y="303039"/>
                  <a:pt x="588459" y="303039"/>
                </a:cubicBezTo>
                <a:lnTo>
                  <a:pt x="588459" y="303040"/>
                </a:lnTo>
                <a:lnTo>
                  <a:pt x="588459" y="303040"/>
                </a:lnTo>
                <a:cubicBezTo>
                  <a:pt x="588459" y="364316"/>
                  <a:pt x="638133" y="413990"/>
                  <a:pt x="699410" y="413990"/>
                </a:cubicBezTo>
                <a:lnTo>
                  <a:pt x="1053190" y="413991"/>
                </a:lnTo>
                <a:cubicBezTo>
                  <a:pt x="1114467" y="413991"/>
                  <a:pt x="1164141" y="364317"/>
                  <a:pt x="1164141" y="303040"/>
                </a:cubicBezTo>
                <a:lnTo>
                  <a:pt x="1164142" y="303040"/>
                </a:lnTo>
                <a:cubicBezTo>
                  <a:pt x="1164142" y="241763"/>
                  <a:pt x="1114468" y="192089"/>
                  <a:pt x="1053191" y="192089"/>
                </a:cubicBezTo>
                <a:close/>
                <a:moveTo>
                  <a:pt x="434978" y="0"/>
                </a:moveTo>
                <a:lnTo>
                  <a:pt x="1317622" y="0"/>
                </a:lnTo>
                <a:cubicBezTo>
                  <a:pt x="1557854" y="0"/>
                  <a:pt x="1752600" y="194746"/>
                  <a:pt x="1752600" y="434978"/>
                </a:cubicBezTo>
                <a:lnTo>
                  <a:pt x="1752600" y="1781175"/>
                </a:lnTo>
                <a:lnTo>
                  <a:pt x="0" y="1781175"/>
                </a:lnTo>
                <a:lnTo>
                  <a:pt x="0" y="434978"/>
                </a:lnTo>
                <a:cubicBezTo>
                  <a:pt x="0" y="194746"/>
                  <a:pt x="194746" y="0"/>
                  <a:pt x="434978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23" tIns="34261" rIns="34261" bIns="68523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015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5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85187" y="4117498"/>
            <a:ext cx="762633" cy="366961"/>
          </a:xfrm>
          <a:prstGeom prst="rect">
            <a:avLst/>
          </a:prstGeom>
          <a:noFill/>
        </p:spPr>
        <p:txBody>
          <a:bodyPr wrap="none" lIns="137122" tIns="109697" rIns="137122" bIns="109697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050" dirty="0">
                <a:solidFill>
                  <a:schemeClr val="bg1"/>
                </a:solidFill>
              </a:rPr>
              <a:t>wim / ffu</a:t>
            </a:r>
          </a:p>
        </p:txBody>
      </p:sp>
      <p:sp>
        <p:nvSpPr>
          <p:cNvPr id="45" name="Freeform 44"/>
          <p:cNvSpPr/>
          <p:nvPr/>
        </p:nvSpPr>
        <p:spPr bwMode="auto">
          <a:xfrm>
            <a:off x="4729433" y="4733196"/>
            <a:ext cx="451608" cy="359178"/>
          </a:xfrm>
          <a:custGeom>
            <a:avLst/>
            <a:gdLst/>
            <a:ahLst/>
            <a:cxnLst/>
            <a:rect l="l" t="t" r="r" b="b"/>
            <a:pathLst>
              <a:path w="2408902" h="2448051">
                <a:moveTo>
                  <a:pt x="859738" y="1809776"/>
                </a:moveTo>
                <a:cubicBezTo>
                  <a:pt x="777845" y="1809776"/>
                  <a:pt x="711457" y="1876164"/>
                  <a:pt x="711457" y="1958057"/>
                </a:cubicBezTo>
                <a:cubicBezTo>
                  <a:pt x="711457" y="2039950"/>
                  <a:pt x="777845" y="2106338"/>
                  <a:pt x="859738" y="2106338"/>
                </a:cubicBezTo>
                <a:cubicBezTo>
                  <a:pt x="941631" y="2106338"/>
                  <a:pt x="1008019" y="2039950"/>
                  <a:pt x="1008019" y="1958057"/>
                </a:cubicBezTo>
                <a:cubicBezTo>
                  <a:pt x="1008019" y="1876164"/>
                  <a:pt x="941631" y="1809776"/>
                  <a:pt x="859738" y="1809776"/>
                </a:cubicBezTo>
                <a:close/>
                <a:moveTo>
                  <a:pt x="365468" y="1809776"/>
                </a:moveTo>
                <a:cubicBezTo>
                  <a:pt x="283575" y="1809776"/>
                  <a:pt x="217187" y="1876164"/>
                  <a:pt x="217187" y="1958057"/>
                </a:cubicBezTo>
                <a:cubicBezTo>
                  <a:pt x="217187" y="2039950"/>
                  <a:pt x="283575" y="2106338"/>
                  <a:pt x="365468" y="2106338"/>
                </a:cubicBezTo>
                <a:cubicBezTo>
                  <a:pt x="447361" y="2106338"/>
                  <a:pt x="513749" y="2039950"/>
                  <a:pt x="513749" y="1958057"/>
                </a:cubicBezTo>
                <a:cubicBezTo>
                  <a:pt x="513749" y="1876164"/>
                  <a:pt x="447361" y="1809776"/>
                  <a:pt x="365468" y="1809776"/>
                </a:cubicBezTo>
                <a:close/>
                <a:moveTo>
                  <a:pt x="1475237" y="834168"/>
                </a:moveTo>
                <a:cubicBezTo>
                  <a:pt x="1549015" y="834168"/>
                  <a:pt x="1608823" y="893976"/>
                  <a:pt x="1608823" y="967754"/>
                </a:cubicBezTo>
                <a:lnTo>
                  <a:pt x="1608823" y="1514572"/>
                </a:lnTo>
                <a:lnTo>
                  <a:pt x="2248750" y="1514572"/>
                </a:lnTo>
                <a:cubicBezTo>
                  <a:pt x="2334676" y="1514572"/>
                  <a:pt x="2404333" y="1584229"/>
                  <a:pt x="2404333" y="1670155"/>
                </a:cubicBezTo>
                <a:lnTo>
                  <a:pt x="2404333" y="2292468"/>
                </a:lnTo>
                <a:cubicBezTo>
                  <a:pt x="2404333" y="2378394"/>
                  <a:pt x="2334676" y="2448051"/>
                  <a:pt x="2248750" y="2448051"/>
                </a:cubicBezTo>
                <a:lnTo>
                  <a:pt x="155583" y="2448051"/>
                </a:lnTo>
                <a:cubicBezTo>
                  <a:pt x="69657" y="2448051"/>
                  <a:pt x="0" y="2378394"/>
                  <a:pt x="0" y="2292468"/>
                </a:cubicBezTo>
                <a:lnTo>
                  <a:pt x="0" y="1670155"/>
                </a:lnTo>
                <a:cubicBezTo>
                  <a:pt x="0" y="1584229"/>
                  <a:pt x="69657" y="1514572"/>
                  <a:pt x="155583" y="1514572"/>
                </a:cubicBezTo>
                <a:lnTo>
                  <a:pt x="1341651" y="1514572"/>
                </a:lnTo>
                <a:lnTo>
                  <a:pt x="1341651" y="967754"/>
                </a:lnTo>
                <a:cubicBezTo>
                  <a:pt x="1341651" y="893976"/>
                  <a:pt x="1401459" y="834168"/>
                  <a:pt x="1475237" y="834168"/>
                </a:cubicBezTo>
                <a:close/>
                <a:moveTo>
                  <a:pt x="1484400" y="450810"/>
                </a:moveTo>
                <a:cubicBezTo>
                  <a:pt x="1746981" y="450929"/>
                  <a:pt x="2023571" y="682183"/>
                  <a:pt x="2022798" y="1014296"/>
                </a:cubicBezTo>
                <a:cubicBezTo>
                  <a:pt x="2021524" y="1143172"/>
                  <a:pt x="1866161" y="1175391"/>
                  <a:pt x="1867690" y="1014296"/>
                </a:cubicBezTo>
                <a:cubicBezTo>
                  <a:pt x="1868649" y="780885"/>
                  <a:pt x="1695970" y="609009"/>
                  <a:pt x="1489544" y="608237"/>
                </a:cubicBezTo>
                <a:cubicBezTo>
                  <a:pt x="1283118" y="607464"/>
                  <a:pt x="1077033" y="757717"/>
                  <a:pt x="1074597" y="1018066"/>
                </a:cubicBezTo>
                <a:cubicBezTo>
                  <a:pt x="1073324" y="1154879"/>
                  <a:pt x="920761" y="1156254"/>
                  <a:pt x="919487" y="1016665"/>
                </a:cubicBezTo>
                <a:cubicBezTo>
                  <a:pt x="923817" y="613721"/>
                  <a:pt x="1221818" y="450690"/>
                  <a:pt x="1484400" y="450810"/>
                </a:cubicBezTo>
                <a:close/>
                <a:moveTo>
                  <a:pt x="1493678" y="1"/>
                </a:moveTo>
                <a:cubicBezTo>
                  <a:pt x="1940039" y="204"/>
                  <a:pt x="2410214" y="393311"/>
                  <a:pt x="2408900" y="957870"/>
                </a:cubicBezTo>
                <a:cubicBezTo>
                  <a:pt x="2406735" y="1176945"/>
                  <a:pt x="2142634" y="1231714"/>
                  <a:pt x="2145232" y="957870"/>
                </a:cubicBezTo>
                <a:cubicBezTo>
                  <a:pt x="2146862" y="561095"/>
                  <a:pt x="1853326" y="268924"/>
                  <a:pt x="1502423" y="267611"/>
                </a:cubicBezTo>
                <a:cubicBezTo>
                  <a:pt x="1151520" y="266298"/>
                  <a:pt x="801197" y="521712"/>
                  <a:pt x="797055" y="964278"/>
                </a:cubicBezTo>
                <a:cubicBezTo>
                  <a:pt x="794891" y="1196847"/>
                  <a:pt x="535550" y="1199184"/>
                  <a:pt x="533385" y="961896"/>
                </a:cubicBezTo>
                <a:cubicBezTo>
                  <a:pt x="540745" y="276933"/>
                  <a:pt x="1047317" y="-202"/>
                  <a:pt x="149367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21" tIns="25710" rIns="25710" bIns="5142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514114" fontAlgn="base">
              <a:spcBef>
                <a:spcPct val="0"/>
              </a:spcBef>
              <a:spcAft>
                <a:spcPct val="0"/>
              </a:spcAft>
            </a:pPr>
            <a:endParaRPr lang="en-US" sz="788" spc="-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185255" y="3928817"/>
            <a:ext cx="454675" cy="41088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7" name="Oval 46"/>
          <p:cNvSpPr/>
          <p:nvPr/>
        </p:nvSpPr>
        <p:spPr>
          <a:xfrm>
            <a:off x="3245491" y="4020939"/>
            <a:ext cx="454675" cy="410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157310" y="4044059"/>
            <a:ext cx="623431" cy="346186"/>
          </a:xfrm>
          <a:prstGeom prst="rect">
            <a:avLst/>
          </a:prstGeom>
          <a:noFill/>
        </p:spPr>
        <p:txBody>
          <a:bodyPr wrap="square" lIns="137122" tIns="109697" rIns="137122" bIns="109697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Image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3776004" y="3908221"/>
            <a:ext cx="868924" cy="26084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0" name="Right Arrow 49"/>
          <p:cNvSpPr/>
          <p:nvPr/>
        </p:nvSpPr>
        <p:spPr>
          <a:xfrm rot="19733270">
            <a:off x="3535199" y="3328146"/>
            <a:ext cx="1113796" cy="287363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1" name="Right Arrow 50"/>
          <p:cNvSpPr/>
          <p:nvPr/>
        </p:nvSpPr>
        <p:spPr>
          <a:xfrm rot="1581229">
            <a:off x="3583496" y="4628788"/>
            <a:ext cx="1112703" cy="26084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22" tIns="109697" rIns="137122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14015" y="2924737"/>
            <a:ext cx="635995" cy="335799"/>
          </a:xfrm>
          <a:prstGeom prst="rect">
            <a:avLst/>
          </a:prstGeom>
          <a:noFill/>
        </p:spPr>
        <p:txBody>
          <a:bodyPr wrap="none" lIns="137122" tIns="109697" rIns="137122" bIns="109697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825" dirty="0">
                <a:solidFill>
                  <a:schemeClr val="bg1"/>
                </a:solidFill>
              </a:rPr>
              <a:t>Industry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14011" y="3898125"/>
            <a:ext cx="576684" cy="335799"/>
          </a:xfrm>
          <a:prstGeom prst="rect">
            <a:avLst/>
          </a:prstGeom>
          <a:noFill/>
        </p:spPr>
        <p:txBody>
          <a:bodyPr wrap="none" lIns="137122" tIns="109697" rIns="137122" bIns="109697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825" dirty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22475" y="4837662"/>
            <a:ext cx="589508" cy="335799"/>
          </a:xfrm>
          <a:prstGeom prst="rect">
            <a:avLst/>
          </a:prstGeom>
          <a:noFill/>
        </p:spPr>
        <p:txBody>
          <a:bodyPr wrap="none" lIns="137122" tIns="109697" rIns="137122" bIns="109697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825" dirty="0">
                <a:solidFill>
                  <a:schemeClr val="bg1"/>
                </a:solidFill>
              </a:rPr>
              <a:t>Athens</a:t>
            </a:r>
          </a:p>
        </p:txBody>
      </p:sp>
      <p:pic>
        <p:nvPicPr>
          <p:cNvPr id="55" name="Picture 1"/>
          <p:cNvPicPr>
            <a:picLocks noChangeAspect="1"/>
          </p:cNvPicPr>
          <p:nvPr/>
        </p:nvPicPr>
        <p:blipFill rotWithShape="1">
          <a:blip r:embed="rId2"/>
          <a:srcRect l="254"/>
          <a:stretch/>
        </p:blipFill>
        <p:spPr>
          <a:xfrm>
            <a:off x="1027418" y="3369262"/>
            <a:ext cx="1193138" cy="873769"/>
          </a:xfrm>
          <a:prstGeom prst="rect">
            <a:avLst/>
          </a:prstGeom>
        </p:spPr>
      </p:pic>
      <p:pic>
        <p:nvPicPr>
          <p:cNvPr id="5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7" y="3375678"/>
            <a:ext cx="1183913" cy="867353"/>
          </a:xfrm>
          <a:prstGeom prst="rect">
            <a:avLst/>
          </a:prstGeom>
        </p:spPr>
      </p:pic>
      <p:sp>
        <p:nvSpPr>
          <p:cNvPr id="57" name="Text Placeholder 2"/>
          <p:cNvSpPr txBox="1">
            <a:spLocks/>
          </p:cNvSpPr>
          <p:nvPr/>
        </p:nvSpPr>
        <p:spPr>
          <a:xfrm>
            <a:off x="886106" y="1877787"/>
            <a:ext cx="7250729" cy="44839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Image Configuration Designer (ICD) making it easier for OEM partners to create industry devices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80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Activation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Rectangle 15"/>
          <p:cNvSpPr/>
          <p:nvPr/>
        </p:nvSpPr>
        <p:spPr bwMode="auto">
          <a:xfrm>
            <a:off x="5106940" y="4469768"/>
            <a:ext cx="3566170" cy="1306363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26"/>
          <p:cNvSpPr/>
          <p:nvPr/>
        </p:nvSpPr>
        <p:spPr bwMode="auto">
          <a:xfrm>
            <a:off x="5106940" y="3531322"/>
            <a:ext cx="3751415" cy="16905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96663" y="4068251"/>
            <a:ext cx="581320" cy="517620"/>
          </a:xfrm>
          <a:custGeom>
            <a:avLst/>
            <a:gdLst/>
            <a:ahLst/>
            <a:cxnLst/>
            <a:rect l="l" t="t" r="r" b="b"/>
            <a:pathLst>
              <a:path w="1255426" h="1117858">
                <a:moveTo>
                  <a:pt x="1020028" y="824460"/>
                </a:moveTo>
                <a:lnTo>
                  <a:pt x="1020028" y="993924"/>
                </a:lnTo>
                <a:lnTo>
                  <a:pt x="1139949" y="993924"/>
                </a:lnTo>
                <a:lnTo>
                  <a:pt x="1139949" y="824460"/>
                </a:lnTo>
                <a:close/>
                <a:moveTo>
                  <a:pt x="783933" y="824460"/>
                </a:moveTo>
                <a:lnTo>
                  <a:pt x="783933" y="993924"/>
                </a:lnTo>
                <a:lnTo>
                  <a:pt x="903854" y="993924"/>
                </a:lnTo>
                <a:lnTo>
                  <a:pt x="903854" y="824460"/>
                </a:lnTo>
                <a:close/>
                <a:moveTo>
                  <a:pt x="555333" y="824460"/>
                </a:moveTo>
                <a:lnTo>
                  <a:pt x="555333" y="993924"/>
                </a:lnTo>
                <a:lnTo>
                  <a:pt x="675254" y="993924"/>
                </a:lnTo>
                <a:lnTo>
                  <a:pt x="675254" y="824460"/>
                </a:lnTo>
                <a:close/>
                <a:moveTo>
                  <a:pt x="341026" y="824460"/>
                </a:moveTo>
                <a:lnTo>
                  <a:pt x="341026" y="993924"/>
                </a:lnTo>
                <a:lnTo>
                  <a:pt x="460947" y="993924"/>
                </a:lnTo>
                <a:lnTo>
                  <a:pt x="460947" y="824460"/>
                </a:lnTo>
                <a:close/>
                <a:moveTo>
                  <a:pt x="1020028" y="547142"/>
                </a:moveTo>
                <a:lnTo>
                  <a:pt x="1020028" y="716606"/>
                </a:lnTo>
                <a:lnTo>
                  <a:pt x="1139949" y="716606"/>
                </a:lnTo>
                <a:lnTo>
                  <a:pt x="1139949" y="547142"/>
                </a:lnTo>
                <a:close/>
                <a:moveTo>
                  <a:pt x="783933" y="547142"/>
                </a:moveTo>
                <a:lnTo>
                  <a:pt x="783933" y="716606"/>
                </a:lnTo>
                <a:lnTo>
                  <a:pt x="903854" y="716606"/>
                </a:lnTo>
                <a:lnTo>
                  <a:pt x="903854" y="547142"/>
                </a:lnTo>
                <a:close/>
                <a:moveTo>
                  <a:pt x="555333" y="547142"/>
                </a:moveTo>
                <a:lnTo>
                  <a:pt x="555333" y="716606"/>
                </a:lnTo>
                <a:lnTo>
                  <a:pt x="675254" y="716606"/>
                </a:lnTo>
                <a:lnTo>
                  <a:pt x="675254" y="547142"/>
                </a:lnTo>
                <a:close/>
                <a:moveTo>
                  <a:pt x="341026" y="547142"/>
                </a:moveTo>
                <a:lnTo>
                  <a:pt x="341026" y="716606"/>
                </a:lnTo>
                <a:lnTo>
                  <a:pt x="460947" y="716606"/>
                </a:lnTo>
                <a:lnTo>
                  <a:pt x="460947" y="547142"/>
                </a:lnTo>
                <a:close/>
                <a:moveTo>
                  <a:pt x="101184" y="547142"/>
                </a:moveTo>
                <a:lnTo>
                  <a:pt x="101184" y="716606"/>
                </a:lnTo>
                <a:lnTo>
                  <a:pt x="221105" y="716606"/>
                </a:lnTo>
                <a:lnTo>
                  <a:pt x="221105" y="547142"/>
                </a:lnTo>
                <a:close/>
                <a:moveTo>
                  <a:pt x="0" y="424563"/>
                </a:moveTo>
                <a:lnTo>
                  <a:pt x="1251679" y="424563"/>
                </a:lnTo>
                <a:lnTo>
                  <a:pt x="1251679" y="1117858"/>
                </a:lnTo>
                <a:lnTo>
                  <a:pt x="221105" y="1117858"/>
                </a:lnTo>
                <a:lnTo>
                  <a:pt x="221105" y="824460"/>
                </a:lnTo>
                <a:lnTo>
                  <a:pt x="101184" y="824460"/>
                </a:lnTo>
                <a:lnTo>
                  <a:pt x="101184" y="1117858"/>
                </a:lnTo>
                <a:lnTo>
                  <a:pt x="0" y="1117858"/>
                </a:lnTo>
                <a:close/>
                <a:moveTo>
                  <a:pt x="974362" y="0"/>
                </a:moveTo>
                <a:lnTo>
                  <a:pt x="1139950" y="0"/>
                </a:lnTo>
                <a:lnTo>
                  <a:pt x="1139950" y="323378"/>
                </a:lnTo>
                <a:lnTo>
                  <a:pt x="1255426" y="323378"/>
                </a:lnTo>
                <a:lnTo>
                  <a:pt x="1255426" y="382091"/>
                </a:lnTo>
                <a:lnTo>
                  <a:pt x="0" y="382091"/>
                </a:lnTo>
                <a:lnTo>
                  <a:pt x="0" y="323378"/>
                </a:lnTo>
                <a:lnTo>
                  <a:pt x="63714" y="323378"/>
                </a:lnTo>
                <a:lnTo>
                  <a:pt x="352269" y="210953"/>
                </a:lnTo>
                <a:lnTo>
                  <a:pt x="352269" y="316079"/>
                </a:lnTo>
                <a:lnTo>
                  <a:pt x="622091" y="210953"/>
                </a:lnTo>
                <a:lnTo>
                  <a:pt x="622091" y="304942"/>
                </a:lnTo>
                <a:lnTo>
                  <a:pt x="863327" y="210953"/>
                </a:lnTo>
                <a:lnTo>
                  <a:pt x="863327" y="323378"/>
                </a:lnTo>
                <a:lnTo>
                  <a:pt x="974362" y="323378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32" y="4697650"/>
            <a:ext cx="1688803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342856"/>
            <a:r>
              <a:rPr lang="en-US" sz="1050" kern="4000" spc="-38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Windows Product Key is injected or installed into each device during manufacturing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84057" y="4151803"/>
            <a:ext cx="558381" cy="35051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3203616" y="4080476"/>
            <a:ext cx="636045" cy="493166"/>
          </a:xfrm>
          <a:custGeom>
            <a:avLst/>
            <a:gdLst/>
            <a:ahLst/>
            <a:cxnLst/>
            <a:rect l="l" t="t" r="r" b="b"/>
            <a:pathLst>
              <a:path w="1314450" h="1019176">
                <a:moveTo>
                  <a:pt x="495352" y="888282"/>
                </a:moveTo>
                <a:lnTo>
                  <a:pt x="526437" y="966788"/>
                </a:lnTo>
                <a:lnTo>
                  <a:pt x="794467" y="966788"/>
                </a:lnTo>
                <a:lnTo>
                  <a:pt x="819100" y="889037"/>
                </a:lnTo>
                <a:close/>
                <a:moveTo>
                  <a:pt x="95251" y="766763"/>
                </a:moveTo>
                <a:lnTo>
                  <a:pt x="1188244" y="769144"/>
                </a:lnTo>
                <a:lnTo>
                  <a:pt x="1314450" y="1019176"/>
                </a:lnTo>
                <a:lnTo>
                  <a:pt x="0" y="1016795"/>
                </a:lnTo>
                <a:close/>
                <a:moveTo>
                  <a:pt x="99341" y="0"/>
                </a:moveTo>
                <a:lnTo>
                  <a:pt x="182685" y="0"/>
                </a:lnTo>
                <a:lnTo>
                  <a:pt x="182685" y="0"/>
                </a:lnTo>
                <a:lnTo>
                  <a:pt x="1116135" y="0"/>
                </a:lnTo>
                <a:lnTo>
                  <a:pt x="1116135" y="0"/>
                </a:lnTo>
                <a:lnTo>
                  <a:pt x="1199479" y="0"/>
                </a:lnTo>
                <a:lnTo>
                  <a:pt x="1199479" y="690563"/>
                </a:lnTo>
                <a:lnTo>
                  <a:pt x="1116135" y="690563"/>
                </a:lnTo>
                <a:lnTo>
                  <a:pt x="1116135" y="83344"/>
                </a:lnTo>
                <a:lnTo>
                  <a:pt x="182685" y="83344"/>
                </a:lnTo>
                <a:lnTo>
                  <a:pt x="182685" y="690563"/>
                </a:lnTo>
                <a:lnTo>
                  <a:pt x="99341" y="690563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7237" y="4697651"/>
            <a:ext cx="168880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342856"/>
            <a:r>
              <a:rPr lang="en-US" sz="1050" kern="4000" spc="-38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Device deployment</a:t>
            </a:r>
          </a:p>
        </p:txBody>
      </p:sp>
      <p:sp>
        <p:nvSpPr>
          <p:cNvPr id="10" name="Right Arrow 9"/>
          <p:cNvSpPr/>
          <p:nvPr/>
        </p:nvSpPr>
        <p:spPr>
          <a:xfrm rot="19612759">
            <a:off x="4351238" y="3852473"/>
            <a:ext cx="558381" cy="35051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987241" flipV="1">
            <a:off x="4351238" y="4614178"/>
            <a:ext cx="558381" cy="350512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6562517" y="3629615"/>
            <a:ext cx="636045" cy="493166"/>
          </a:xfrm>
          <a:custGeom>
            <a:avLst/>
            <a:gdLst/>
            <a:ahLst/>
            <a:cxnLst/>
            <a:rect l="l" t="t" r="r" b="b"/>
            <a:pathLst>
              <a:path w="1314450" h="1019176">
                <a:moveTo>
                  <a:pt x="495352" y="888282"/>
                </a:moveTo>
                <a:lnTo>
                  <a:pt x="526437" y="966788"/>
                </a:lnTo>
                <a:lnTo>
                  <a:pt x="794467" y="966788"/>
                </a:lnTo>
                <a:lnTo>
                  <a:pt x="819100" y="889037"/>
                </a:lnTo>
                <a:close/>
                <a:moveTo>
                  <a:pt x="95251" y="766763"/>
                </a:moveTo>
                <a:lnTo>
                  <a:pt x="1188244" y="769144"/>
                </a:lnTo>
                <a:lnTo>
                  <a:pt x="1314450" y="1019176"/>
                </a:lnTo>
                <a:lnTo>
                  <a:pt x="0" y="1016795"/>
                </a:lnTo>
                <a:close/>
                <a:moveTo>
                  <a:pt x="99341" y="0"/>
                </a:moveTo>
                <a:lnTo>
                  <a:pt x="182685" y="0"/>
                </a:lnTo>
                <a:lnTo>
                  <a:pt x="182685" y="0"/>
                </a:lnTo>
                <a:lnTo>
                  <a:pt x="1116135" y="0"/>
                </a:lnTo>
                <a:lnTo>
                  <a:pt x="1116135" y="0"/>
                </a:lnTo>
                <a:lnTo>
                  <a:pt x="1199479" y="0"/>
                </a:lnTo>
                <a:lnTo>
                  <a:pt x="1199479" y="690563"/>
                </a:lnTo>
                <a:lnTo>
                  <a:pt x="1116135" y="690563"/>
                </a:lnTo>
                <a:lnTo>
                  <a:pt x="1116135" y="83344"/>
                </a:lnTo>
                <a:lnTo>
                  <a:pt x="182685" y="83344"/>
                </a:lnTo>
                <a:lnTo>
                  <a:pt x="182685" y="690563"/>
                </a:lnTo>
                <a:lnTo>
                  <a:pt x="99341" y="690563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5683" y="3618090"/>
            <a:ext cx="439544" cy="45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856"/>
            <a:r>
              <a:rPr lang="en-US" sz="2353" b="1" dirty="0">
                <a:solidFill>
                  <a:srgbClr val="1CADE4"/>
                </a:solidFill>
                <a:sym typeface="Wingdings" panose="05000000000000000000" pitchFamily="2" charset="2"/>
              </a:rPr>
              <a:t></a:t>
            </a:r>
            <a:endParaRPr lang="en-US" sz="1324" b="1" dirty="0">
              <a:solidFill>
                <a:srgbClr val="1CADE4"/>
              </a:solidFill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421196" y="4991149"/>
            <a:ext cx="636045" cy="493166"/>
          </a:xfrm>
          <a:custGeom>
            <a:avLst/>
            <a:gdLst/>
            <a:ahLst/>
            <a:cxnLst/>
            <a:rect l="l" t="t" r="r" b="b"/>
            <a:pathLst>
              <a:path w="1314450" h="1019176">
                <a:moveTo>
                  <a:pt x="495352" y="888282"/>
                </a:moveTo>
                <a:lnTo>
                  <a:pt x="526437" y="966788"/>
                </a:lnTo>
                <a:lnTo>
                  <a:pt x="794467" y="966788"/>
                </a:lnTo>
                <a:lnTo>
                  <a:pt x="819100" y="889037"/>
                </a:lnTo>
                <a:close/>
                <a:moveTo>
                  <a:pt x="95251" y="766763"/>
                </a:moveTo>
                <a:lnTo>
                  <a:pt x="1188244" y="769144"/>
                </a:lnTo>
                <a:lnTo>
                  <a:pt x="1314450" y="1019176"/>
                </a:lnTo>
                <a:lnTo>
                  <a:pt x="0" y="1016795"/>
                </a:lnTo>
                <a:close/>
                <a:moveTo>
                  <a:pt x="99341" y="0"/>
                </a:moveTo>
                <a:lnTo>
                  <a:pt x="182685" y="0"/>
                </a:lnTo>
                <a:lnTo>
                  <a:pt x="182685" y="0"/>
                </a:lnTo>
                <a:lnTo>
                  <a:pt x="1116135" y="0"/>
                </a:lnTo>
                <a:lnTo>
                  <a:pt x="1116135" y="0"/>
                </a:lnTo>
                <a:lnTo>
                  <a:pt x="1199479" y="0"/>
                </a:lnTo>
                <a:lnTo>
                  <a:pt x="1199479" y="690563"/>
                </a:lnTo>
                <a:lnTo>
                  <a:pt x="1116135" y="690563"/>
                </a:lnTo>
                <a:lnTo>
                  <a:pt x="1116135" y="83344"/>
                </a:lnTo>
                <a:lnTo>
                  <a:pt x="182685" y="83344"/>
                </a:lnTo>
                <a:lnTo>
                  <a:pt x="182685" y="690563"/>
                </a:lnTo>
                <a:lnTo>
                  <a:pt x="99341" y="690563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1620" y="4980228"/>
            <a:ext cx="439544" cy="45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856"/>
            <a:r>
              <a:rPr lang="en-US" sz="2353" b="1" dirty="0">
                <a:solidFill>
                  <a:srgbClr val="1CADE4"/>
                </a:solidFill>
                <a:sym typeface="Wingdings" panose="05000000000000000000" pitchFamily="2" charset="2"/>
              </a:rPr>
              <a:t></a:t>
            </a:r>
            <a:endParaRPr lang="en-US" sz="1324" b="1" dirty="0">
              <a:solidFill>
                <a:srgbClr val="1CADE4"/>
              </a:solidFill>
            </a:endParaRPr>
          </a:p>
        </p:txBody>
      </p:sp>
      <p:sp>
        <p:nvSpPr>
          <p:cNvPr id="16" name="Oval 13"/>
          <p:cNvSpPr/>
          <p:nvPr/>
        </p:nvSpPr>
        <p:spPr bwMode="auto">
          <a:xfrm>
            <a:off x="6505723" y="4991148"/>
            <a:ext cx="631399" cy="518398"/>
          </a:xfrm>
          <a:custGeom>
            <a:avLst/>
            <a:gdLst/>
            <a:ahLst/>
            <a:cxnLst/>
            <a:rect l="l" t="t" r="r" b="b"/>
            <a:pathLst>
              <a:path w="1374788" h="1128744">
                <a:moveTo>
                  <a:pt x="1057374" y="861509"/>
                </a:moveTo>
                <a:lnTo>
                  <a:pt x="1198107" y="861509"/>
                </a:lnTo>
                <a:cubicBezTo>
                  <a:pt x="1136393" y="944146"/>
                  <a:pt x="1048306" y="1005508"/>
                  <a:pt x="946077" y="1033294"/>
                </a:cubicBezTo>
                <a:cubicBezTo>
                  <a:pt x="991727" y="993955"/>
                  <a:pt x="1029548" y="934183"/>
                  <a:pt x="1057374" y="861509"/>
                </a:cubicBezTo>
                <a:close/>
                <a:moveTo>
                  <a:pt x="852108" y="861509"/>
                </a:moveTo>
                <a:lnTo>
                  <a:pt x="1002294" y="861509"/>
                </a:lnTo>
                <a:cubicBezTo>
                  <a:pt x="966565" y="951474"/>
                  <a:pt x="913343" y="1014867"/>
                  <a:pt x="852108" y="1034483"/>
                </a:cubicBezTo>
                <a:close/>
                <a:moveTo>
                  <a:pt x="615765" y="861509"/>
                </a:moveTo>
                <a:lnTo>
                  <a:pt x="788755" y="861509"/>
                </a:lnTo>
                <a:lnTo>
                  <a:pt x="788755" y="1038913"/>
                </a:lnTo>
                <a:cubicBezTo>
                  <a:pt x="718062" y="1030075"/>
                  <a:pt x="656039" y="962482"/>
                  <a:pt x="615765" y="861509"/>
                </a:cubicBezTo>
                <a:close/>
                <a:moveTo>
                  <a:pt x="487651" y="861509"/>
                </a:moveTo>
                <a:lnTo>
                  <a:pt x="560685" y="861509"/>
                </a:lnTo>
                <a:cubicBezTo>
                  <a:pt x="588423" y="933951"/>
                  <a:pt x="626092" y="993574"/>
                  <a:pt x="671568" y="1032898"/>
                </a:cubicBezTo>
                <a:cubicBezTo>
                  <a:pt x="585799" y="1008772"/>
                  <a:pt x="510130" y="961007"/>
                  <a:pt x="452828" y="896024"/>
                </a:cubicBezTo>
                <a:close/>
                <a:moveTo>
                  <a:pt x="1107157" y="596049"/>
                </a:moveTo>
                <a:lnTo>
                  <a:pt x="1297884" y="596049"/>
                </a:lnTo>
                <a:cubicBezTo>
                  <a:pt x="1293809" y="669282"/>
                  <a:pt x="1273493" y="738126"/>
                  <a:pt x="1238835" y="798156"/>
                </a:cubicBezTo>
                <a:lnTo>
                  <a:pt x="1076959" y="798156"/>
                </a:lnTo>
                <a:cubicBezTo>
                  <a:pt x="1095399" y="736843"/>
                  <a:pt x="1106021" y="668417"/>
                  <a:pt x="1107157" y="596049"/>
                </a:cubicBezTo>
                <a:close/>
                <a:moveTo>
                  <a:pt x="852108" y="596049"/>
                </a:moveTo>
                <a:lnTo>
                  <a:pt x="1055736" y="596049"/>
                </a:lnTo>
                <a:cubicBezTo>
                  <a:pt x="1054372" y="669271"/>
                  <a:pt x="1043344" y="737966"/>
                  <a:pt x="1024483" y="798156"/>
                </a:cubicBezTo>
                <a:lnTo>
                  <a:pt x="852108" y="798156"/>
                </a:lnTo>
                <a:close/>
                <a:moveTo>
                  <a:pt x="562323" y="596049"/>
                </a:moveTo>
                <a:lnTo>
                  <a:pt x="788755" y="596049"/>
                </a:lnTo>
                <a:lnTo>
                  <a:pt x="788755" y="798156"/>
                </a:lnTo>
                <a:lnTo>
                  <a:pt x="593577" y="798156"/>
                </a:lnTo>
                <a:lnTo>
                  <a:pt x="585759" y="764270"/>
                </a:lnTo>
                <a:lnTo>
                  <a:pt x="668669" y="682093"/>
                </a:lnTo>
                <a:lnTo>
                  <a:pt x="569686" y="682093"/>
                </a:lnTo>
                <a:cubicBezTo>
                  <a:pt x="564999" y="654419"/>
                  <a:pt x="562874" y="625603"/>
                  <a:pt x="562323" y="596049"/>
                </a:cubicBezTo>
                <a:close/>
                <a:moveTo>
                  <a:pt x="451366" y="596049"/>
                </a:moveTo>
                <a:lnTo>
                  <a:pt x="510902" y="596049"/>
                </a:lnTo>
                <a:lnTo>
                  <a:pt x="517945" y="682093"/>
                </a:lnTo>
                <a:lnTo>
                  <a:pt x="458950" y="682093"/>
                </a:lnTo>
                <a:cubicBezTo>
                  <a:pt x="453662" y="656405"/>
                  <a:pt x="450942" y="627404"/>
                  <a:pt x="451366" y="596049"/>
                </a:cubicBezTo>
                <a:close/>
                <a:moveTo>
                  <a:pt x="1080911" y="343455"/>
                </a:moveTo>
                <a:lnTo>
                  <a:pt x="1246088" y="343455"/>
                </a:lnTo>
                <a:cubicBezTo>
                  <a:pt x="1277031" y="400286"/>
                  <a:pt x="1295497" y="464461"/>
                  <a:pt x="1297079" y="532696"/>
                </a:cubicBezTo>
                <a:lnTo>
                  <a:pt x="1107157" y="532696"/>
                </a:lnTo>
                <a:cubicBezTo>
                  <a:pt x="1106189" y="465375"/>
                  <a:pt x="1096841" y="401471"/>
                  <a:pt x="1080911" y="343455"/>
                </a:cubicBezTo>
                <a:close/>
                <a:moveTo>
                  <a:pt x="852108" y="343455"/>
                </a:moveTo>
                <a:lnTo>
                  <a:pt x="1028107" y="343455"/>
                </a:lnTo>
                <a:cubicBezTo>
                  <a:pt x="1044853" y="400462"/>
                  <a:pt x="1054546" y="464620"/>
                  <a:pt x="1055736" y="532696"/>
                </a:cubicBezTo>
                <a:lnTo>
                  <a:pt x="852108" y="532696"/>
                </a:lnTo>
                <a:close/>
                <a:moveTo>
                  <a:pt x="589952" y="343455"/>
                </a:moveTo>
                <a:lnTo>
                  <a:pt x="788755" y="343455"/>
                </a:lnTo>
                <a:lnTo>
                  <a:pt x="788755" y="532696"/>
                </a:lnTo>
                <a:lnTo>
                  <a:pt x="562323" y="532696"/>
                </a:lnTo>
                <a:cubicBezTo>
                  <a:pt x="563513" y="464620"/>
                  <a:pt x="573206" y="400462"/>
                  <a:pt x="589952" y="343455"/>
                </a:cubicBezTo>
                <a:close/>
                <a:moveTo>
                  <a:pt x="487125" y="343455"/>
                </a:moveTo>
                <a:lnTo>
                  <a:pt x="537150" y="343455"/>
                </a:lnTo>
                <a:cubicBezTo>
                  <a:pt x="521219" y="401471"/>
                  <a:pt x="511871" y="465375"/>
                  <a:pt x="510902" y="532696"/>
                </a:cubicBezTo>
                <a:lnTo>
                  <a:pt x="453072" y="532696"/>
                </a:lnTo>
                <a:cubicBezTo>
                  <a:pt x="457594" y="473136"/>
                  <a:pt x="469260" y="408304"/>
                  <a:pt x="487125" y="343455"/>
                </a:cubicBezTo>
                <a:close/>
                <a:moveTo>
                  <a:pt x="555452" y="128132"/>
                </a:moveTo>
                <a:cubicBezTo>
                  <a:pt x="434055" y="281842"/>
                  <a:pt x="365062" y="558695"/>
                  <a:pt x="395628" y="707165"/>
                </a:cubicBezTo>
                <a:lnTo>
                  <a:pt x="576412" y="707165"/>
                </a:lnTo>
                <a:lnTo>
                  <a:pt x="280346" y="1000611"/>
                </a:lnTo>
                <a:lnTo>
                  <a:pt x="0" y="709785"/>
                </a:lnTo>
                <a:lnTo>
                  <a:pt x="159823" y="709785"/>
                </a:lnTo>
                <a:cubicBezTo>
                  <a:pt x="189517" y="529001"/>
                  <a:pt x="177291" y="301056"/>
                  <a:pt x="555452" y="128132"/>
                </a:cubicBezTo>
                <a:close/>
                <a:moveTo>
                  <a:pt x="946614" y="95964"/>
                </a:moveTo>
                <a:cubicBezTo>
                  <a:pt x="1053942" y="124967"/>
                  <a:pt x="1145653" y="191168"/>
                  <a:pt x="1207872" y="280102"/>
                </a:cubicBezTo>
                <a:lnTo>
                  <a:pt x="1061451" y="280102"/>
                </a:lnTo>
                <a:cubicBezTo>
                  <a:pt x="1033981" y="201796"/>
                  <a:pt x="994580" y="137635"/>
                  <a:pt x="946614" y="95964"/>
                </a:cubicBezTo>
                <a:close/>
                <a:moveTo>
                  <a:pt x="672310" y="95136"/>
                </a:moveTo>
                <a:cubicBezTo>
                  <a:pt x="623980" y="136823"/>
                  <a:pt x="584257" y="201301"/>
                  <a:pt x="556608" y="280102"/>
                </a:cubicBezTo>
                <a:lnTo>
                  <a:pt x="506892" y="280102"/>
                </a:lnTo>
                <a:cubicBezTo>
                  <a:pt x="521854" y="232816"/>
                  <a:pt x="540582" y="186649"/>
                  <a:pt x="562808" y="143806"/>
                </a:cubicBezTo>
                <a:cubicBezTo>
                  <a:pt x="596210" y="122198"/>
                  <a:pt x="633228" y="106246"/>
                  <a:pt x="672310" y="95136"/>
                </a:cubicBezTo>
                <a:close/>
                <a:moveTo>
                  <a:pt x="852108" y="94263"/>
                </a:moveTo>
                <a:cubicBezTo>
                  <a:pt x="916255" y="114868"/>
                  <a:pt x="971642" y="183438"/>
                  <a:pt x="1007803" y="280102"/>
                </a:cubicBezTo>
                <a:lnTo>
                  <a:pt x="852108" y="280102"/>
                </a:lnTo>
                <a:close/>
                <a:moveTo>
                  <a:pt x="788755" y="89832"/>
                </a:moveTo>
                <a:lnTo>
                  <a:pt x="788755" y="280102"/>
                </a:lnTo>
                <a:lnTo>
                  <a:pt x="610256" y="280102"/>
                </a:lnTo>
                <a:cubicBezTo>
                  <a:pt x="650768" y="172127"/>
                  <a:pt x="715066" y="99146"/>
                  <a:pt x="788755" y="89832"/>
                </a:cubicBezTo>
                <a:close/>
                <a:moveTo>
                  <a:pt x="810416" y="0"/>
                </a:moveTo>
                <a:cubicBezTo>
                  <a:pt x="1122110" y="0"/>
                  <a:pt x="1374788" y="252678"/>
                  <a:pt x="1374788" y="564372"/>
                </a:cubicBezTo>
                <a:cubicBezTo>
                  <a:pt x="1374788" y="876066"/>
                  <a:pt x="1122110" y="1128744"/>
                  <a:pt x="810416" y="1128744"/>
                </a:cubicBezTo>
                <a:cubicBezTo>
                  <a:pt x="647834" y="1128744"/>
                  <a:pt x="501309" y="1059997"/>
                  <a:pt x="399406" y="948973"/>
                </a:cubicBezTo>
                <a:lnTo>
                  <a:pt x="424159" y="924440"/>
                </a:lnTo>
                <a:cubicBezTo>
                  <a:pt x="514831" y="1024175"/>
                  <a:pt x="644348" y="1087306"/>
                  <a:pt x="788755" y="1092236"/>
                </a:cubicBezTo>
                <a:lnTo>
                  <a:pt x="788755" y="1094420"/>
                </a:lnTo>
                <a:lnTo>
                  <a:pt x="809030" y="1094420"/>
                </a:lnTo>
                <a:lnTo>
                  <a:pt x="810417" y="1094420"/>
                </a:lnTo>
                <a:lnTo>
                  <a:pt x="852108" y="1094420"/>
                </a:lnTo>
                <a:lnTo>
                  <a:pt x="852108" y="1090217"/>
                </a:lnTo>
                <a:cubicBezTo>
                  <a:pt x="1017064" y="1078881"/>
                  <a:pt x="1160769" y="991207"/>
                  <a:pt x="1247754" y="861509"/>
                </a:cubicBezTo>
                <a:lnTo>
                  <a:pt x="1249333" y="861509"/>
                </a:lnTo>
                <a:lnTo>
                  <a:pt x="1249333" y="859468"/>
                </a:lnTo>
                <a:cubicBezTo>
                  <a:pt x="1307218" y="775744"/>
                  <a:pt x="1340464" y="673942"/>
                  <a:pt x="1340464" y="564373"/>
                </a:cubicBezTo>
                <a:cubicBezTo>
                  <a:pt x="1340464" y="271636"/>
                  <a:pt x="1103154" y="34325"/>
                  <a:pt x="810417" y="34325"/>
                </a:cubicBezTo>
                <a:cubicBezTo>
                  <a:pt x="810117" y="34325"/>
                  <a:pt x="809818" y="34325"/>
                  <a:pt x="809519" y="34413"/>
                </a:cubicBezTo>
                <a:lnTo>
                  <a:pt x="809030" y="34325"/>
                </a:lnTo>
                <a:cubicBezTo>
                  <a:pt x="808474" y="34325"/>
                  <a:pt x="807918" y="34328"/>
                  <a:pt x="807367" y="34622"/>
                </a:cubicBezTo>
                <a:cubicBezTo>
                  <a:pt x="732085" y="34969"/>
                  <a:pt x="660520" y="51031"/>
                  <a:pt x="596291" y="80756"/>
                </a:cubicBezTo>
                <a:lnTo>
                  <a:pt x="629339" y="32369"/>
                </a:lnTo>
                <a:cubicBezTo>
                  <a:pt x="685591" y="10535"/>
                  <a:pt x="746773" y="0"/>
                  <a:pt x="8104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ounded Rectangle 10"/>
          <p:cNvSpPr/>
          <p:nvPr/>
        </p:nvSpPr>
        <p:spPr bwMode="auto">
          <a:xfrm>
            <a:off x="7743305" y="4905340"/>
            <a:ext cx="405692" cy="620798"/>
          </a:xfrm>
          <a:custGeom>
            <a:avLst/>
            <a:gdLst/>
            <a:ahLst/>
            <a:cxnLst/>
            <a:rect l="l" t="t" r="r" b="b"/>
            <a:pathLst>
              <a:path w="866775" h="1326356">
                <a:moveTo>
                  <a:pt x="433388" y="1041759"/>
                </a:moveTo>
                <a:cubicBezTo>
                  <a:pt x="397945" y="1041759"/>
                  <a:pt x="369213" y="1070491"/>
                  <a:pt x="369213" y="1105934"/>
                </a:cubicBezTo>
                <a:cubicBezTo>
                  <a:pt x="369213" y="1141377"/>
                  <a:pt x="397945" y="1170109"/>
                  <a:pt x="433388" y="1170109"/>
                </a:cubicBezTo>
                <a:cubicBezTo>
                  <a:pt x="468831" y="1170109"/>
                  <a:pt x="497563" y="1141377"/>
                  <a:pt x="497563" y="1105934"/>
                </a:cubicBezTo>
                <a:cubicBezTo>
                  <a:pt x="497563" y="1070491"/>
                  <a:pt x="468831" y="1041759"/>
                  <a:pt x="433388" y="1041759"/>
                </a:cubicBezTo>
                <a:close/>
                <a:moveTo>
                  <a:pt x="207170" y="575072"/>
                </a:moveTo>
                <a:cubicBezTo>
                  <a:pt x="182840" y="575072"/>
                  <a:pt x="163117" y="594795"/>
                  <a:pt x="163117" y="619125"/>
                </a:cubicBezTo>
                <a:cubicBezTo>
                  <a:pt x="163117" y="643455"/>
                  <a:pt x="182840" y="663178"/>
                  <a:pt x="207170" y="663178"/>
                </a:cubicBezTo>
                <a:lnTo>
                  <a:pt x="659607" y="663178"/>
                </a:lnTo>
                <a:cubicBezTo>
                  <a:pt x="683937" y="663178"/>
                  <a:pt x="703660" y="643455"/>
                  <a:pt x="703660" y="619125"/>
                </a:cubicBezTo>
                <a:cubicBezTo>
                  <a:pt x="703660" y="594795"/>
                  <a:pt x="683937" y="575072"/>
                  <a:pt x="659607" y="575072"/>
                </a:cubicBezTo>
                <a:close/>
                <a:moveTo>
                  <a:pt x="207170" y="371416"/>
                </a:moveTo>
                <a:cubicBezTo>
                  <a:pt x="182840" y="371416"/>
                  <a:pt x="163117" y="391139"/>
                  <a:pt x="163117" y="415469"/>
                </a:cubicBezTo>
                <a:cubicBezTo>
                  <a:pt x="163117" y="439799"/>
                  <a:pt x="182840" y="459522"/>
                  <a:pt x="207170" y="459522"/>
                </a:cubicBezTo>
                <a:lnTo>
                  <a:pt x="659607" y="459522"/>
                </a:lnTo>
                <a:cubicBezTo>
                  <a:pt x="683937" y="459522"/>
                  <a:pt x="703660" y="439799"/>
                  <a:pt x="703660" y="415469"/>
                </a:cubicBezTo>
                <a:cubicBezTo>
                  <a:pt x="703660" y="391139"/>
                  <a:pt x="683937" y="371416"/>
                  <a:pt x="659607" y="371416"/>
                </a:cubicBezTo>
                <a:close/>
                <a:moveTo>
                  <a:pt x="207170" y="169636"/>
                </a:moveTo>
                <a:cubicBezTo>
                  <a:pt x="182840" y="169636"/>
                  <a:pt x="163117" y="189359"/>
                  <a:pt x="163117" y="213689"/>
                </a:cubicBezTo>
                <a:cubicBezTo>
                  <a:pt x="163117" y="238019"/>
                  <a:pt x="182840" y="257742"/>
                  <a:pt x="207170" y="257742"/>
                </a:cubicBezTo>
                <a:lnTo>
                  <a:pt x="659607" y="257742"/>
                </a:lnTo>
                <a:cubicBezTo>
                  <a:pt x="683937" y="257742"/>
                  <a:pt x="703660" y="238019"/>
                  <a:pt x="703660" y="213689"/>
                </a:cubicBezTo>
                <a:cubicBezTo>
                  <a:pt x="703660" y="189359"/>
                  <a:pt x="683937" y="169636"/>
                  <a:pt x="659607" y="169636"/>
                </a:cubicBezTo>
                <a:close/>
                <a:moveTo>
                  <a:pt x="44457" y="0"/>
                </a:moveTo>
                <a:lnTo>
                  <a:pt x="822318" y="0"/>
                </a:lnTo>
                <a:cubicBezTo>
                  <a:pt x="846871" y="0"/>
                  <a:pt x="866775" y="19904"/>
                  <a:pt x="866775" y="44457"/>
                </a:cubicBezTo>
                <a:lnTo>
                  <a:pt x="866775" y="1281899"/>
                </a:lnTo>
                <a:cubicBezTo>
                  <a:pt x="866775" y="1306452"/>
                  <a:pt x="846871" y="1326356"/>
                  <a:pt x="822318" y="1326356"/>
                </a:cubicBezTo>
                <a:lnTo>
                  <a:pt x="44457" y="1326356"/>
                </a:lnTo>
                <a:cubicBezTo>
                  <a:pt x="19904" y="1326356"/>
                  <a:pt x="0" y="1306452"/>
                  <a:pt x="0" y="1281899"/>
                </a:cubicBezTo>
                <a:lnTo>
                  <a:pt x="0" y="44457"/>
                </a:lnTo>
                <a:cubicBezTo>
                  <a:pt x="0" y="19904"/>
                  <a:pt x="19904" y="0"/>
                  <a:pt x="44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0" tIns="34280" rIns="34280" bIns="685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85467" fontAlgn="base">
              <a:spcBef>
                <a:spcPct val="0"/>
              </a:spcBef>
              <a:spcAft>
                <a:spcPct val="0"/>
              </a:spcAft>
            </a:pPr>
            <a:endParaRPr lang="en-US" sz="1125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94553" y="5237732"/>
            <a:ext cx="39665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97177" y="5237732"/>
            <a:ext cx="39665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76952" y="3341010"/>
            <a:ext cx="2572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342856"/>
            <a:r>
              <a:rPr lang="en-US" sz="1200" b="1" kern="4000" spc="-38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Has never connected to the Internet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5257" y="4559208"/>
            <a:ext cx="2572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342856"/>
            <a:r>
              <a:rPr lang="en-US" sz="1200" b="1" kern="4000" spc="-38" dirty="0">
                <a:gradFill flip="none" rotWithShape="1">
                  <a:gsLst>
                    <a:gs pos="0">
                      <a:prstClr val="black">
                        <a:lumMod val="65000"/>
                        <a:lumOff val="35000"/>
                      </a:prstClr>
                    </a:gs>
                    <a:gs pos="86000">
                      <a:prstClr val="black">
                        <a:lumMod val="75000"/>
                        <a:lumOff val="25000"/>
                      </a:prst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rPr>
              <a:t>Internet connectivity</a:t>
            </a:r>
          </a:p>
        </p:txBody>
      </p:sp>
      <p:sp>
        <p:nvSpPr>
          <p:cNvPr id="22" name="Rectangle 27"/>
          <p:cNvSpPr/>
          <p:nvPr/>
        </p:nvSpPr>
        <p:spPr bwMode="auto">
          <a:xfrm>
            <a:off x="5106940" y="3123389"/>
            <a:ext cx="3566170" cy="1294457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8608" y="3482367"/>
            <a:ext cx="1186060" cy="635306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32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10 </a:t>
            </a:r>
          </a:p>
          <a:p>
            <a:pPr algn="ctr">
              <a:lnSpc>
                <a:spcPct val="90000"/>
              </a:lnSpc>
              <a:spcAft>
                <a:spcPts val="441"/>
              </a:spcAft>
            </a:pPr>
            <a:r>
              <a:rPr lang="en-US" sz="132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“</a:t>
            </a:r>
            <a:r>
              <a:rPr lang="en-US" sz="1324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Industry</a:t>
            </a:r>
            <a:r>
              <a:rPr lang="en-US" sz="132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9720" y="1080408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 activation </a:t>
            </a:r>
            <a:r>
              <a:rPr lang="en-US" sz="2800" dirty="0" smtClean="0"/>
              <a:t>issues </a:t>
            </a:r>
            <a:r>
              <a:rPr lang="en-US" sz="2800" dirty="0"/>
              <a:t>with Windows 10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 Placeholder 1"/>
          <p:cNvSpPr txBox="1">
            <a:spLocks/>
          </p:cNvSpPr>
          <p:nvPr/>
        </p:nvSpPr>
        <p:spPr>
          <a:xfrm>
            <a:off x="917547" y="1797436"/>
            <a:ext cx="8740142" cy="543108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No activation for “Mobile” and “Athens”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Industry activation works both online and offline</a:t>
            </a:r>
          </a:p>
        </p:txBody>
      </p:sp>
    </p:spTree>
    <p:extLst>
      <p:ext uri="{BB962C8B-B14F-4D97-AF65-F5344CB8AC3E}">
        <p14:creationId xmlns:p14="http://schemas.microsoft.com/office/powerpoint/2010/main" val="250126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1"/>
          <p:cNvGraphicFramePr/>
          <p:nvPr>
            <p:extLst>
              <p:ext uri="{D42A27DB-BD31-4B8C-83A1-F6EECF244321}">
                <p14:modId xmlns:p14="http://schemas.microsoft.com/office/powerpoint/2010/main" val="927555100"/>
              </p:ext>
            </p:extLst>
          </p:nvPr>
        </p:nvGraphicFramePr>
        <p:xfrm>
          <a:off x="89876" y="1860257"/>
          <a:ext cx="8740142" cy="3753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Activation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9720" y="1080408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Build Connected Devices with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Athens</a:t>
            </a:r>
          </a:p>
        </p:txBody>
      </p:sp>
    </p:spTree>
    <p:extLst>
      <p:ext uri="{BB962C8B-B14F-4D97-AF65-F5344CB8AC3E}">
        <p14:creationId xmlns:p14="http://schemas.microsoft.com/office/powerpoint/2010/main" val="31908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593" y="1214844"/>
            <a:ext cx="7850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b="1" u="sng" dirty="0" err="1" smtClean="0"/>
              <a:t>Contents</a:t>
            </a:r>
            <a:r>
              <a:rPr lang="pt-PT" sz="3600" b="1" u="sng" dirty="0" smtClean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Windows 10 </a:t>
            </a:r>
            <a:r>
              <a:rPr lang="en-US" sz="3600" dirty="0" err="1" smtClean="0"/>
              <a:t>IoT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Tryout Athens </a:t>
            </a:r>
            <a:r>
              <a:rPr lang="en-US" sz="3600" dirty="0"/>
              <a:t>on Rpi2</a:t>
            </a:r>
          </a:p>
          <a:p>
            <a:endParaRPr lang="pt-PT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35538" y="205591"/>
            <a:ext cx="315942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5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Agenda</a:t>
            </a:r>
            <a:endParaRPr lang="en-US" sz="405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84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 flipH="1" flipV="1">
            <a:off x="4046289" y="5224217"/>
            <a:ext cx="521107" cy="87376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 flipV="1">
            <a:off x="3301307" y="4825322"/>
            <a:ext cx="317956" cy="223507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3006443" y="4033590"/>
            <a:ext cx="165491" cy="35892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109150" y="3185969"/>
            <a:ext cx="137883" cy="28355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3934517" y="2567535"/>
            <a:ext cx="483659" cy="19748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809124" y="2567534"/>
            <a:ext cx="534686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72547" y="2498441"/>
            <a:ext cx="637205" cy="147364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945617" y="2790281"/>
            <a:ext cx="545893" cy="2822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691136" y="3307284"/>
            <a:ext cx="236378" cy="45589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7859179" y="4255325"/>
            <a:ext cx="172915" cy="478083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746802" y="4994377"/>
            <a:ext cx="970881" cy="35038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085312" y="5344766"/>
            <a:ext cx="520747" cy="4376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4855910" y="5345632"/>
            <a:ext cx="521775" cy="42896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20123" y="3185970"/>
            <a:ext cx="4239055" cy="1547436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3891000" y="2912808"/>
            <a:ext cx="2758180" cy="206476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3213141" y="3164749"/>
            <a:ext cx="3989438" cy="59098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4831008" y="2926245"/>
            <a:ext cx="2390013" cy="226213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4708032" y="3164750"/>
            <a:ext cx="2494546" cy="181396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390068" y="3307284"/>
            <a:ext cx="320203" cy="45589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3313529" y="4000628"/>
            <a:ext cx="4377607" cy="61783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 flipV="1">
            <a:off x="3213141" y="3755734"/>
            <a:ext cx="3333492" cy="141391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 flipV="1">
            <a:off x="6637061" y="2917829"/>
            <a:ext cx="39891" cy="212256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5016307" y="2995830"/>
            <a:ext cx="845672" cy="199197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 flipV="1">
            <a:off x="4608812" y="2911562"/>
            <a:ext cx="99220" cy="206714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 flipV="1">
            <a:off x="3213141" y="3755367"/>
            <a:ext cx="1494892" cy="123901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 flipV="1">
            <a:off x="3213141" y="3755733"/>
            <a:ext cx="672658" cy="1221843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313531" y="2911564"/>
            <a:ext cx="1295283" cy="1697586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3934519" y="2790281"/>
            <a:ext cx="2411167" cy="35216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3885798" y="3185968"/>
            <a:ext cx="3808350" cy="82193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 flipV="1">
            <a:off x="5553706" y="2976215"/>
            <a:ext cx="1123246" cy="206417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5794217" y="2917829"/>
            <a:ext cx="842844" cy="224570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 flipV="1">
            <a:off x="3213142" y="3755733"/>
            <a:ext cx="2610761" cy="1424074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6676953" y="4007901"/>
            <a:ext cx="1017197" cy="1099723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3620123" y="3185971"/>
            <a:ext cx="1087910" cy="1816199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 flipV="1">
            <a:off x="5553706" y="3042264"/>
            <a:ext cx="2137430" cy="95836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3213140" y="3755735"/>
            <a:ext cx="4646038" cy="977674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6649180" y="2912809"/>
            <a:ext cx="1216656" cy="182060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4809124" y="4978709"/>
            <a:ext cx="1737508" cy="190937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3885800" y="2911562"/>
            <a:ext cx="723015" cy="2067148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4708032" y="2917829"/>
            <a:ext cx="1929029" cy="2060881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V="1">
            <a:off x="4708033" y="4664149"/>
            <a:ext cx="2447300" cy="31456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4708034" y="4007900"/>
            <a:ext cx="2986115" cy="104221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>
            <a:off x="3919726" y="4008302"/>
            <a:ext cx="3771411" cy="970407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 flipV="1">
            <a:off x="4809124" y="2638081"/>
            <a:ext cx="1500627" cy="7725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97" idx="3"/>
          </p:cNvCxnSpPr>
          <p:nvPr/>
        </p:nvCxnSpPr>
        <p:spPr>
          <a:xfrm flipH="1" flipV="1">
            <a:off x="3264140" y="3781900"/>
            <a:ext cx="4426997" cy="226402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reeform 11"/>
          <p:cNvSpPr>
            <a:spLocks/>
          </p:cNvSpPr>
          <p:nvPr/>
        </p:nvSpPr>
        <p:spPr bwMode="auto">
          <a:xfrm flipH="1">
            <a:off x="7591853" y="5261102"/>
            <a:ext cx="1197257" cy="486539"/>
          </a:xfrm>
          <a:prstGeom prst="wedgeRoundRectCallout">
            <a:avLst>
              <a:gd name="adj1" fmla="val 34621"/>
              <a:gd name="adj2" fmla="val -10847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can send notifications</a:t>
            </a:r>
          </a:p>
        </p:txBody>
      </p:sp>
      <p:sp>
        <p:nvSpPr>
          <p:cNvPr id="186" name="Freeform 11"/>
          <p:cNvSpPr>
            <a:spLocks/>
          </p:cNvSpPr>
          <p:nvPr/>
        </p:nvSpPr>
        <p:spPr bwMode="auto">
          <a:xfrm flipH="1">
            <a:off x="6240893" y="5644474"/>
            <a:ext cx="1197257" cy="318959"/>
          </a:xfrm>
          <a:prstGeom prst="wedgeRoundRectCallout">
            <a:avLst>
              <a:gd name="adj1" fmla="val 13663"/>
              <a:gd name="adj2" fmla="val -97743"/>
              <a:gd name="adj3" fmla="val 16667"/>
            </a:avLst>
          </a:prstGeom>
          <a:solidFill>
            <a:schemeClr val="accent1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have lighting interface</a:t>
            </a:r>
          </a:p>
        </p:txBody>
      </p:sp>
      <p:sp>
        <p:nvSpPr>
          <p:cNvPr id="187" name="Freeform 11"/>
          <p:cNvSpPr>
            <a:spLocks/>
          </p:cNvSpPr>
          <p:nvPr/>
        </p:nvSpPr>
        <p:spPr bwMode="auto">
          <a:xfrm flipH="1">
            <a:off x="2394130" y="1965921"/>
            <a:ext cx="1313623" cy="486539"/>
          </a:xfrm>
          <a:prstGeom prst="wedgeRoundRectCallout">
            <a:avLst>
              <a:gd name="adj1" fmla="val -37883"/>
              <a:gd name="adj2" fmla="val 11936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can send notifications.</a:t>
            </a:r>
          </a:p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have a clock interface</a:t>
            </a:r>
          </a:p>
        </p:txBody>
      </p:sp>
      <p:sp>
        <p:nvSpPr>
          <p:cNvPr id="188" name="Freeform 11"/>
          <p:cNvSpPr>
            <a:spLocks/>
          </p:cNvSpPr>
          <p:nvPr/>
        </p:nvSpPr>
        <p:spPr bwMode="auto">
          <a:xfrm flipH="1">
            <a:off x="3629193" y="4461817"/>
            <a:ext cx="1521530" cy="339304"/>
          </a:xfrm>
          <a:prstGeom prst="wedgeRoundRectCallout">
            <a:avLst>
              <a:gd name="adj1" fmla="val -20479"/>
              <a:gd name="adj2" fmla="val 90782"/>
              <a:gd name="adj3" fmla="val 16667"/>
            </a:avLst>
          </a:prstGeom>
          <a:solidFill>
            <a:srgbClr val="0070C0"/>
          </a:solidFill>
          <a:ln w="19050" cap="rnd">
            <a:noFill/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display notifications.</a:t>
            </a:r>
          </a:p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have the clock interface!</a:t>
            </a:r>
          </a:p>
        </p:txBody>
      </p:sp>
      <p:sp>
        <p:nvSpPr>
          <p:cNvPr id="189" name="Freeform 11"/>
          <p:cNvSpPr>
            <a:spLocks/>
          </p:cNvSpPr>
          <p:nvPr/>
        </p:nvSpPr>
        <p:spPr bwMode="auto">
          <a:xfrm flipH="1">
            <a:off x="6887032" y="2011179"/>
            <a:ext cx="1178257" cy="486539"/>
          </a:xfrm>
          <a:prstGeom prst="wedgeRoundRectCallout">
            <a:avLst>
              <a:gd name="adj1" fmla="val 49705"/>
              <a:gd name="adj2" fmla="val 83909"/>
              <a:gd name="adj3" fmla="val 16667"/>
            </a:avLst>
          </a:prstGeom>
          <a:solidFill>
            <a:srgbClr val="0070C0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display notifications.</a:t>
            </a:r>
          </a:p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have the  clock interface!</a:t>
            </a:r>
          </a:p>
        </p:txBody>
      </p:sp>
      <p:sp>
        <p:nvSpPr>
          <p:cNvPr id="190" name="Freeform 11"/>
          <p:cNvSpPr>
            <a:spLocks/>
          </p:cNvSpPr>
          <p:nvPr/>
        </p:nvSpPr>
        <p:spPr bwMode="auto">
          <a:xfrm flipH="1">
            <a:off x="2924957" y="5466589"/>
            <a:ext cx="1178257" cy="486539"/>
          </a:xfrm>
          <a:prstGeom prst="wedgeRoundRectCallout">
            <a:avLst>
              <a:gd name="adj1" fmla="val -17978"/>
              <a:gd name="adj2" fmla="val -83084"/>
              <a:gd name="adj3" fmla="val 16667"/>
            </a:avLst>
          </a:prstGeom>
          <a:solidFill>
            <a:srgbClr val="0070C0"/>
          </a:solidFill>
          <a:ln w="19050" cap="rnd">
            <a:noFill/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display notifications.</a:t>
            </a:r>
          </a:p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have the clock interface!</a:t>
            </a:r>
          </a:p>
        </p:txBody>
      </p:sp>
      <p:sp>
        <p:nvSpPr>
          <p:cNvPr id="191" name="Freeform 11"/>
          <p:cNvSpPr>
            <a:spLocks/>
          </p:cNvSpPr>
          <p:nvPr/>
        </p:nvSpPr>
        <p:spPr bwMode="auto">
          <a:xfrm flipH="1">
            <a:off x="5613142" y="4478020"/>
            <a:ext cx="1197257" cy="306898"/>
          </a:xfrm>
          <a:prstGeom prst="wedgeRoundRectCallout">
            <a:avLst>
              <a:gd name="adj1" fmla="val 36130"/>
              <a:gd name="adj2" fmla="val 163994"/>
              <a:gd name="adj3" fmla="val 16667"/>
            </a:avLst>
          </a:prstGeom>
          <a:solidFill>
            <a:schemeClr val="accent1"/>
          </a:solidFill>
          <a:ln w="19050" cap="rnd">
            <a:noFill/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can send and display notifications</a:t>
            </a:r>
          </a:p>
        </p:txBody>
      </p:sp>
      <p:sp>
        <p:nvSpPr>
          <p:cNvPr id="192" name="Freeform 11"/>
          <p:cNvSpPr>
            <a:spLocks/>
          </p:cNvSpPr>
          <p:nvPr/>
        </p:nvSpPr>
        <p:spPr bwMode="auto">
          <a:xfrm flipH="1">
            <a:off x="5553705" y="1940145"/>
            <a:ext cx="1197257" cy="306898"/>
          </a:xfrm>
          <a:prstGeom prst="wedgeRoundRectCallout">
            <a:avLst>
              <a:gd name="adj1" fmla="val 40456"/>
              <a:gd name="adj2" fmla="val 119977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spcBef>
                <a:spcPts val="225"/>
              </a:spcBef>
            </a:pPr>
            <a:r>
              <a:rPr lang="en-US" sz="900" dirty="0">
                <a:solidFill>
                  <a:srgbClr val="FFFFFF"/>
                </a:solidFill>
                <a:latin typeface="+mj-lt"/>
              </a:rPr>
              <a:t>I can send notifications</a:t>
            </a:r>
          </a:p>
        </p:txBody>
      </p:sp>
      <p:pic>
        <p:nvPicPr>
          <p:cNvPr id="194" name="Picture 193" descr="Allseen-WearableDevice-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15" y="4945726"/>
            <a:ext cx="393081" cy="578194"/>
          </a:xfrm>
          <a:prstGeom prst="rect">
            <a:avLst/>
          </a:prstGeom>
          <a:ln>
            <a:noFill/>
          </a:ln>
        </p:spPr>
      </p:pic>
      <p:pic>
        <p:nvPicPr>
          <p:cNvPr id="195" name="Picture 194" descr="Allseen-Lighting-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11" y="5022495"/>
            <a:ext cx="393081" cy="578194"/>
          </a:xfrm>
          <a:prstGeom prst="rect">
            <a:avLst/>
          </a:prstGeom>
          <a:ln>
            <a:noFill/>
          </a:ln>
        </p:spPr>
      </p:pic>
      <p:pic>
        <p:nvPicPr>
          <p:cNvPr id="196" name="Picture 195" descr="Allseen-Appliances-K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34" y="2720247"/>
            <a:ext cx="750323" cy="511467"/>
          </a:xfrm>
          <a:prstGeom prst="rect">
            <a:avLst/>
          </a:prstGeom>
          <a:ln>
            <a:noFill/>
          </a:ln>
        </p:spPr>
      </p:pic>
      <p:pic>
        <p:nvPicPr>
          <p:cNvPr id="197" name="Picture 196" descr="Allseen-SmartPhone-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056" y="3439096"/>
            <a:ext cx="377084" cy="685605"/>
          </a:xfrm>
          <a:prstGeom prst="rect">
            <a:avLst/>
          </a:prstGeom>
          <a:ln>
            <a:noFill/>
          </a:ln>
        </p:spPr>
      </p:pic>
      <p:pic>
        <p:nvPicPr>
          <p:cNvPr id="198" name="Picture 197" descr="Allseen-DisplayTelevision-K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51" y="2381040"/>
            <a:ext cx="730877" cy="56500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91" y="2837206"/>
            <a:ext cx="794445" cy="794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Picture 199" descr="Allseen-Tablet-K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853" y="2282126"/>
            <a:ext cx="511919" cy="711912"/>
          </a:xfrm>
          <a:prstGeom prst="rect">
            <a:avLst/>
          </a:prstGeom>
        </p:spPr>
      </p:pic>
      <p:grpSp>
        <p:nvGrpSpPr>
          <p:cNvPr id="201" name="Group 200"/>
          <p:cNvGrpSpPr/>
          <p:nvPr/>
        </p:nvGrpSpPr>
        <p:grpSpPr>
          <a:xfrm>
            <a:off x="3079200" y="4393781"/>
            <a:ext cx="207792" cy="434787"/>
            <a:chOff x="4071434" y="1259595"/>
            <a:chExt cx="505181" cy="1202777"/>
          </a:xfrm>
        </p:grpSpPr>
        <p:grpSp>
          <p:nvGrpSpPr>
            <p:cNvPr id="202" name="Group 201"/>
            <p:cNvGrpSpPr/>
            <p:nvPr/>
          </p:nvGrpSpPr>
          <p:grpSpPr>
            <a:xfrm>
              <a:off x="4138780" y="1393528"/>
              <a:ext cx="355432" cy="968672"/>
              <a:chOff x="5920241" y="1017499"/>
              <a:chExt cx="355432" cy="968672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5920241" y="1017499"/>
                <a:ext cx="355432" cy="9686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020511" y="1163128"/>
                <a:ext cx="174171" cy="3459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016773" y="1509082"/>
                <a:ext cx="174171" cy="345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4071434" y="1259595"/>
              <a:ext cx="505181" cy="1202777"/>
              <a:chOff x="4071434" y="1259595"/>
              <a:chExt cx="505181" cy="1026405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 flipV="1">
                <a:off x="4071434" y="2276431"/>
                <a:ext cx="505181" cy="95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4576615" y="1259595"/>
                <a:ext cx="0" cy="10168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4071434" y="1259595"/>
                <a:ext cx="5051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071434" y="1259595"/>
                <a:ext cx="0" cy="10168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5341362" y="2271360"/>
            <a:ext cx="345250" cy="731819"/>
            <a:chOff x="8197472" y="815445"/>
            <a:chExt cx="914400" cy="1546755"/>
          </a:xfrm>
        </p:grpSpPr>
        <p:grpSp>
          <p:nvGrpSpPr>
            <p:cNvPr id="212" name="Group 211"/>
            <p:cNvGrpSpPr/>
            <p:nvPr/>
          </p:nvGrpSpPr>
          <p:grpSpPr>
            <a:xfrm>
              <a:off x="8197472" y="815445"/>
              <a:ext cx="914400" cy="1546755"/>
              <a:chOff x="8197472" y="815445"/>
              <a:chExt cx="914400" cy="1546755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8197472" y="815445"/>
                <a:ext cx="914400" cy="457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8197472" y="1295400"/>
                <a:ext cx="914400" cy="106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 flipH="1">
              <a:off x="8258493" y="838200"/>
              <a:ext cx="45719" cy="4105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8258493" y="1371600"/>
              <a:ext cx="45719" cy="8989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7667563" y="3745918"/>
            <a:ext cx="532937" cy="491595"/>
            <a:chOff x="5637212" y="3171260"/>
            <a:chExt cx="2286000" cy="1550095"/>
          </a:xfrm>
        </p:grpSpPr>
        <p:grpSp>
          <p:nvGrpSpPr>
            <p:cNvPr id="218" name="Group 217"/>
            <p:cNvGrpSpPr/>
            <p:nvPr/>
          </p:nvGrpSpPr>
          <p:grpSpPr>
            <a:xfrm>
              <a:off x="5637212" y="3171260"/>
              <a:ext cx="2286000" cy="1550095"/>
              <a:chOff x="6780212" y="685800"/>
              <a:chExt cx="1905000" cy="1558996"/>
            </a:xfrm>
          </p:grpSpPr>
          <p:grpSp>
            <p:nvGrpSpPr>
              <p:cNvPr id="220" name="Group 219"/>
              <p:cNvGrpSpPr/>
              <p:nvPr/>
            </p:nvGrpSpPr>
            <p:grpSpPr>
              <a:xfrm>
                <a:off x="6780212" y="685800"/>
                <a:ext cx="1905000" cy="1558996"/>
                <a:chOff x="6780212" y="685800"/>
                <a:chExt cx="1905000" cy="1558996"/>
              </a:xfrm>
            </p:grpSpPr>
            <p:sp>
              <p:nvSpPr>
                <p:cNvPr id="222" name="Frame 221"/>
                <p:cNvSpPr/>
                <p:nvPr/>
              </p:nvSpPr>
              <p:spPr>
                <a:xfrm>
                  <a:off x="6932612" y="685800"/>
                  <a:ext cx="1600200" cy="990600"/>
                </a:xfrm>
                <a:prstGeom prst="fram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Trapezoid 222"/>
                <p:cNvSpPr/>
                <p:nvPr/>
              </p:nvSpPr>
              <p:spPr>
                <a:xfrm>
                  <a:off x="6780212" y="1711396"/>
                  <a:ext cx="1905000" cy="533400"/>
                </a:xfrm>
                <a:prstGeom prst="trapezoid">
                  <a:avLst/>
                </a:prstGeom>
                <a:solidFill>
                  <a:srgbClr val="0000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21" name="Trapezoid 220"/>
              <p:cNvSpPr/>
              <p:nvPr/>
            </p:nvSpPr>
            <p:spPr>
              <a:xfrm>
                <a:off x="7542212" y="2094584"/>
                <a:ext cx="381000" cy="134953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19" name="Trapezoid 218"/>
            <p:cNvSpPr/>
            <p:nvPr/>
          </p:nvSpPr>
          <p:spPr>
            <a:xfrm>
              <a:off x="5820092" y="4257387"/>
              <a:ext cx="1920239" cy="28782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24" name="Group 223"/>
          <p:cNvGrpSpPr>
            <a:grpSpLocks noChangeAspect="1"/>
          </p:cNvGrpSpPr>
          <p:nvPr/>
        </p:nvGrpSpPr>
        <p:grpSpPr>
          <a:xfrm>
            <a:off x="3573005" y="4993483"/>
            <a:ext cx="570995" cy="295046"/>
            <a:chOff x="10895012" y="1905000"/>
            <a:chExt cx="1066800" cy="551239"/>
          </a:xfrm>
        </p:grpSpPr>
        <p:sp>
          <p:nvSpPr>
            <p:cNvPr id="225" name="Rounded Rectangle 224"/>
            <p:cNvSpPr/>
            <p:nvPr/>
          </p:nvSpPr>
          <p:spPr>
            <a:xfrm>
              <a:off x="10895012" y="1905000"/>
              <a:ext cx="1066800" cy="551239"/>
            </a:xfrm>
            <a:prstGeom prst="round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6" name="Isosceles Triangle 225"/>
            <p:cNvSpPr/>
            <p:nvPr/>
          </p:nvSpPr>
          <p:spPr>
            <a:xfrm flipH="1">
              <a:off x="11657008" y="1981199"/>
              <a:ext cx="228601" cy="15239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7" name="Isosceles Triangle 226"/>
            <p:cNvSpPr/>
            <p:nvPr/>
          </p:nvSpPr>
          <p:spPr>
            <a:xfrm flipH="1" flipV="1">
              <a:off x="11657010" y="2209800"/>
              <a:ext cx="228602" cy="17024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10971212" y="1981200"/>
              <a:ext cx="609600" cy="38100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47500" lnSpcReduction="20000"/>
            </a:bodyPr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</a:rPr>
                <a:t>72°</a:t>
              </a:r>
              <a:endParaRPr lang="en-US" sz="750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7172091" y="4545790"/>
            <a:ext cx="304188" cy="447318"/>
            <a:chOff x="10285412" y="4879245"/>
            <a:chExt cx="683728" cy="1140555"/>
          </a:xfrm>
        </p:grpSpPr>
        <p:sp>
          <p:nvSpPr>
            <p:cNvPr id="230" name="Rounded Rectangle 229"/>
            <p:cNvSpPr/>
            <p:nvPr/>
          </p:nvSpPr>
          <p:spPr>
            <a:xfrm>
              <a:off x="10285412" y="4879245"/>
              <a:ext cx="683728" cy="1140555"/>
            </a:xfrm>
            <a:prstGeom prst="round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10361612" y="5439338"/>
              <a:ext cx="489951" cy="504262"/>
              <a:chOff x="11014660" y="4879245"/>
              <a:chExt cx="815699" cy="880767"/>
            </a:xfrm>
          </p:grpSpPr>
          <p:sp>
            <p:nvSpPr>
              <p:cNvPr id="235" name="Donut 234"/>
              <p:cNvSpPr/>
              <p:nvPr/>
            </p:nvSpPr>
            <p:spPr>
              <a:xfrm>
                <a:off x="11014660" y="4879245"/>
                <a:ext cx="815699" cy="880767"/>
              </a:xfrm>
              <a:prstGeom prst="donu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1352212" y="52578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10437812" y="4953000"/>
              <a:ext cx="337552" cy="349812"/>
              <a:chOff x="11014660" y="4879245"/>
              <a:chExt cx="815699" cy="880767"/>
            </a:xfrm>
          </p:grpSpPr>
          <p:sp>
            <p:nvSpPr>
              <p:cNvPr id="233" name="Donut 232"/>
              <p:cNvSpPr/>
              <p:nvPr/>
            </p:nvSpPr>
            <p:spPr>
              <a:xfrm>
                <a:off x="11014660" y="4879245"/>
                <a:ext cx="815699" cy="880767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11352212" y="5257800"/>
                <a:ext cx="152400" cy="1524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4230834" y="2199493"/>
            <a:ext cx="244040" cy="175214"/>
            <a:chOff x="5197623" y="5404504"/>
            <a:chExt cx="325477" cy="233685"/>
          </a:xfrm>
        </p:grpSpPr>
        <p:sp>
          <p:nvSpPr>
            <p:cNvPr id="243" name="Freeform 268"/>
            <p:cNvSpPr>
              <a:spLocks/>
            </p:cNvSpPr>
            <p:nvPr/>
          </p:nvSpPr>
          <p:spPr bwMode="auto">
            <a:xfrm rot="20916795">
              <a:off x="5343022" y="5512763"/>
              <a:ext cx="180078" cy="125426"/>
            </a:xfrm>
            <a:custGeom>
              <a:avLst/>
              <a:gdLst>
                <a:gd name="T0" fmla="*/ 178 w 194"/>
                <a:gd name="T1" fmla="*/ 33 h 135"/>
                <a:gd name="T2" fmla="*/ 194 w 194"/>
                <a:gd name="T3" fmla="*/ 20 h 135"/>
                <a:gd name="T4" fmla="*/ 192 w 194"/>
                <a:gd name="T5" fmla="*/ 11 h 135"/>
                <a:gd name="T6" fmla="*/ 181 w 194"/>
                <a:gd name="T7" fmla="*/ 4 h 135"/>
                <a:gd name="T8" fmla="*/ 73 w 194"/>
                <a:gd name="T9" fmla="*/ 28 h 135"/>
                <a:gd name="T10" fmla="*/ 3 w 194"/>
                <a:gd name="T11" fmla="*/ 114 h 135"/>
                <a:gd name="T12" fmla="*/ 12 w 194"/>
                <a:gd name="T13" fmla="*/ 132 h 135"/>
                <a:gd name="T14" fmla="*/ 30 w 194"/>
                <a:gd name="T15" fmla="*/ 124 h 135"/>
                <a:gd name="T16" fmla="*/ 88 w 194"/>
                <a:gd name="T17" fmla="*/ 53 h 135"/>
                <a:gd name="T18" fmla="*/ 178 w 194"/>
                <a:gd name="T1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35">
                  <a:moveTo>
                    <a:pt x="178" y="33"/>
                  </a:moveTo>
                  <a:cubicBezTo>
                    <a:pt x="186" y="34"/>
                    <a:pt x="193" y="28"/>
                    <a:pt x="194" y="20"/>
                  </a:cubicBezTo>
                  <a:cubicBezTo>
                    <a:pt x="194" y="17"/>
                    <a:pt x="193" y="14"/>
                    <a:pt x="192" y="11"/>
                  </a:cubicBezTo>
                  <a:cubicBezTo>
                    <a:pt x="189" y="8"/>
                    <a:pt x="186" y="5"/>
                    <a:pt x="181" y="4"/>
                  </a:cubicBezTo>
                  <a:cubicBezTo>
                    <a:pt x="143" y="0"/>
                    <a:pt x="106" y="8"/>
                    <a:pt x="73" y="28"/>
                  </a:cubicBezTo>
                  <a:cubicBezTo>
                    <a:pt x="40" y="49"/>
                    <a:pt x="16" y="78"/>
                    <a:pt x="3" y="114"/>
                  </a:cubicBezTo>
                  <a:cubicBezTo>
                    <a:pt x="0" y="121"/>
                    <a:pt x="4" y="130"/>
                    <a:pt x="12" y="132"/>
                  </a:cubicBezTo>
                  <a:cubicBezTo>
                    <a:pt x="19" y="135"/>
                    <a:pt x="27" y="131"/>
                    <a:pt x="30" y="124"/>
                  </a:cubicBezTo>
                  <a:cubicBezTo>
                    <a:pt x="41" y="94"/>
                    <a:pt x="61" y="69"/>
                    <a:pt x="88" y="53"/>
                  </a:cubicBezTo>
                  <a:cubicBezTo>
                    <a:pt x="115" y="36"/>
                    <a:pt x="146" y="29"/>
                    <a:pt x="178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44" name="Freeform 269"/>
            <p:cNvSpPr>
              <a:spLocks/>
            </p:cNvSpPr>
            <p:nvPr/>
          </p:nvSpPr>
          <p:spPr bwMode="auto">
            <a:xfrm rot="20916795">
              <a:off x="5270324" y="5458653"/>
              <a:ext cx="242201" cy="167103"/>
            </a:xfrm>
            <a:custGeom>
              <a:avLst/>
              <a:gdLst>
                <a:gd name="T0" fmla="*/ 113 w 261"/>
                <a:gd name="T1" fmla="*/ 63 h 180"/>
                <a:gd name="T2" fmla="*/ 245 w 261"/>
                <a:gd name="T3" fmla="*/ 36 h 180"/>
                <a:gd name="T4" fmla="*/ 261 w 261"/>
                <a:gd name="T5" fmla="*/ 24 h 180"/>
                <a:gd name="T6" fmla="*/ 259 w 261"/>
                <a:gd name="T7" fmla="*/ 14 h 180"/>
                <a:gd name="T8" fmla="*/ 249 w 261"/>
                <a:gd name="T9" fmla="*/ 8 h 180"/>
                <a:gd name="T10" fmla="*/ 98 w 261"/>
                <a:gd name="T11" fmla="*/ 39 h 180"/>
                <a:gd name="T12" fmla="*/ 2 w 261"/>
                <a:gd name="T13" fmla="*/ 159 h 180"/>
                <a:gd name="T14" fmla="*/ 12 w 261"/>
                <a:gd name="T15" fmla="*/ 177 h 180"/>
                <a:gd name="T16" fmla="*/ 30 w 261"/>
                <a:gd name="T17" fmla="*/ 168 h 180"/>
                <a:gd name="T18" fmla="*/ 113 w 261"/>
                <a:gd name="T19" fmla="*/ 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180">
                  <a:moveTo>
                    <a:pt x="113" y="63"/>
                  </a:moveTo>
                  <a:cubicBezTo>
                    <a:pt x="152" y="39"/>
                    <a:pt x="199" y="29"/>
                    <a:pt x="245" y="36"/>
                  </a:cubicBezTo>
                  <a:cubicBezTo>
                    <a:pt x="252" y="37"/>
                    <a:pt x="260" y="32"/>
                    <a:pt x="261" y="24"/>
                  </a:cubicBezTo>
                  <a:cubicBezTo>
                    <a:pt x="261" y="20"/>
                    <a:pt x="261" y="17"/>
                    <a:pt x="259" y="14"/>
                  </a:cubicBezTo>
                  <a:cubicBezTo>
                    <a:pt x="257" y="11"/>
                    <a:pt x="253" y="8"/>
                    <a:pt x="249" y="8"/>
                  </a:cubicBezTo>
                  <a:cubicBezTo>
                    <a:pt x="196" y="0"/>
                    <a:pt x="143" y="11"/>
                    <a:pt x="98" y="39"/>
                  </a:cubicBezTo>
                  <a:cubicBezTo>
                    <a:pt x="53" y="66"/>
                    <a:pt x="19" y="109"/>
                    <a:pt x="2" y="159"/>
                  </a:cubicBezTo>
                  <a:cubicBezTo>
                    <a:pt x="0" y="167"/>
                    <a:pt x="4" y="175"/>
                    <a:pt x="12" y="177"/>
                  </a:cubicBezTo>
                  <a:cubicBezTo>
                    <a:pt x="19" y="180"/>
                    <a:pt x="27" y="176"/>
                    <a:pt x="30" y="168"/>
                  </a:cubicBezTo>
                  <a:cubicBezTo>
                    <a:pt x="44" y="124"/>
                    <a:pt x="74" y="87"/>
                    <a:pt x="113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45" name="Freeform 270"/>
            <p:cNvSpPr>
              <a:spLocks/>
            </p:cNvSpPr>
            <p:nvPr/>
          </p:nvSpPr>
          <p:spPr bwMode="auto">
            <a:xfrm rot="20916795">
              <a:off x="5197623" y="5404504"/>
              <a:ext cx="304717" cy="208780"/>
            </a:xfrm>
            <a:custGeom>
              <a:avLst/>
              <a:gdLst>
                <a:gd name="T0" fmla="*/ 138 w 328"/>
                <a:gd name="T1" fmla="*/ 73 h 225"/>
                <a:gd name="T2" fmla="*/ 311 w 328"/>
                <a:gd name="T3" fmla="*/ 39 h 225"/>
                <a:gd name="T4" fmla="*/ 328 w 328"/>
                <a:gd name="T5" fmla="*/ 27 h 225"/>
                <a:gd name="T6" fmla="*/ 326 w 328"/>
                <a:gd name="T7" fmla="*/ 17 h 225"/>
                <a:gd name="T8" fmla="*/ 316 w 328"/>
                <a:gd name="T9" fmla="*/ 11 h 225"/>
                <a:gd name="T10" fmla="*/ 123 w 328"/>
                <a:gd name="T11" fmla="*/ 49 h 225"/>
                <a:gd name="T12" fmla="*/ 2 w 328"/>
                <a:gd name="T13" fmla="*/ 204 h 225"/>
                <a:gd name="T14" fmla="*/ 11 w 328"/>
                <a:gd name="T15" fmla="*/ 222 h 225"/>
                <a:gd name="T16" fmla="*/ 29 w 328"/>
                <a:gd name="T17" fmla="*/ 213 h 225"/>
                <a:gd name="T18" fmla="*/ 138 w 328"/>
                <a:gd name="T19" fmla="*/ 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225">
                  <a:moveTo>
                    <a:pt x="138" y="73"/>
                  </a:moveTo>
                  <a:cubicBezTo>
                    <a:pt x="190" y="41"/>
                    <a:pt x="251" y="29"/>
                    <a:pt x="311" y="39"/>
                  </a:cubicBezTo>
                  <a:cubicBezTo>
                    <a:pt x="319" y="40"/>
                    <a:pt x="326" y="35"/>
                    <a:pt x="328" y="27"/>
                  </a:cubicBezTo>
                  <a:cubicBezTo>
                    <a:pt x="328" y="24"/>
                    <a:pt x="327" y="20"/>
                    <a:pt x="326" y="17"/>
                  </a:cubicBezTo>
                  <a:cubicBezTo>
                    <a:pt x="324" y="14"/>
                    <a:pt x="320" y="11"/>
                    <a:pt x="316" y="11"/>
                  </a:cubicBezTo>
                  <a:cubicBezTo>
                    <a:pt x="249" y="0"/>
                    <a:pt x="180" y="13"/>
                    <a:pt x="123" y="49"/>
                  </a:cubicBezTo>
                  <a:cubicBezTo>
                    <a:pt x="65" y="84"/>
                    <a:pt x="22" y="139"/>
                    <a:pt x="2" y="204"/>
                  </a:cubicBezTo>
                  <a:cubicBezTo>
                    <a:pt x="0" y="212"/>
                    <a:pt x="4" y="220"/>
                    <a:pt x="11" y="222"/>
                  </a:cubicBezTo>
                  <a:cubicBezTo>
                    <a:pt x="19" y="225"/>
                    <a:pt x="27" y="220"/>
                    <a:pt x="29" y="213"/>
                  </a:cubicBezTo>
                  <a:cubicBezTo>
                    <a:pt x="47" y="155"/>
                    <a:pt x="86" y="105"/>
                    <a:pt x="138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315400" y="4998589"/>
            <a:ext cx="244040" cy="175214"/>
            <a:chOff x="5197623" y="5404504"/>
            <a:chExt cx="325477" cy="233685"/>
          </a:xfrm>
        </p:grpSpPr>
        <p:sp>
          <p:nvSpPr>
            <p:cNvPr id="251" name="Freeform 268"/>
            <p:cNvSpPr>
              <a:spLocks/>
            </p:cNvSpPr>
            <p:nvPr/>
          </p:nvSpPr>
          <p:spPr bwMode="auto">
            <a:xfrm rot="20916795">
              <a:off x="5343022" y="5512763"/>
              <a:ext cx="180078" cy="125426"/>
            </a:xfrm>
            <a:custGeom>
              <a:avLst/>
              <a:gdLst>
                <a:gd name="T0" fmla="*/ 178 w 194"/>
                <a:gd name="T1" fmla="*/ 33 h 135"/>
                <a:gd name="T2" fmla="*/ 194 w 194"/>
                <a:gd name="T3" fmla="*/ 20 h 135"/>
                <a:gd name="T4" fmla="*/ 192 w 194"/>
                <a:gd name="T5" fmla="*/ 11 h 135"/>
                <a:gd name="T6" fmla="*/ 181 w 194"/>
                <a:gd name="T7" fmla="*/ 4 h 135"/>
                <a:gd name="T8" fmla="*/ 73 w 194"/>
                <a:gd name="T9" fmla="*/ 28 h 135"/>
                <a:gd name="T10" fmla="*/ 3 w 194"/>
                <a:gd name="T11" fmla="*/ 114 h 135"/>
                <a:gd name="T12" fmla="*/ 12 w 194"/>
                <a:gd name="T13" fmla="*/ 132 h 135"/>
                <a:gd name="T14" fmla="*/ 30 w 194"/>
                <a:gd name="T15" fmla="*/ 124 h 135"/>
                <a:gd name="T16" fmla="*/ 88 w 194"/>
                <a:gd name="T17" fmla="*/ 53 h 135"/>
                <a:gd name="T18" fmla="*/ 178 w 194"/>
                <a:gd name="T1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35">
                  <a:moveTo>
                    <a:pt x="178" y="33"/>
                  </a:moveTo>
                  <a:cubicBezTo>
                    <a:pt x="186" y="34"/>
                    <a:pt x="193" y="28"/>
                    <a:pt x="194" y="20"/>
                  </a:cubicBezTo>
                  <a:cubicBezTo>
                    <a:pt x="194" y="17"/>
                    <a:pt x="193" y="14"/>
                    <a:pt x="192" y="11"/>
                  </a:cubicBezTo>
                  <a:cubicBezTo>
                    <a:pt x="189" y="8"/>
                    <a:pt x="186" y="5"/>
                    <a:pt x="181" y="4"/>
                  </a:cubicBezTo>
                  <a:cubicBezTo>
                    <a:pt x="143" y="0"/>
                    <a:pt x="106" y="8"/>
                    <a:pt x="73" y="28"/>
                  </a:cubicBezTo>
                  <a:cubicBezTo>
                    <a:pt x="40" y="49"/>
                    <a:pt x="16" y="78"/>
                    <a:pt x="3" y="114"/>
                  </a:cubicBezTo>
                  <a:cubicBezTo>
                    <a:pt x="0" y="121"/>
                    <a:pt x="4" y="130"/>
                    <a:pt x="12" y="132"/>
                  </a:cubicBezTo>
                  <a:cubicBezTo>
                    <a:pt x="19" y="135"/>
                    <a:pt x="27" y="131"/>
                    <a:pt x="30" y="124"/>
                  </a:cubicBezTo>
                  <a:cubicBezTo>
                    <a:pt x="41" y="94"/>
                    <a:pt x="61" y="69"/>
                    <a:pt x="88" y="53"/>
                  </a:cubicBezTo>
                  <a:cubicBezTo>
                    <a:pt x="115" y="36"/>
                    <a:pt x="146" y="29"/>
                    <a:pt x="178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52" name="Freeform 269"/>
            <p:cNvSpPr>
              <a:spLocks/>
            </p:cNvSpPr>
            <p:nvPr/>
          </p:nvSpPr>
          <p:spPr bwMode="auto">
            <a:xfrm rot="20916795">
              <a:off x="5270324" y="5458653"/>
              <a:ext cx="242201" cy="167103"/>
            </a:xfrm>
            <a:custGeom>
              <a:avLst/>
              <a:gdLst>
                <a:gd name="T0" fmla="*/ 113 w 261"/>
                <a:gd name="T1" fmla="*/ 63 h 180"/>
                <a:gd name="T2" fmla="*/ 245 w 261"/>
                <a:gd name="T3" fmla="*/ 36 h 180"/>
                <a:gd name="T4" fmla="*/ 261 w 261"/>
                <a:gd name="T5" fmla="*/ 24 h 180"/>
                <a:gd name="T6" fmla="*/ 259 w 261"/>
                <a:gd name="T7" fmla="*/ 14 h 180"/>
                <a:gd name="T8" fmla="*/ 249 w 261"/>
                <a:gd name="T9" fmla="*/ 8 h 180"/>
                <a:gd name="T10" fmla="*/ 98 w 261"/>
                <a:gd name="T11" fmla="*/ 39 h 180"/>
                <a:gd name="T12" fmla="*/ 2 w 261"/>
                <a:gd name="T13" fmla="*/ 159 h 180"/>
                <a:gd name="T14" fmla="*/ 12 w 261"/>
                <a:gd name="T15" fmla="*/ 177 h 180"/>
                <a:gd name="T16" fmla="*/ 30 w 261"/>
                <a:gd name="T17" fmla="*/ 168 h 180"/>
                <a:gd name="T18" fmla="*/ 113 w 261"/>
                <a:gd name="T19" fmla="*/ 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180">
                  <a:moveTo>
                    <a:pt x="113" y="63"/>
                  </a:moveTo>
                  <a:cubicBezTo>
                    <a:pt x="152" y="39"/>
                    <a:pt x="199" y="29"/>
                    <a:pt x="245" y="36"/>
                  </a:cubicBezTo>
                  <a:cubicBezTo>
                    <a:pt x="252" y="37"/>
                    <a:pt x="260" y="32"/>
                    <a:pt x="261" y="24"/>
                  </a:cubicBezTo>
                  <a:cubicBezTo>
                    <a:pt x="261" y="20"/>
                    <a:pt x="261" y="17"/>
                    <a:pt x="259" y="14"/>
                  </a:cubicBezTo>
                  <a:cubicBezTo>
                    <a:pt x="257" y="11"/>
                    <a:pt x="253" y="8"/>
                    <a:pt x="249" y="8"/>
                  </a:cubicBezTo>
                  <a:cubicBezTo>
                    <a:pt x="196" y="0"/>
                    <a:pt x="143" y="11"/>
                    <a:pt x="98" y="39"/>
                  </a:cubicBezTo>
                  <a:cubicBezTo>
                    <a:pt x="53" y="66"/>
                    <a:pt x="19" y="109"/>
                    <a:pt x="2" y="159"/>
                  </a:cubicBezTo>
                  <a:cubicBezTo>
                    <a:pt x="0" y="167"/>
                    <a:pt x="4" y="175"/>
                    <a:pt x="12" y="177"/>
                  </a:cubicBezTo>
                  <a:cubicBezTo>
                    <a:pt x="19" y="180"/>
                    <a:pt x="27" y="176"/>
                    <a:pt x="30" y="168"/>
                  </a:cubicBezTo>
                  <a:cubicBezTo>
                    <a:pt x="44" y="124"/>
                    <a:pt x="74" y="87"/>
                    <a:pt x="113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53" name="Freeform 270"/>
            <p:cNvSpPr>
              <a:spLocks/>
            </p:cNvSpPr>
            <p:nvPr/>
          </p:nvSpPr>
          <p:spPr bwMode="auto">
            <a:xfrm rot="20916795">
              <a:off x="5197623" y="5404504"/>
              <a:ext cx="304717" cy="208780"/>
            </a:xfrm>
            <a:custGeom>
              <a:avLst/>
              <a:gdLst>
                <a:gd name="T0" fmla="*/ 138 w 328"/>
                <a:gd name="T1" fmla="*/ 73 h 225"/>
                <a:gd name="T2" fmla="*/ 311 w 328"/>
                <a:gd name="T3" fmla="*/ 39 h 225"/>
                <a:gd name="T4" fmla="*/ 328 w 328"/>
                <a:gd name="T5" fmla="*/ 27 h 225"/>
                <a:gd name="T6" fmla="*/ 326 w 328"/>
                <a:gd name="T7" fmla="*/ 17 h 225"/>
                <a:gd name="T8" fmla="*/ 316 w 328"/>
                <a:gd name="T9" fmla="*/ 11 h 225"/>
                <a:gd name="T10" fmla="*/ 123 w 328"/>
                <a:gd name="T11" fmla="*/ 49 h 225"/>
                <a:gd name="T12" fmla="*/ 2 w 328"/>
                <a:gd name="T13" fmla="*/ 204 h 225"/>
                <a:gd name="T14" fmla="*/ 11 w 328"/>
                <a:gd name="T15" fmla="*/ 222 h 225"/>
                <a:gd name="T16" fmla="*/ 29 w 328"/>
                <a:gd name="T17" fmla="*/ 213 h 225"/>
                <a:gd name="T18" fmla="*/ 138 w 328"/>
                <a:gd name="T19" fmla="*/ 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225">
                  <a:moveTo>
                    <a:pt x="138" y="73"/>
                  </a:moveTo>
                  <a:cubicBezTo>
                    <a:pt x="190" y="41"/>
                    <a:pt x="251" y="29"/>
                    <a:pt x="311" y="39"/>
                  </a:cubicBezTo>
                  <a:cubicBezTo>
                    <a:pt x="319" y="40"/>
                    <a:pt x="326" y="35"/>
                    <a:pt x="328" y="27"/>
                  </a:cubicBezTo>
                  <a:cubicBezTo>
                    <a:pt x="328" y="24"/>
                    <a:pt x="327" y="20"/>
                    <a:pt x="326" y="17"/>
                  </a:cubicBezTo>
                  <a:cubicBezTo>
                    <a:pt x="324" y="14"/>
                    <a:pt x="320" y="11"/>
                    <a:pt x="316" y="11"/>
                  </a:cubicBezTo>
                  <a:cubicBezTo>
                    <a:pt x="249" y="0"/>
                    <a:pt x="180" y="13"/>
                    <a:pt x="123" y="49"/>
                  </a:cubicBezTo>
                  <a:cubicBezTo>
                    <a:pt x="65" y="84"/>
                    <a:pt x="22" y="139"/>
                    <a:pt x="2" y="204"/>
                  </a:cubicBezTo>
                  <a:cubicBezTo>
                    <a:pt x="0" y="212"/>
                    <a:pt x="4" y="220"/>
                    <a:pt x="11" y="222"/>
                  </a:cubicBezTo>
                  <a:cubicBezTo>
                    <a:pt x="19" y="225"/>
                    <a:pt x="27" y="220"/>
                    <a:pt x="29" y="213"/>
                  </a:cubicBezTo>
                  <a:cubicBezTo>
                    <a:pt x="47" y="155"/>
                    <a:pt x="86" y="105"/>
                    <a:pt x="138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5156905" y="4998589"/>
            <a:ext cx="244040" cy="175214"/>
            <a:chOff x="5197623" y="5404504"/>
            <a:chExt cx="325477" cy="233685"/>
          </a:xfrm>
        </p:grpSpPr>
        <p:sp>
          <p:nvSpPr>
            <p:cNvPr id="255" name="Freeform 268"/>
            <p:cNvSpPr>
              <a:spLocks/>
            </p:cNvSpPr>
            <p:nvPr/>
          </p:nvSpPr>
          <p:spPr bwMode="auto">
            <a:xfrm rot="20916795">
              <a:off x="5343022" y="5512763"/>
              <a:ext cx="180078" cy="125426"/>
            </a:xfrm>
            <a:custGeom>
              <a:avLst/>
              <a:gdLst>
                <a:gd name="T0" fmla="*/ 178 w 194"/>
                <a:gd name="T1" fmla="*/ 33 h 135"/>
                <a:gd name="T2" fmla="*/ 194 w 194"/>
                <a:gd name="T3" fmla="*/ 20 h 135"/>
                <a:gd name="T4" fmla="*/ 192 w 194"/>
                <a:gd name="T5" fmla="*/ 11 h 135"/>
                <a:gd name="T6" fmla="*/ 181 w 194"/>
                <a:gd name="T7" fmla="*/ 4 h 135"/>
                <a:gd name="T8" fmla="*/ 73 w 194"/>
                <a:gd name="T9" fmla="*/ 28 h 135"/>
                <a:gd name="T10" fmla="*/ 3 w 194"/>
                <a:gd name="T11" fmla="*/ 114 h 135"/>
                <a:gd name="T12" fmla="*/ 12 w 194"/>
                <a:gd name="T13" fmla="*/ 132 h 135"/>
                <a:gd name="T14" fmla="*/ 30 w 194"/>
                <a:gd name="T15" fmla="*/ 124 h 135"/>
                <a:gd name="T16" fmla="*/ 88 w 194"/>
                <a:gd name="T17" fmla="*/ 53 h 135"/>
                <a:gd name="T18" fmla="*/ 178 w 194"/>
                <a:gd name="T1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35">
                  <a:moveTo>
                    <a:pt x="178" y="33"/>
                  </a:moveTo>
                  <a:cubicBezTo>
                    <a:pt x="186" y="34"/>
                    <a:pt x="193" y="28"/>
                    <a:pt x="194" y="20"/>
                  </a:cubicBezTo>
                  <a:cubicBezTo>
                    <a:pt x="194" y="17"/>
                    <a:pt x="193" y="14"/>
                    <a:pt x="192" y="11"/>
                  </a:cubicBezTo>
                  <a:cubicBezTo>
                    <a:pt x="189" y="8"/>
                    <a:pt x="186" y="5"/>
                    <a:pt x="181" y="4"/>
                  </a:cubicBezTo>
                  <a:cubicBezTo>
                    <a:pt x="143" y="0"/>
                    <a:pt x="106" y="8"/>
                    <a:pt x="73" y="28"/>
                  </a:cubicBezTo>
                  <a:cubicBezTo>
                    <a:pt x="40" y="49"/>
                    <a:pt x="16" y="78"/>
                    <a:pt x="3" y="114"/>
                  </a:cubicBezTo>
                  <a:cubicBezTo>
                    <a:pt x="0" y="121"/>
                    <a:pt x="4" y="130"/>
                    <a:pt x="12" y="132"/>
                  </a:cubicBezTo>
                  <a:cubicBezTo>
                    <a:pt x="19" y="135"/>
                    <a:pt x="27" y="131"/>
                    <a:pt x="30" y="124"/>
                  </a:cubicBezTo>
                  <a:cubicBezTo>
                    <a:pt x="41" y="94"/>
                    <a:pt x="61" y="69"/>
                    <a:pt x="88" y="53"/>
                  </a:cubicBezTo>
                  <a:cubicBezTo>
                    <a:pt x="115" y="36"/>
                    <a:pt x="146" y="29"/>
                    <a:pt x="178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56" name="Freeform 269"/>
            <p:cNvSpPr>
              <a:spLocks/>
            </p:cNvSpPr>
            <p:nvPr/>
          </p:nvSpPr>
          <p:spPr bwMode="auto">
            <a:xfrm rot="20916795">
              <a:off x="5270324" y="5458653"/>
              <a:ext cx="242201" cy="167103"/>
            </a:xfrm>
            <a:custGeom>
              <a:avLst/>
              <a:gdLst>
                <a:gd name="T0" fmla="*/ 113 w 261"/>
                <a:gd name="T1" fmla="*/ 63 h 180"/>
                <a:gd name="T2" fmla="*/ 245 w 261"/>
                <a:gd name="T3" fmla="*/ 36 h 180"/>
                <a:gd name="T4" fmla="*/ 261 w 261"/>
                <a:gd name="T5" fmla="*/ 24 h 180"/>
                <a:gd name="T6" fmla="*/ 259 w 261"/>
                <a:gd name="T7" fmla="*/ 14 h 180"/>
                <a:gd name="T8" fmla="*/ 249 w 261"/>
                <a:gd name="T9" fmla="*/ 8 h 180"/>
                <a:gd name="T10" fmla="*/ 98 w 261"/>
                <a:gd name="T11" fmla="*/ 39 h 180"/>
                <a:gd name="T12" fmla="*/ 2 w 261"/>
                <a:gd name="T13" fmla="*/ 159 h 180"/>
                <a:gd name="T14" fmla="*/ 12 w 261"/>
                <a:gd name="T15" fmla="*/ 177 h 180"/>
                <a:gd name="T16" fmla="*/ 30 w 261"/>
                <a:gd name="T17" fmla="*/ 168 h 180"/>
                <a:gd name="T18" fmla="*/ 113 w 261"/>
                <a:gd name="T19" fmla="*/ 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180">
                  <a:moveTo>
                    <a:pt x="113" y="63"/>
                  </a:moveTo>
                  <a:cubicBezTo>
                    <a:pt x="152" y="39"/>
                    <a:pt x="199" y="29"/>
                    <a:pt x="245" y="36"/>
                  </a:cubicBezTo>
                  <a:cubicBezTo>
                    <a:pt x="252" y="37"/>
                    <a:pt x="260" y="32"/>
                    <a:pt x="261" y="24"/>
                  </a:cubicBezTo>
                  <a:cubicBezTo>
                    <a:pt x="261" y="20"/>
                    <a:pt x="261" y="17"/>
                    <a:pt x="259" y="14"/>
                  </a:cubicBezTo>
                  <a:cubicBezTo>
                    <a:pt x="257" y="11"/>
                    <a:pt x="253" y="8"/>
                    <a:pt x="249" y="8"/>
                  </a:cubicBezTo>
                  <a:cubicBezTo>
                    <a:pt x="196" y="0"/>
                    <a:pt x="143" y="11"/>
                    <a:pt x="98" y="39"/>
                  </a:cubicBezTo>
                  <a:cubicBezTo>
                    <a:pt x="53" y="66"/>
                    <a:pt x="19" y="109"/>
                    <a:pt x="2" y="159"/>
                  </a:cubicBezTo>
                  <a:cubicBezTo>
                    <a:pt x="0" y="167"/>
                    <a:pt x="4" y="175"/>
                    <a:pt x="12" y="177"/>
                  </a:cubicBezTo>
                  <a:cubicBezTo>
                    <a:pt x="19" y="180"/>
                    <a:pt x="27" y="176"/>
                    <a:pt x="30" y="168"/>
                  </a:cubicBezTo>
                  <a:cubicBezTo>
                    <a:pt x="44" y="124"/>
                    <a:pt x="74" y="87"/>
                    <a:pt x="113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57" name="Freeform 270"/>
            <p:cNvSpPr>
              <a:spLocks/>
            </p:cNvSpPr>
            <p:nvPr/>
          </p:nvSpPr>
          <p:spPr bwMode="auto">
            <a:xfrm rot="20916795">
              <a:off x="5197623" y="5404504"/>
              <a:ext cx="304717" cy="208780"/>
            </a:xfrm>
            <a:custGeom>
              <a:avLst/>
              <a:gdLst>
                <a:gd name="T0" fmla="*/ 138 w 328"/>
                <a:gd name="T1" fmla="*/ 73 h 225"/>
                <a:gd name="T2" fmla="*/ 311 w 328"/>
                <a:gd name="T3" fmla="*/ 39 h 225"/>
                <a:gd name="T4" fmla="*/ 328 w 328"/>
                <a:gd name="T5" fmla="*/ 27 h 225"/>
                <a:gd name="T6" fmla="*/ 326 w 328"/>
                <a:gd name="T7" fmla="*/ 17 h 225"/>
                <a:gd name="T8" fmla="*/ 316 w 328"/>
                <a:gd name="T9" fmla="*/ 11 h 225"/>
                <a:gd name="T10" fmla="*/ 123 w 328"/>
                <a:gd name="T11" fmla="*/ 49 h 225"/>
                <a:gd name="T12" fmla="*/ 2 w 328"/>
                <a:gd name="T13" fmla="*/ 204 h 225"/>
                <a:gd name="T14" fmla="*/ 11 w 328"/>
                <a:gd name="T15" fmla="*/ 222 h 225"/>
                <a:gd name="T16" fmla="*/ 29 w 328"/>
                <a:gd name="T17" fmla="*/ 213 h 225"/>
                <a:gd name="T18" fmla="*/ 138 w 328"/>
                <a:gd name="T19" fmla="*/ 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225">
                  <a:moveTo>
                    <a:pt x="138" y="73"/>
                  </a:moveTo>
                  <a:cubicBezTo>
                    <a:pt x="190" y="41"/>
                    <a:pt x="251" y="29"/>
                    <a:pt x="311" y="39"/>
                  </a:cubicBezTo>
                  <a:cubicBezTo>
                    <a:pt x="319" y="40"/>
                    <a:pt x="326" y="35"/>
                    <a:pt x="328" y="27"/>
                  </a:cubicBezTo>
                  <a:cubicBezTo>
                    <a:pt x="328" y="24"/>
                    <a:pt x="327" y="20"/>
                    <a:pt x="326" y="17"/>
                  </a:cubicBezTo>
                  <a:cubicBezTo>
                    <a:pt x="324" y="14"/>
                    <a:pt x="320" y="11"/>
                    <a:pt x="316" y="11"/>
                  </a:cubicBezTo>
                  <a:cubicBezTo>
                    <a:pt x="249" y="0"/>
                    <a:pt x="180" y="13"/>
                    <a:pt x="123" y="49"/>
                  </a:cubicBezTo>
                  <a:cubicBezTo>
                    <a:pt x="65" y="84"/>
                    <a:pt x="22" y="139"/>
                    <a:pt x="2" y="204"/>
                  </a:cubicBezTo>
                  <a:cubicBezTo>
                    <a:pt x="0" y="212"/>
                    <a:pt x="4" y="220"/>
                    <a:pt x="11" y="222"/>
                  </a:cubicBezTo>
                  <a:cubicBezTo>
                    <a:pt x="19" y="225"/>
                    <a:pt x="27" y="220"/>
                    <a:pt x="29" y="213"/>
                  </a:cubicBezTo>
                  <a:cubicBezTo>
                    <a:pt x="47" y="155"/>
                    <a:pt x="86" y="105"/>
                    <a:pt x="138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</p:grpSp>
      <p:grpSp>
        <p:nvGrpSpPr>
          <p:cNvPr id="258" name="Group 257"/>
          <p:cNvGrpSpPr/>
          <p:nvPr/>
        </p:nvGrpSpPr>
        <p:grpSpPr>
          <a:xfrm rot="2691011">
            <a:off x="6559330" y="4881357"/>
            <a:ext cx="244040" cy="175214"/>
            <a:chOff x="5197623" y="5404504"/>
            <a:chExt cx="325477" cy="233685"/>
          </a:xfrm>
        </p:grpSpPr>
        <p:sp>
          <p:nvSpPr>
            <p:cNvPr id="259" name="Freeform 268"/>
            <p:cNvSpPr>
              <a:spLocks/>
            </p:cNvSpPr>
            <p:nvPr/>
          </p:nvSpPr>
          <p:spPr bwMode="auto">
            <a:xfrm rot="20916795">
              <a:off x="5343022" y="5512763"/>
              <a:ext cx="180078" cy="125426"/>
            </a:xfrm>
            <a:custGeom>
              <a:avLst/>
              <a:gdLst>
                <a:gd name="T0" fmla="*/ 178 w 194"/>
                <a:gd name="T1" fmla="*/ 33 h 135"/>
                <a:gd name="T2" fmla="*/ 194 w 194"/>
                <a:gd name="T3" fmla="*/ 20 h 135"/>
                <a:gd name="T4" fmla="*/ 192 w 194"/>
                <a:gd name="T5" fmla="*/ 11 h 135"/>
                <a:gd name="T6" fmla="*/ 181 w 194"/>
                <a:gd name="T7" fmla="*/ 4 h 135"/>
                <a:gd name="T8" fmla="*/ 73 w 194"/>
                <a:gd name="T9" fmla="*/ 28 h 135"/>
                <a:gd name="T10" fmla="*/ 3 w 194"/>
                <a:gd name="T11" fmla="*/ 114 h 135"/>
                <a:gd name="T12" fmla="*/ 12 w 194"/>
                <a:gd name="T13" fmla="*/ 132 h 135"/>
                <a:gd name="T14" fmla="*/ 30 w 194"/>
                <a:gd name="T15" fmla="*/ 124 h 135"/>
                <a:gd name="T16" fmla="*/ 88 w 194"/>
                <a:gd name="T17" fmla="*/ 53 h 135"/>
                <a:gd name="T18" fmla="*/ 178 w 194"/>
                <a:gd name="T1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35">
                  <a:moveTo>
                    <a:pt x="178" y="33"/>
                  </a:moveTo>
                  <a:cubicBezTo>
                    <a:pt x="186" y="34"/>
                    <a:pt x="193" y="28"/>
                    <a:pt x="194" y="20"/>
                  </a:cubicBezTo>
                  <a:cubicBezTo>
                    <a:pt x="194" y="17"/>
                    <a:pt x="193" y="14"/>
                    <a:pt x="192" y="11"/>
                  </a:cubicBezTo>
                  <a:cubicBezTo>
                    <a:pt x="189" y="8"/>
                    <a:pt x="186" y="5"/>
                    <a:pt x="181" y="4"/>
                  </a:cubicBezTo>
                  <a:cubicBezTo>
                    <a:pt x="143" y="0"/>
                    <a:pt x="106" y="8"/>
                    <a:pt x="73" y="28"/>
                  </a:cubicBezTo>
                  <a:cubicBezTo>
                    <a:pt x="40" y="49"/>
                    <a:pt x="16" y="78"/>
                    <a:pt x="3" y="114"/>
                  </a:cubicBezTo>
                  <a:cubicBezTo>
                    <a:pt x="0" y="121"/>
                    <a:pt x="4" y="130"/>
                    <a:pt x="12" y="132"/>
                  </a:cubicBezTo>
                  <a:cubicBezTo>
                    <a:pt x="19" y="135"/>
                    <a:pt x="27" y="131"/>
                    <a:pt x="30" y="124"/>
                  </a:cubicBezTo>
                  <a:cubicBezTo>
                    <a:pt x="41" y="94"/>
                    <a:pt x="61" y="69"/>
                    <a:pt x="88" y="53"/>
                  </a:cubicBezTo>
                  <a:cubicBezTo>
                    <a:pt x="115" y="36"/>
                    <a:pt x="146" y="29"/>
                    <a:pt x="178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60" name="Freeform 269"/>
            <p:cNvSpPr>
              <a:spLocks/>
            </p:cNvSpPr>
            <p:nvPr/>
          </p:nvSpPr>
          <p:spPr bwMode="auto">
            <a:xfrm rot="20916795">
              <a:off x="5270324" y="5458653"/>
              <a:ext cx="242201" cy="167103"/>
            </a:xfrm>
            <a:custGeom>
              <a:avLst/>
              <a:gdLst>
                <a:gd name="T0" fmla="*/ 113 w 261"/>
                <a:gd name="T1" fmla="*/ 63 h 180"/>
                <a:gd name="T2" fmla="*/ 245 w 261"/>
                <a:gd name="T3" fmla="*/ 36 h 180"/>
                <a:gd name="T4" fmla="*/ 261 w 261"/>
                <a:gd name="T5" fmla="*/ 24 h 180"/>
                <a:gd name="T6" fmla="*/ 259 w 261"/>
                <a:gd name="T7" fmla="*/ 14 h 180"/>
                <a:gd name="T8" fmla="*/ 249 w 261"/>
                <a:gd name="T9" fmla="*/ 8 h 180"/>
                <a:gd name="T10" fmla="*/ 98 w 261"/>
                <a:gd name="T11" fmla="*/ 39 h 180"/>
                <a:gd name="T12" fmla="*/ 2 w 261"/>
                <a:gd name="T13" fmla="*/ 159 h 180"/>
                <a:gd name="T14" fmla="*/ 12 w 261"/>
                <a:gd name="T15" fmla="*/ 177 h 180"/>
                <a:gd name="T16" fmla="*/ 30 w 261"/>
                <a:gd name="T17" fmla="*/ 168 h 180"/>
                <a:gd name="T18" fmla="*/ 113 w 261"/>
                <a:gd name="T19" fmla="*/ 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180">
                  <a:moveTo>
                    <a:pt x="113" y="63"/>
                  </a:moveTo>
                  <a:cubicBezTo>
                    <a:pt x="152" y="39"/>
                    <a:pt x="199" y="29"/>
                    <a:pt x="245" y="36"/>
                  </a:cubicBezTo>
                  <a:cubicBezTo>
                    <a:pt x="252" y="37"/>
                    <a:pt x="260" y="32"/>
                    <a:pt x="261" y="24"/>
                  </a:cubicBezTo>
                  <a:cubicBezTo>
                    <a:pt x="261" y="20"/>
                    <a:pt x="261" y="17"/>
                    <a:pt x="259" y="14"/>
                  </a:cubicBezTo>
                  <a:cubicBezTo>
                    <a:pt x="257" y="11"/>
                    <a:pt x="253" y="8"/>
                    <a:pt x="249" y="8"/>
                  </a:cubicBezTo>
                  <a:cubicBezTo>
                    <a:pt x="196" y="0"/>
                    <a:pt x="143" y="11"/>
                    <a:pt x="98" y="39"/>
                  </a:cubicBezTo>
                  <a:cubicBezTo>
                    <a:pt x="53" y="66"/>
                    <a:pt x="19" y="109"/>
                    <a:pt x="2" y="159"/>
                  </a:cubicBezTo>
                  <a:cubicBezTo>
                    <a:pt x="0" y="167"/>
                    <a:pt x="4" y="175"/>
                    <a:pt x="12" y="177"/>
                  </a:cubicBezTo>
                  <a:cubicBezTo>
                    <a:pt x="19" y="180"/>
                    <a:pt x="27" y="176"/>
                    <a:pt x="30" y="168"/>
                  </a:cubicBezTo>
                  <a:cubicBezTo>
                    <a:pt x="44" y="124"/>
                    <a:pt x="74" y="87"/>
                    <a:pt x="113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61" name="Freeform 270"/>
            <p:cNvSpPr>
              <a:spLocks/>
            </p:cNvSpPr>
            <p:nvPr/>
          </p:nvSpPr>
          <p:spPr bwMode="auto">
            <a:xfrm rot="20916795">
              <a:off x="5197623" y="5404504"/>
              <a:ext cx="304717" cy="208780"/>
            </a:xfrm>
            <a:custGeom>
              <a:avLst/>
              <a:gdLst>
                <a:gd name="T0" fmla="*/ 138 w 328"/>
                <a:gd name="T1" fmla="*/ 73 h 225"/>
                <a:gd name="T2" fmla="*/ 311 w 328"/>
                <a:gd name="T3" fmla="*/ 39 h 225"/>
                <a:gd name="T4" fmla="*/ 328 w 328"/>
                <a:gd name="T5" fmla="*/ 27 h 225"/>
                <a:gd name="T6" fmla="*/ 326 w 328"/>
                <a:gd name="T7" fmla="*/ 17 h 225"/>
                <a:gd name="T8" fmla="*/ 316 w 328"/>
                <a:gd name="T9" fmla="*/ 11 h 225"/>
                <a:gd name="T10" fmla="*/ 123 w 328"/>
                <a:gd name="T11" fmla="*/ 49 h 225"/>
                <a:gd name="T12" fmla="*/ 2 w 328"/>
                <a:gd name="T13" fmla="*/ 204 h 225"/>
                <a:gd name="T14" fmla="*/ 11 w 328"/>
                <a:gd name="T15" fmla="*/ 222 h 225"/>
                <a:gd name="T16" fmla="*/ 29 w 328"/>
                <a:gd name="T17" fmla="*/ 213 h 225"/>
                <a:gd name="T18" fmla="*/ 138 w 328"/>
                <a:gd name="T19" fmla="*/ 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225">
                  <a:moveTo>
                    <a:pt x="138" y="73"/>
                  </a:moveTo>
                  <a:cubicBezTo>
                    <a:pt x="190" y="41"/>
                    <a:pt x="251" y="29"/>
                    <a:pt x="311" y="39"/>
                  </a:cubicBezTo>
                  <a:cubicBezTo>
                    <a:pt x="319" y="40"/>
                    <a:pt x="326" y="35"/>
                    <a:pt x="328" y="27"/>
                  </a:cubicBezTo>
                  <a:cubicBezTo>
                    <a:pt x="328" y="24"/>
                    <a:pt x="327" y="20"/>
                    <a:pt x="326" y="17"/>
                  </a:cubicBezTo>
                  <a:cubicBezTo>
                    <a:pt x="324" y="14"/>
                    <a:pt x="320" y="11"/>
                    <a:pt x="316" y="11"/>
                  </a:cubicBezTo>
                  <a:cubicBezTo>
                    <a:pt x="249" y="0"/>
                    <a:pt x="180" y="13"/>
                    <a:pt x="123" y="49"/>
                  </a:cubicBezTo>
                  <a:cubicBezTo>
                    <a:pt x="65" y="84"/>
                    <a:pt x="22" y="139"/>
                    <a:pt x="2" y="204"/>
                  </a:cubicBezTo>
                  <a:cubicBezTo>
                    <a:pt x="0" y="212"/>
                    <a:pt x="4" y="220"/>
                    <a:pt x="11" y="222"/>
                  </a:cubicBezTo>
                  <a:cubicBezTo>
                    <a:pt x="19" y="225"/>
                    <a:pt x="27" y="220"/>
                    <a:pt x="29" y="213"/>
                  </a:cubicBezTo>
                  <a:cubicBezTo>
                    <a:pt x="47" y="155"/>
                    <a:pt x="86" y="105"/>
                    <a:pt x="138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 rot="4926581">
            <a:off x="7610671" y="2934194"/>
            <a:ext cx="244040" cy="175214"/>
            <a:chOff x="5197623" y="5404504"/>
            <a:chExt cx="325477" cy="233685"/>
          </a:xfrm>
        </p:grpSpPr>
        <p:sp>
          <p:nvSpPr>
            <p:cNvPr id="263" name="Freeform 268"/>
            <p:cNvSpPr>
              <a:spLocks/>
            </p:cNvSpPr>
            <p:nvPr/>
          </p:nvSpPr>
          <p:spPr bwMode="auto">
            <a:xfrm rot="20916795">
              <a:off x="5343022" y="5512763"/>
              <a:ext cx="180078" cy="125426"/>
            </a:xfrm>
            <a:custGeom>
              <a:avLst/>
              <a:gdLst>
                <a:gd name="T0" fmla="*/ 178 w 194"/>
                <a:gd name="T1" fmla="*/ 33 h 135"/>
                <a:gd name="T2" fmla="*/ 194 w 194"/>
                <a:gd name="T3" fmla="*/ 20 h 135"/>
                <a:gd name="T4" fmla="*/ 192 w 194"/>
                <a:gd name="T5" fmla="*/ 11 h 135"/>
                <a:gd name="T6" fmla="*/ 181 w 194"/>
                <a:gd name="T7" fmla="*/ 4 h 135"/>
                <a:gd name="T8" fmla="*/ 73 w 194"/>
                <a:gd name="T9" fmla="*/ 28 h 135"/>
                <a:gd name="T10" fmla="*/ 3 w 194"/>
                <a:gd name="T11" fmla="*/ 114 h 135"/>
                <a:gd name="T12" fmla="*/ 12 w 194"/>
                <a:gd name="T13" fmla="*/ 132 h 135"/>
                <a:gd name="T14" fmla="*/ 30 w 194"/>
                <a:gd name="T15" fmla="*/ 124 h 135"/>
                <a:gd name="T16" fmla="*/ 88 w 194"/>
                <a:gd name="T17" fmla="*/ 53 h 135"/>
                <a:gd name="T18" fmla="*/ 178 w 194"/>
                <a:gd name="T1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35">
                  <a:moveTo>
                    <a:pt x="178" y="33"/>
                  </a:moveTo>
                  <a:cubicBezTo>
                    <a:pt x="186" y="34"/>
                    <a:pt x="193" y="28"/>
                    <a:pt x="194" y="20"/>
                  </a:cubicBezTo>
                  <a:cubicBezTo>
                    <a:pt x="194" y="17"/>
                    <a:pt x="193" y="14"/>
                    <a:pt x="192" y="11"/>
                  </a:cubicBezTo>
                  <a:cubicBezTo>
                    <a:pt x="189" y="8"/>
                    <a:pt x="186" y="5"/>
                    <a:pt x="181" y="4"/>
                  </a:cubicBezTo>
                  <a:cubicBezTo>
                    <a:pt x="143" y="0"/>
                    <a:pt x="106" y="8"/>
                    <a:pt x="73" y="28"/>
                  </a:cubicBezTo>
                  <a:cubicBezTo>
                    <a:pt x="40" y="49"/>
                    <a:pt x="16" y="78"/>
                    <a:pt x="3" y="114"/>
                  </a:cubicBezTo>
                  <a:cubicBezTo>
                    <a:pt x="0" y="121"/>
                    <a:pt x="4" y="130"/>
                    <a:pt x="12" y="132"/>
                  </a:cubicBezTo>
                  <a:cubicBezTo>
                    <a:pt x="19" y="135"/>
                    <a:pt x="27" y="131"/>
                    <a:pt x="30" y="124"/>
                  </a:cubicBezTo>
                  <a:cubicBezTo>
                    <a:pt x="41" y="94"/>
                    <a:pt x="61" y="69"/>
                    <a:pt x="88" y="53"/>
                  </a:cubicBezTo>
                  <a:cubicBezTo>
                    <a:pt x="115" y="36"/>
                    <a:pt x="146" y="29"/>
                    <a:pt x="178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64" name="Freeform 269"/>
            <p:cNvSpPr>
              <a:spLocks/>
            </p:cNvSpPr>
            <p:nvPr/>
          </p:nvSpPr>
          <p:spPr bwMode="auto">
            <a:xfrm rot="20916795">
              <a:off x="5270324" y="5458653"/>
              <a:ext cx="242201" cy="167103"/>
            </a:xfrm>
            <a:custGeom>
              <a:avLst/>
              <a:gdLst>
                <a:gd name="T0" fmla="*/ 113 w 261"/>
                <a:gd name="T1" fmla="*/ 63 h 180"/>
                <a:gd name="T2" fmla="*/ 245 w 261"/>
                <a:gd name="T3" fmla="*/ 36 h 180"/>
                <a:gd name="T4" fmla="*/ 261 w 261"/>
                <a:gd name="T5" fmla="*/ 24 h 180"/>
                <a:gd name="T6" fmla="*/ 259 w 261"/>
                <a:gd name="T7" fmla="*/ 14 h 180"/>
                <a:gd name="T8" fmla="*/ 249 w 261"/>
                <a:gd name="T9" fmla="*/ 8 h 180"/>
                <a:gd name="T10" fmla="*/ 98 w 261"/>
                <a:gd name="T11" fmla="*/ 39 h 180"/>
                <a:gd name="T12" fmla="*/ 2 w 261"/>
                <a:gd name="T13" fmla="*/ 159 h 180"/>
                <a:gd name="T14" fmla="*/ 12 w 261"/>
                <a:gd name="T15" fmla="*/ 177 h 180"/>
                <a:gd name="T16" fmla="*/ 30 w 261"/>
                <a:gd name="T17" fmla="*/ 168 h 180"/>
                <a:gd name="T18" fmla="*/ 113 w 261"/>
                <a:gd name="T19" fmla="*/ 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180">
                  <a:moveTo>
                    <a:pt x="113" y="63"/>
                  </a:moveTo>
                  <a:cubicBezTo>
                    <a:pt x="152" y="39"/>
                    <a:pt x="199" y="29"/>
                    <a:pt x="245" y="36"/>
                  </a:cubicBezTo>
                  <a:cubicBezTo>
                    <a:pt x="252" y="37"/>
                    <a:pt x="260" y="32"/>
                    <a:pt x="261" y="24"/>
                  </a:cubicBezTo>
                  <a:cubicBezTo>
                    <a:pt x="261" y="20"/>
                    <a:pt x="261" y="17"/>
                    <a:pt x="259" y="14"/>
                  </a:cubicBezTo>
                  <a:cubicBezTo>
                    <a:pt x="257" y="11"/>
                    <a:pt x="253" y="8"/>
                    <a:pt x="249" y="8"/>
                  </a:cubicBezTo>
                  <a:cubicBezTo>
                    <a:pt x="196" y="0"/>
                    <a:pt x="143" y="11"/>
                    <a:pt x="98" y="39"/>
                  </a:cubicBezTo>
                  <a:cubicBezTo>
                    <a:pt x="53" y="66"/>
                    <a:pt x="19" y="109"/>
                    <a:pt x="2" y="159"/>
                  </a:cubicBezTo>
                  <a:cubicBezTo>
                    <a:pt x="0" y="167"/>
                    <a:pt x="4" y="175"/>
                    <a:pt x="12" y="177"/>
                  </a:cubicBezTo>
                  <a:cubicBezTo>
                    <a:pt x="19" y="180"/>
                    <a:pt x="27" y="176"/>
                    <a:pt x="30" y="168"/>
                  </a:cubicBezTo>
                  <a:cubicBezTo>
                    <a:pt x="44" y="124"/>
                    <a:pt x="74" y="87"/>
                    <a:pt x="113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  <p:sp>
          <p:nvSpPr>
            <p:cNvPr id="265" name="Freeform 270"/>
            <p:cNvSpPr>
              <a:spLocks/>
            </p:cNvSpPr>
            <p:nvPr/>
          </p:nvSpPr>
          <p:spPr bwMode="auto">
            <a:xfrm rot="20916795">
              <a:off x="5197623" y="5404504"/>
              <a:ext cx="304717" cy="208780"/>
            </a:xfrm>
            <a:custGeom>
              <a:avLst/>
              <a:gdLst>
                <a:gd name="T0" fmla="*/ 138 w 328"/>
                <a:gd name="T1" fmla="*/ 73 h 225"/>
                <a:gd name="T2" fmla="*/ 311 w 328"/>
                <a:gd name="T3" fmla="*/ 39 h 225"/>
                <a:gd name="T4" fmla="*/ 328 w 328"/>
                <a:gd name="T5" fmla="*/ 27 h 225"/>
                <a:gd name="T6" fmla="*/ 326 w 328"/>
                <a:gd name="T7" fmla="*/ 17 h 225"/>
                <a:gd name="T8" fmla="*/ 316 w 328"/>
                <a:gd name="T9" fmla="*/ 11 h 225"/>
                <a:gd name="T10" fmla="*/ 123 w 328"/>
                <a:gd name="T11" fmla="*/ 49 h 225"/>
                <a:gd name="T12" fmla="*/ 2 w 328"/>
                <a:gd name="T13" fmla="*/ 204 h 225"/>
                <a:gd name="T14" fmla="*/ 11 w 328"/>
                <a:gd name="T15" fmla="*/ 222 h 225"/>
                <a:gd name="T16" fmla="*/ 29 w 328"/>
                <a:gd name="T17" fmla="*/ 213 h 225"/>
                <a:gd name="T18" fmla="*/ 138 w 328"/>
                <a:gd name="T19" fmla="*/ 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225">
                  <a:moveTo>
                    <a:pt x="138" y="73"/>
                  </a:moveTo>
                  <a:cubicBezTo>
                    <a:pt x="190" y="41"/>
                    <a:pt x="251" y="29"/>
                    <a:pt x="311" y="39"/>
                  </a:cubicBezTo>
                  <a:cubicBezTo>
                    <a:pt x="319" y="40"/>
                    <a:pt x="326" y="35"/>
                    <a:pt x="328" y="27"/>
                  </a:cubicBezTo>
                  <a:cubicBezTo>
                    <a:pt x="328" y="24"/>
                    <a:pt x="327" y="20"/>
                    <a:pt x="326" y="17"/>
                  </a:cubicBezTo>
                  <a:cubicBezTo>
                    <a:pt x="324" y="14"/>
                    <a:pt x="320" y="11"/>
                    <a:pt x="316" y="11"/>
                  </a:cubicBezTo>
                  <a:cubicBezTo>
                    <a:pt x="249" y="0"/>
                    <a:pt x="180" y="13"/>
                    <a:pt x="123" y="49"/>
                  </a:cubicBezTo>
                  <a:cubicBezTo>
                    <a:pt x="65" y="84"/>
                    <a:pt x="22" y="139"/>
                    <a:pt x="2" y="204"/>
                  </a:cubicBezTo>
                  <a:cubicBezTo>
                    <a:pt x="0" y="212"/>
                    <a:pt x="4" y="220"/>
                    <a:pt x="11" y="222"/>
                  </a:cubicBezTo>
                  <a:cubicBezTo>
                    <a:pt x="19" y="225"/>
                    <a:pt x="27" y="220"/>
                    <a:pt x="29" y="213"/>
                  </a:cubicBezTo>
                  <a:cubicBezTo>
                    <a:pt x="47" y="155"/>
                    <a:pt x="86" y="105"/>
                    <a:pt x="138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68560" tIns="34280" rIns="68560" bIns="3428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Qualcomm Office Regular" pitchFamily="34" charset="0"/>
              </a:endParaRPr>
            </a:p>
          </p:txBody>
        </p:sp>
      </p:grpSp>
      <p:pic>
        <p:nvPicPr>
          <p:cNvPr id="266" name="Picture 265" descr="Allseen-WiredConnectivity-K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89" y="2431840"/>
            <a:ext cx="342803" cy="522034"/>
          </a:xfrm>
          <a:prstGeom prst="rect">
            <a:avLst/>
          </a:prstGeom>
          <a:ln>
            <a:noFill/>
          </a:ln>
        </p:spPr>
      </p:pic>
      <p:pic>
        <p:nvPicPr>
          <p:cNvPr id="267" name="Picture 266" descr="Allseen-WiredConnectivity-K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05" y="2100959"/>
            <a:ext cx="342803" cy="522034"/>
          </a:xfrm>
          <a:prstGeom prst="rect">
            <a:avLst/>
          </a:prstGeom>
        </p:spPr>
      </p:pic>
      <p:grpSp>
        <p:nvGrpSpPr>
          <p:cNvPr id="269" name="Group 268"/>
          <p:cNvGrpSpPr/>
          <p:nvPr/>
        </p:nvGrpSpPr>
        <p:grpSpPr>
          <a:xfrm>
            <a:off x="5379857" y="5169643"/>
            <a:ext cx="763826" cy="531663"/>
            <a:chOff x="5837689" y="5632640"/>
            <a:chExt cx="1018723" cy="709085"/>
          </a:xfrm>
        </p:grpSpPr>
        <p:grpSp>
          <p:nvGrpSpPr>
            <p:cNvPr id="270" name="Group 269"/>
            <p:cNvGrpSpPr/>
            <p:nvPr/>
          </p:nvGrpSpPr>
          <p:grpSpPr>
            <a:xfrm>
              <a:off x="5837689" y="5632640"/>
              <a:ext cx="1018723" cy="709085"/>
              <a:chOff x="5942012" y="5681119"/>
              <a:chExt cx="1092646" cy="567282"/>
            </a:xfrm>
          </p:grpSpPr>
          <p:sp>
            <p:nvSpPr>
              <p:cNvPr id="272" name="TextBox 271"/>
              <p:cNvSpPr txBox="1"/>
              <p:nvPr/>
            </p:nvSpPr>
            <p:spPr>
              <a:xfrm>
                <a:off x="6399212" y="5757320"/>
                <a:ext cx="635446" cy="4910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 sz="1050" b="1" dirty="0"/>
                  <a:t>120</a:t>
                </a:r>
              </a:p>
              <a:p>
                <a:pPr algn="ctr"/>
                <a:r>
                  <a:rPr lang="en-US" sz="1050" b="1" dirty="0"/>
                  <a:t>80</a:t>
                </a:r>
              </a:p>
            </p:txBody>
          </p:sp>
          <p:pic>
            <p:nvPicPr>
              <p:cNvPr id="273" name="Picture 272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9444" b="81944" l="18056" r="79861">
                            <a14:foregroundMark x1="51389" y1="61111" x2="51389" y2="61111"/>
                          </a14:backgroundRemoval>
                        </a14:imgEffect>
                      </a14:imgLayer>
                    </a14:imgProps>
                  </a:ext>
                </a:extLst>
              </a:blip>
              <a:srcRect l="10851" t="13496" r="11892" b="21295"/>
              <a:stretch/>
            </p:blipFill>
            <p:spPr>
              <a:xfrm>
                <a:off x="6069553" y="5757319"/>
                <a:ext cx="533400" cy="45021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74" name="Frame 273"/>
              <p:cNvSpPr/>
              <p:nvPr/>
            </p:nvSpPr>
            <p:spPr>
              <a:xfrm>
                <a:off x="5942012" y="5681119"/>
                <a:ext cx="1091659" cy="567281"/>
              </a:xfrm>
              <a:prstGeom prst="fram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en-US" sz="135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71" name="Straight Connector 270"/>
            <p:cNvCxnSpPr/>
            <p:nvPr/>
          </p:nvCxnSpPr>
          <p:spPr>
            <a:xfrm>
              <a:off x="6453914" y="5987182"/>
              <a:ext cx="247157" cy="0"/>
            </a:xfrm>
            <a:prstGeom prst="lin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/>
          <p:cNvGrpSpPr/>
          <p:nvPr/>
        </p:nvGrpSpPr>
        <p:grpSpPr>
          <a:xfrm>
            <a:off x="7602804" y="4717192"/>
            <a:ext cx="762911" cy="278831"/>
            <a:chOff x="10135084" y="4081828"/>
            <a:chExt cx="1598128" cy="440208"/>
          </a:xfrm>
        </p:grpSpPr>
        <p:sp>
          <p:nvSpPr>
            <p:cNvPr id="276" name="Rounded Rectangle 275"/>
            <p:cNvSpPr/>
            <p:nvPr/>
          </p:nvSpPr>
          <p:spPr>
            <a:xfrm>
              <a:off x="10135084" y="4081828"/>
              <a:ext cx="1598128" cy="44020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10330626" y="4196327"/>
              <a:ext cx="840000" cy="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10345057" y="4267200"/>
              <a:ext cx="626155" cy="258"/>
            </a:xfrm>
            <a:prstGeom prst="line">
              <a:avLst/>
            </a:prstGeom>
            <a:ln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Donut 278"/>
            <p:cNvSpPr/>
            <p:nvPr/>
          </p:nvSpPr>
          <p:spPr>
            <a:xfrm>
              <a:off x="11504612" y="4267200"/>
              <a:ext cx="152400" cy="139687"/>
            </a:xfrm>
            <a:prstGeom prst="donut">
              <a:avLst>
                <a:gd name="adj" fmla="val 9277"/>
              </a:avLst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2674263" y="3405898"/>
            <a:ext cx="5807153" cy="991010"/>
          </a:xfrm>
          <a:prstGeom prst="rect">
            <a:avLst/>
          </a:prstGeom>
          <a:solidFill>
            <a:schemeClr val="bg1"/>
          </a:solidFill>
        </p:spPr>
        <p:txBody>
          <a:bodyPr wrap="square" lIns="137141" tIns="109713" rIns="137141" bIns="109713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941" b="1" dirty="0">
                <a:solidFill>
                  <a:srgbClr val="0070C0"/>
                </a:solidFill>
              </a:rPr>
              <a:t>Your Devices Work Together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059" b="1" dirty="0">
                <a:solidFill>
                  <a:srgbClr val="0070C0"/>
                </a:solidFill>
              </a:rPr>
              <a:t>Across Protocol and Ecosystem Barriers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33283894"/>
              </p:ext>
            </p:extLst>
          </p:nvPr>
        </p:nvGraphicFramePr>
        <p:xfrm>
          <a:off x="838779" y="1964417"/>
          <a:ext cx="77198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5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Activation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109720" y="1080408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AllJoyn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support in all </a:t>
            </a:r>
            <a:r>
              <a:rPr lang="en-US" sz="2800" dirty="0"/>
              <a:t>Windows 10 </a:t>
            </a:r>
            <a:r>
              <a:rPr lang="en-US" sz="2800" dirty="0" smtClean="0"/>
              <a:t>Editions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Lockdown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720" y="1113660"/>
            <a:ext cx="785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Consistent and predictable device lockdown across form factors</a:t>
            </a:r>
          </a:p>
        </p:txBody>
      </p:sp>
      <p:sp>
        <p:nvSpPr>
          <p:cNvPr id="5" name="Rectangle 4"/>
          <p:cNvSpPr/>
          <p:nvPr>
            <p:custDataLst>
              <p:tags r:id="rId1"/>
            </p:custDataLst>
          </p:nvPr>
        </p:nvSpPr>
        <p:spPr bwMode="auto">
          <a:xfrm>
            <a:off x="6205266" y="2440216"/>
            <a:ext cx="1197294" cy="119729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0" tIns="73146" rIns="109720" bIns="73146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71151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36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a typeface="Segoe UI" pitchFamily="34" charset="0"/>
                <a:cs typeface="Segoe UI" pitchFamily="34" charset="0"/>
              </a:rPr>
              <a:t>AppLocker and Layout Control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8062" y="2434726"/>
            <a:ext cx="1197294" cy="1197294"/>
            <a:chOff x="1257519" y="1743565"/>
            <a:chExt cx="1565454" cy="1565455"/>
          </a:xfrm>
        </p:grpSpPr>
        <p:sp>
          <p:nvSpPr>
            <p:cNvPr id="9" name="Rectangle 8"/>
            <p:cNvSpPr/>
            <p:nvPr>
              <p:custDataLst>
                <p:tags r:id="rId6"/>
              </p:custDataLst>
            </p:nvPr>
          </p:nvSpPr>
          <p:spPr bwMode="auto">
            <a:xfrm>
              <a:off x="1257519" y="1743565"/>
              <a:ext cx="1565454" cy="156545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0" tIns="73146" rIns="109720" bIns="7314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517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36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a typeface="Segoe UI" pitchFamily="34" charset="0"/>
                  <a:cs typeface="Segoe UI" pitchFamily="34" charset="0"/>
                </a:rPr>
                <a:t>Write Filters and Overlays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420107" y="1895965"/>
              <a:ext cx="1240280" cy="809563"/>
              <a:chOff x="1847401" y="1392573"/>
              <a:chExt cx="766461" cy="547760"/>
            </a:xfrm>
            <a:solidFill>
              <a:schemeClr val="bg1"/>
            </a:solidFill>
          </p:grpSpPr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 rot="10800000">
                <a:off x="1847401" y="1392573"/>
                <a:ext cx="766461" cy="547760"/>
              </a:xfrm>
              <a:custGeom>
                <a:avLst/>
                <a:gdLst/>
                <a:ahLst/>
                <a:cxnLst>
                  <a:cxn ang="0">
                    <a:pos x="514" y="0"/>
                  </a:cxn>
                  <a:cxn ang="0">
                    <a:pos x="17" y="0"/>
                  </a:cxn>
                  <a:cxn ang="0">
                    <a:pos x="0" y="17"/>
                  </a:cxn>
                  <a:cxn ang="0">
                    <a:pos x="0" y="356"/>
                  </a:cxn>
                  <a:cxn ang="0">
                    <a:pos x="17" y="373"/>
                  </a:cxn>
                  <a:cxn ang="0">
                    <a:pos x="514" y="373"/>
                  </a:cxn>
                  <a:cxn ang="0">
                    <a:pos x="531" y="356"/>
                  </a:cxn>
                  <a:cxn ang="0">
                    <a:pos x="531" y="17"/>
                  </a:cxn>
                  <a:cxn ang="0">
                    <a:pos x="514" y="0"/>
                  </a:cxn>
                  <a:cxn ang="0">
                    <a:pos x="501" y="329"/>
                  </a:cxn>
                  <a:cxn ang="0">
                    <a:pos x="486" y="343"/>
                  </a:cxn>
                  <a:cxn ang="0">
                    <a:pos x="45" y="343"/>
                  </a:cxn>
                  <a:cxn ang="0">
                    <a:pos x="30" y="329"/>
                  </a:cxn>
                  <a:cxn ang="0">
                    <a:pos x="30" y="45"/>
                  </a:cxn>
                  <a:cxn ang="0">
                    <a:pos x="45" y="30"/>
                  </a:cxn>
                  <a:cxn ang="0">
                    <a:pos x="486" y="30"/>
                  </a:cxn>
                  <a:cxn ang="0">
                    <a:pos x="501" y="45"/>
                  </a:cxn>
                  <a:cxn ang="0">
                    <a:pos x="501" y="329"/>
                  </a:cxn>
                </a:cxnLst>
                <a:rect l="0" t="0" r="r" b="b"/>
                <a:pathLst>
                  <a:path w="531" h="373">
                    <a:moveTo>
                      <a:pt x="51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356"/>
                      <a:pt x="0" y="356"/>
                      <a:pt x="0" y="356"/>
                    </a:cubicBezTo>
                    <a:cubicBezTo>
                      <a:pt x="0" y="366"/>
                      <a:pt x="7" y="373"/>
                      <a:pt x="17" y="373"/>
                    </a:cubicBezTo>
                    <a:cubicBezTo>
                      <a:pt x="514" y="373"/>
                      <a:pt x="514" y="373"/>
                      <a:pt x="514" y="373"/>
                    </a:cubicBezTo>
                    <a:cubicBezTo>
                      <a:pt x="524" y="373"/>
                      <a:pt x="531" y="366"/>
                      <a:pt x="531" y="356"/>
                    </a:cubicBezTo>
                    <a:cubicBezTo>
                      <a:pt x="531" y="17"/>
                      <a:pt x="531" y="17"/>
                      <a:pt x="531" y="17"/>
                    </a:cubicBezTo>
                    <a:cubicBezTo>
                      <a:pt x="531" y="8"/>
                      <a:pt x="524" y="0"/>
                      <a:pt x="514" y="0"/>
                    </a:cubicBezTo>
                    <a:close/>
                    <a:moveTo>
                      <a:pt x="501" y="329"/>
                    </a:moveTo>
                    <a:cubicBezTo>
                      <a:pt x="501" y="337"/>
                      <a:pt x="494" y="343"/>
                      <a:pt x="486" y="343"/>
                    </a:cubicBezTo>
                    <a:cubicBezTo>
                      <a:pt x="45" y="343"/>
                      <a:pt x="45" y="343"/>
                      <a:pt x="45" y="343"/>
                    </a:cubicBezTo>
                    <a:cubicBezTo>
                      <a:pt x="37" y="343"/>
                      <a:pt x="30" y="337"/>
                      <a:pt x="30" y="329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37"/>
                      <a:pt x="37" y="30"/>
                      <a:pt x="45" y="30"/>
                    </a:cubicBezTo>
                    <a:cubicBezTo>
                      <a:pt x="486" y="30"/>
                      <a:pt x="486" y="30"/>
                      <a:pt x="486" y="30"/>
                    </a:cubicBezTo>
                    <a:cubicBezTo>
                      <a:pt x="494" y="30"/>
                      <a:pt x="501" y="37"/>
                      <a:pt x="501" y="45"/>
                    </a:cubicBezTo>
                    <a:lnTo>
                      <a:pt x="501" y="329"/>
                    </a:lnTo>
                    <a:close/>
                  </a:path>
                </a:pathLst>
              </a:custGeom>
              <a:grpFill/>
              <a:extLst/>
            </p:spPr>
            <p:txBody>
              <a:bodyPr vert="horz" wrap="square" lIns="93232" tIns="46615" rIns="93232" bIns="46615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377" kern="0" dirty="0">
                  <a:solidFill>
                    <a:srgbClr val="00D8CC"/>
                  </a:solidFill>
                </a:endParaRPr>
              </a:p>
            </p:txBody>
          </p:sp>
          <p:sp>
            <p:nvSpPr>
              <p:cNvPr id="12" name="DRM"/>
              <p:cNvSpPr>
                <a:spLocks noChangeAspect="1" noEditPoints="1"/>
              </p:cNvSpPr>
              <p:nvPr/>
            </p:nvSpPr>
            <p:spPr bwMode="auto">
              <a:xfrm>
                <a:off x="1990098" y="1449867"/>
                <a:ext cx="167162" cy="235681"/>
              </a:xfrm>
              <a:custGeom>
                <a:avLst/>
                <a:gdLst>
                  <a:gd name="T0" fmla="*/ 108 w 120"/>
                  <a:gd name="T1" fmla="*/ 67 h 169"/>
                  <a:gd name="T2" fmla="*/ 104 w 120"/>
                  <a:gd name="T3" fmla="*/ 67 h 169"/>
                  <a:gd name="T4" fmla="*/ 104 w 120"/>
                  <a:gd name="T5" fmla="*/ 45 h 169"/>
                  <a:gd name="T6" fmla="*/ 60 w 120"/>
                  <a:gd name="T7" fmla="*/ 0 h 169"/>
                  <a:gd name="T8" fmla="*/ 15 w 120"/>
                  <a:gd name="T9" fmla="*/ 45 h 169"/>
                  <a:gd name="T10" fmla="*/ 15 w 120"/>
                  <a:gd name="T11" fmla="*/ 67 h 169"/>
                  <a:gd name="T12" fmla="*/ 11 w 120"/>
                  <a:gd name="T13" fmla="*/ 67 h 169"/>
                  <a:gd name="T14" fmla="*/ 0 w 120"/>
                  <a:gd name="T15" fmla="*/ 80 h 169"/>
                  <a:gd name="T16" fmla="*/ 0 w 120"/>
                  <a:gd name="T17" fmla="*/ 156 h 169"/>
                  <a:gd name="T18" fmla="*/ 11 w 120"/>
                  <a:gd name="T19" fmla="*/ 169 h 169"/>
                  <a:gd name="T20" fmla="*/ 108 w 120"/>
                  <a:gd name="T21" fmla="*/ 169 h 169"/>
                  <a:gd name="T22" fmla="*/ 120 w 120"/>
                  <a:gd name="T23" fmla="*/ 156 h 169"/>
                  <a:gd name="T24" fmla="*/ 120 w 120"/>
                  <a:gd name="T25" fmla="*/ 80 h 169"/>
                  <a:gd name="T26" fmla="*/ 108 w 120"/>
                  <a:gd name="T27" fmla="*/ 67 h 169"/>
                  <a:gd name="T28" fmla="*/ 32 w 120"/>
                  <a:gd name="T29" fmla="*/ 45 h 169"/>
                  <a:gd name="T30" fmla="*/ 60 w 120"/>
                  <a:gd name="T31" fmla="*/ 18 h 169"/>
                  <a:gd name="T32" fmla="*/ 87 w 120"/>
                  <a:gd name="T33" fmla="*/ 45 h 169"/>
                  <a:gd name="T34" fmla="*/ 87 w 120"/>
                  <a:gd name="T35" fmla="*/ 67 h 169"/>
                  <a:gd name="T36" fmla="*/ 32 w 120"/>
                  <a:gd name="T37" fmla="*/ 67 h 169"/>
                  <a:gd name="T38" fmla="*/ 32 w 120"/>
                  <a:gd name="T39" fmla="*/ 4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0" h="169">
                    <a:moveTo>
                      <a:pt x="108" y="67"/>
                    </a:moveTo>
                    <a:cubicBezTo>
                      <a:pt x="104" y="67"/>
                      <a:pt x="104" y="67"/>
                      <a:pt x="104" y="67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20"/>
                      <a:pt x="84" y="0"/>
                      <a:pt x="60" y="0"/>
                    </a:cubicBezTo>
                    <a:cubicBezTo>
                      <a:pt x="35" y="0"/>
                      <a:pt x="15" y="20"/>
                      <a:pt x="15" y="45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5" y="67"/>
                      <a:pt x="0" y="73"/>
                      <a:pt x="0" y="8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3"/>
                      <a:pt x="5" y="169"/>
                      <a:pt x="11" y="169"/>
                    </a:cubicBezTo>
                    <a:cubicBezTo>
                      <a:pt x="108" y="169"/>
                      <a:pt x="108" y="169"/>
                      <a:pt x="108" y="169"/>
                    </a:cubicBezTo>
                    <a:cubicBezTo>
                      <a:pt x="114" y="169"/>
                      <a:pt x="120" y="163"/>
                      <a:pt x="120" y="156"/>
                    </a:cubicBezTo>
                    <a:cubicBezTo>
                      <a:pt x="120" y="80"/>
                      <a:pt x="120" y="80"/>
                      <a:pt x="120" y="80"/>
                    </a:cubicBezTo>
                    <a:cubicBezTo>
                      <a:pt x="120" y="73"/>
                      <a:pt x="114" y="67"/>
                      <a:pt x="108" y="67"/>
                    </a:cubicBezTo>
                    <a:close/>
                    <a:moveTo>
                      <a:pt x="32" y="45"/>
                    </a:moveTo>
                    <a:cubicBezTo>
                      <a:pt x="32" y="30"/>
                      <a:pt x="45" y="18"/>
                      <a:pt x="60" y="18"/>
                    </a:cubicBezTo>
                    <a:cubicBezTo>
                      <a:pt x="75" y="18"/>
                      <a:pt x="87" y="30"/>
                      <a:pt x="87" y="45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32" y="67"/>
                      <a:pt x="32" y="67"/>
                      <a:pt x="32" y="67"/>
                    </a:cubicBezTo>
                    <a:lnTo>
                      <a:pt x="32" y="4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9935" tIns="34968" rIns="69935" bIns="3496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77" dirty="0">
                  <a:solidFill>
                    <a:srgbClr val="00188F"/>
                  </a:solidFill>
                </a:endParaRPr>
              </a:p>
            </p:txBody>
          </p:sp>
          <p:sp>
            <p:nvSpPr>
              <p:cNvPr id="13" name="Oval 32"/>
              <p:cNvSpPr/>
              <p:nvPr/>
            </p:nvSpPr>
            <p:spPr bwMode="auto">
              <a:xfrm>
                <a:off x="2289090" y="1555167"/>
                <a:ext cx="212867" cy="284413"/>
              </a:xfrm>
              <a:custGeom>
                <a:avLst/>
                <a:gdLst/>
                <a:ahLst/>
                <a:cxnLst/>
                <a:rect l="l" t="t" r="r" b="b"/>
                <a:pathLst>
                  <a:path w="1840050" h="3056054">
                    <a:moveTo>
                      <a:pt x="1" y="2288646"/>
                    </a:moveTo>
                    <a:cubicBezTo>
                      <a:pt x="256872" y="2531684"/>
                      <a:pt x="1754672" y="2483951"/>
                      <a:pt x="1840050" y="2288646"/>
                    </a:cubicBezTo>
                    <a:lnTo>
                      <a:pt x="1840050" y="2902573"/>
                    </a:lnTo>
                    <a:lnTo>
                      <a:pt x="1835299" y="2918271"/>
                    </a:lnTo>
                    <a:lnTo>
                      <a:pt x="1821355" y="2933514"/>
                    </a:lnTo>
                    <a:lnTo>
                      <a:pt x="1798681" y="2948226"/>
                    </a:lnTo>
                    <a:lnTo>
                      <a:pt x="1767739" y="2962329"/>
                    </a:lnTo>
                    <a:lnTo>
                      <a:pt x="1728992" y="2975746"/>
                    </a:lnTo>
                    <a:lnTo>
                      <a:pt x="1682904" y="2988400"/>
                    </a:lnTo>
                    <a:lnTo>
                      <a:pt x="1570552" y="3011113"/>
                    </a:lnTo>
                    <a:lnTo>
                      <a:pt x="1434386" y="3029851"/>
                    </a:lnTo>
                    <a:lnTo>
                      <a:pt x="1278108" y="3043998"/>
                    </a:lnTo>
                    <a:lnTo>
                      <a:pt x="1105420" y="3052937"/>
                    </a:lnTo>
                    <a:cubicBezTo>
                      <a:pt x="1045534" y="3054981"/>
                      <a:pt x="983531" y="3056054"/>
                      <a:pt x="920026" y="3056054"/>
                    </a:cubicBezTo>
                    <a:cubicBezTo>
                      <a:pt x="411988" y="3056054"/>
                      <a:pt x="1" y="2987371"/>
                      <a:pt x="1" y="2902573"/>
                    </a:cubicBezTo>
                    <a:close/>
                    <a:moveTo>
                      <a:pt x="1" y="1613958"/>
                    </a:moveTo>
                    <a:cubicBezTo>
                      <a:pt x="256872" y="1856996"/>
                      <a:pt x="1754672" y="1809263"/>
                      <a:pt x="1840050" y="1613958"/>
                    </a:cubicBezTo>
                    <a:lnTo>
                      <a:pt x="1840050" y="2227885"/>
                    </a:lnTo>
                    <a:lnTo>
                      <a:pt x="1835299" y="2243583"/>
                    </a:lnTo>
                    <a:lnTo>
                      <a:pt x="1821355" y="2258826"/>
                    </a:lnTo>
                    <a:lnTo>
                      <a:pt x="1798681" y="2273538"/>
                    </a:lnTo>
                    <a:lnTo>
                      <a:pt x="1767739" y="2287640"/>
                    </a:lnTo>
                    <a:lnTo>
                      <a:pt x="1728992" y="2301058"/>
                    </a:lnTo>
                    <a:lnTo>
                      <a:pt x="1682904" y="2313712"/>
                    </a:lnTo>
                    <a:lnTo>
                      <a:pt x="1570552" y="2336425"/>
                    </a:lnTo>
                    <a:lnTo>
                      <a:pt x="1434386" y="2355163"/>
                    </a:lnTo>
                    <a:lnTo>
                      <a:pt x="1278108" y="2369309"/>
                    </a:lnTo>
                    <a:lnTo>
                      <a:pt x="1105420" y="2378249"/>
                    </a:lnTo>
                    <a:cubicBezTo>
                      <a:pt x="1045534" y="2380293"/>
                      <a:pt x="983531" y="2381366"/>
                      <a:pt x="920026" y="2381366"/>
                    </a:cubicBezTo>
                    <a:cubicBezTo>
                      <a:pt x="411988" y="2381366"/>
                      <a:pt x="1" y="2312683"/>
                      <a:pt x="1" y="2227885"/>
                    </a:cubicBezTo>
                    <a:close/>
                    <a:moveTo>
                      <a:pt x="1" y="907523"/>
                    </a:moveTo>
                    <a:cubicBezTo>
                      <a:pt x="256872" y="1150561"/>
                      <a:pt x="1754672" y="1102828"/>
                      <a:pt x="1840050" y="907523"/>
                    </a:cubicBezTo>
                    <a:lnTo>
                      <a:pt x="1840050" y="1521450"/>
                    </a:lnTo>
                    <a:lnTo>
                      <a:pt x="1835299" y="1537148"/>
                    </a:lnTo>
                    <a:lnTo>
                      <a:pt x="1821355" y="1552391"/>
                    </a:lnTo>
                    <a:lnTo>
                      <a:pt x="1798681" y="1567103"/>
                    </a:lnTo>
                    <a:lnTo>
                      <a:pt x="1767739" y="1581205"/>
                    </a:lnTo>
                    <a:lnTo>
                      <a:pt x="1728992" y="1594623"/>
                    </a:lnTo>
                    <a:lnTo>
                      <a:pt x="1682904" y="1607277"/>
                    </a:lnTo>
                    <a:lnTo>
                      <a:pt x="1570552" y="1629990"/>
                    </a:lnTo>
                    <a:lnTo>
                      <a:pt x="1434386" y="1648728"/>
                    </a:lnTo>
                    <a:lnTo>
                      <a:pt x="1278108" y="1662874"/>
                    </a:lnTo>
                    <a:lnTo>
                      <a:pt x="1105420" y="1671814"/>
                    </a:lnTo>
                    <a:cubicBezTo>
                      <a:pt x="1045534" y="1673858"/>
                      <a:pt x="983531" y="1674931"/>
                      <a:pt x="920026" y="1674931"/>
                    </a:cubicBezTo>
                    <a:cubicBezTo>
                      <a:pt x="411988" y="1674931"/>
                      <a:pt x="1" y="1606248"/>
                      <a:pt x="1" y="1521450"/>
                    </a:cubicBezTo>
                    <a:close/>
                    <a:moveTo>
                      <a:pt x="1" y="227129"/>
                    </a:moveTo>
                    <a:cubicBezTo>
                      <a:pt x="256872" y="470167"/>
                      <a:pt x="1754672" y="422434"/>
                      <a:pt x="1840050" y="227129"/>
                    </a:cubicBezTo>
                    <a:lnTo>
                      <a:pt x="1840050" y="841056"/>
                    </a:lnTo>
                    <a:lnTo>
                      <a:pt x="1835299" y="856754"/>
                    </a:lnTo>
                    <a:lnTo>
                      <a:pt x="1821355" y="871997"/>
                    </a:lnTo>
                    <a:lnTo>
                      <a:pt x="1798681" y="886709"/>
                    </a:lnTo>
                    <a:lnTo>
                      <a:pt x="1767739" y="900811"/>
                    </a:lnTo>
                    <a:lnTo>
                      <a:pt x="1728992" y="914229"/>
                    </a:lnTo>
                    <a:lnTo>
                      <a:pt x="1682904" y="926883"/>
                    </a:lnTo>
                    <a:lnTo>
                      <a:pt x="1570552" y="949596"/>
                    </a:lnTo>
                    <a:lnTo>
                      <a:pt x="1434386" y="968334"/>
                    </a:lnTo>
                    <a:lnTo>
                      <a:pt x="1278108" y="982480"/>
                    </a:lnTo>
                    <a:lnTo>
                      <a:pt x="1105420" y="991420"/>
                    </a:lnTo>
                    <a:cubicBezTo>
                      <a:pt x="1045534" y="993464"/>
                      <a:pt x="983531" y="994537"/>
                      <a:pt x="920026" y="994537"/>
                    </a:cubicBezTo>
                    <a:cubicBezTo>
                      <a:pt x="411988" y="994537"/>
                      <a:pt x="1" y="925854"/>
                      <a:pt x="1" y="841056"/>
                    </a:cubicBezTo>
                    <a:close/>
                    <a:moveTo>
                      <a:pt x="920025" y="0"/>
                    </a:moveTo>
                    <a:cubicBezTo>
                      <a:pt x="1428141" y="0"/>
                      <a:pt x="1840050" y="74299"/>
                      <a:pt x="1840050" y="165951"/>
                    </a:cubicBezTo>
                    <a:cubicBezTo>
                      <a:pt x="1840050" y="257603"/>
                      <a:pt x="1428141" y="331902"/>
                      <a:pt x="920025" y="331902"/>
                    </a:cubicBezTo>
                    <a:cubicBezTo>
                      <a:pt x="411909" y="331902"/>
                      <a:pt x="0" y="257603"/>
                      <a:pt x="0" y="165951"/>
                    </a:cubicBezTo>
                    <a:cubicBezTo>
                      <a:pt x="0" y="74299"/>
                      <a:pt x="411909" y="0"/>
                      <a:pt x="920025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1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77" spc="-3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026388" y="1718536"/>
                <a:ext cx="262703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2262475" y="2434725"/>
            <a:ext cx="1197294" cy="1197294"/>
            <a:chOff x="245002" y="3709658"/>
            <a:chExt cx="1565454" cy="1565455"/>
          </a:xfrm>
        </p:grpSpPr>
        <p:sp>
          <p:nvSpPr>
            <p:cNvPr id="16" name="Rectangle 15"/>
            <p:cNvSpPr/>
            <p:nvPr>
              <p:custDataLst>
                <p:tags r:id="rId5"/>
              </p:custDataLst>
            </p:nvPr>
          </p:nvSpPr>
          <p:spPr bwMode="auto">
            <a:xfrm>
              <a:off x="245002" y="3709658"/>
              <a:ext cx="1565454" cy="156545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0" tIns="73146" rIns="109720" bIns="7314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517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36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a typeface="Segoe UI" pitchFamily="34" charset="0"/>
                  <a:cs typeface="Segoe UI" pitchFamily="34" charset="0"/>
                </a:rPr>
                <a:t>USB Filter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48410" y="3889735"/>
              <a:ext cx="1243289" cy="867531"/>
              <a:chOff x="831008" y="1376084"/>
              <a:chExt cx="3280186" cy="2035175"/>
            </a:xfrm>
            <a:solidFill>
              <a:schemeClr val="bg1"/>
            </a:solidFill>
          </p:grpSpPr>
          <p:sp>
            <p:nvSpPr>
              <p:cNvPr id="18" name="Rectangle 3"/>
              <p:cNvSpPr>
                <a:spLocks noChangeAspect="1"/>
              </p:cNvSpPr>
              <p:nvPr/>
            </p:nvSpPr>
            <p:spPr bwMode="auto">
              <a:xfrm>
                <a:off x="3539802" y="2300542"/>
                <a:ext cx="571392" cy="190671"/>
              </a:xfrm>
              <a:custGeom>
                <a:avLst/>
                <a:gdLst/>
                <a:ahLst/>
                <a:cxnLst/>
                <a:rect l="l" t="t" r="r" b="b"/>
                <a:pathLst>
                  <a:path w="1840053" h="614016">
                    <a:moveTo>
                      <a:pt x="54185" y="342428"/>
                    </a:moveTo>
                    <a:lnTo>
                      <a:pt x="54185" y="388147"/>
                    </a:lnTo>
                    <a:lnTo>
                      <a:pt x="154518" y="388147"/>
                    </a:lnTo>
                    <a:lnTo>
                      <a:pt x="154518" y="342428"/>
                    </a:lnTo>
                    <a:close/>
                    <a:moveTo>
                      <a:pt x="54185" y="228128"/>
                    </a:moveTo>
                    <a:lnTo>
                      <a:pt x="54185" y="273847"/>
                    </a:lnTo>
                    <a:lnTo>
                      <a:pt x="154518" y="273847"/>
                    </a:lnTo>
                    <a:lnTo>
                      <a:pt x="154518" y="228128"/>
                    </a:lnTo>
                    <a:close/>
                    <a:moveTo>
                      <a:pt x="0" y="143221"/>
                    </a:moveTo>
                    <a:lnTo>
                      <a:pt x="244475" y="143221"/>
                    </a:lnTo>
                    <a:lnTo>
                      <a:pt x="244475" y="470796"/>
                    </a:lnTo>
                    <a:lnTo>
                      <a:pt x="0" y="470796"/>
                    </a:lnTo>
                    <a:close/>
                    <a:moveTo>
                      <a:pt x="260852" y="0"/>
                    </a:moveTo>
                    <a:lnTo>
                      <a:pt x="1840053" y="0"/>
                    </a:lnTo>
                    <a:lnTo>
                      <a:pt x="1840053" y="614016"/>
                    </a:lnTo>
                    <a:lnTo>
                      <a:pt x="260852" y="614016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1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77" spc="-3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ound Same Side Corner Rectangle 11"/>
              <p:cNvSpPr/>
              <p:nvPr/>
            </p:nvSpPr>
            <p:spPr>
              <a:xfrm>
                <a:off x="831008" y="1376084"/>
                <a:ext cx="2798859" cy="2035175"/>
              </a:xfrm>
              <a:custGeom>
                <a:avLst/>
                <a:gdLst/>
                <a:ahLst/>
                <a:cxnLst/>
                <a:rect l="l" t="t" r="r" b="b"/>
                <a:pathLst>
                  <a:path w="997825" h="721233">
                    <a:moveTo>
                      <a:pt x="386303" y="632863"/>
                    </a:moveTo>
                    <a:lnTo>
                      <a:pt x="361994" y="673949"/>
                    </a:lnTo>
                    <a:lnTo>
                      <a:pt x="635830" y="673949"/>
                    </a:lnTo>
                    <a:lnTo>
                      <a:pt x="611521" y="632863"/>
                    </a:lnTo>
                    <a:close/>
                    <a:moveTo>
                      <a:pt x="74549" y="554146"/>
                    </a:moveTo>
                    <a:lnTo>
                      <a:pt x="923276" y="554146"/>
                    </a:lnTo>
                    <a:lnTo>
                      <a:pt x="997825" y="680147"/>
                    </a:lnTo>
                    <a:lnTo>
                      <a:pt x="997380" y="680147"/>
                    </a:lnTo>
                    <a:lnTo>
                      <a:pt x="997380" y="721233"/>
                    </a:lnTo>
                    <a:lnTo>
                      <a:pt x="443" y="721233"/>
                    </a:lnTo>
                    <a:lnTo>
                      <a:pt x="443" y="680147"/>
                    </a:lnTo>
                    <a:lnTo>
                      <a:pt x="0" y="680147"/>
                    </a:lnTo>
                    <a:close/>
                    <a:moveTo>
                      <a:pt x="107888" y="28997"/>
                    </a:moveTo>
                    <a:lnTo>
                      <a:pt x="107888" y="517611"/>
                    </a:lnTo>
                    <a:lnTo>
                      <a:pt x="889938" y="517611"/>
                    </a:lnTo>
                    <a:lnTo>
                      <a:pt x="889938" y="28997"/>
                    </a:lnTo>
                    <a:close/>
                    <a:moveTo>
                      <a:pt x="102530" y="0"/>
                    </a:moveTo>
                    <a:lnTo>
                      <a:pt x="895294" y="0"/>
                    </a:lnTo>
                    <a:cubicBezTo>
                      <a:pt x="909799" y="0"/>
                      <a:pt x="921556" y="11760"/>
                      <a:pt x="921556" y="26269"/>
                    </a:cubicBezTo>
                    <a:lnTo>
                      <a:pt x="921556" y="541850"/>
                    </a:lnTo>
                    <a:lnTo>
                      <a:pt x="76268" y="541850"/>
                    </a:lnTo>
                    <a:lnTo>
                      <a:pt x="76268" y="26269"/>
                    </a:lnTo>
                    <a:cubicBezTo>
                      <a:pt x="76268" y="11760"/>
                      <a:pt x="88025" y="0"/>
                      <a:pt x="102530" y="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377" kern="0" dirty="0">
                  <a:solidFill>
                    <a:srgbClr val="00D8CC"/>
                  </a:solidFill>
                  <a:latin typeface="Segoe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582185" y="2434725"/>
            <a:ext cx="1197294" cy="1197294"/>
            <a:chOff x="4984530" y="5156237"/>
            <a:chExt cx="1565454" cy="1565455"/>
          </a:xfrm>
        </p:grpSpPr>
        <p:sp>
          <p:nvSpPr>
            <p:cNvPr id="21" name="Rectangle 20"/>
            <p:cNvSpPr/>
            <p:nvPr>
              <p:custDataLst>
                <p:tags r:id="rId4"/>
              </p:custDataLst>
            </p:nvPr>
          </p:nvSpPr>
          <p:spPr bwMode="auto">
            <a:xfrm>
              <a:off x="4984530" y="5156237"/>
              <a:ext cx="1565454" cy="156545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0" tIns="73146" rIns="109720" bIns="7314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517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36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a typeface="Segoe UI" pitchFamily="34" charset="0"/>
                  <a:cs typeface="Segoe UI" pitchFamily="34" charset="0"/>
                </a:rPr>
                <a:t>Dialog and Notification Filters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380076" y="5264479"/>
              <a:ext cx="908183" cy="948135"/>
              <a:chOff x="920634" y="3965981"/>
              <a:chExt cx="1059197" cy="1114646"/>
            </a:xfrm>
            <a:solidFill>
              <a:schemeClr val="bg1"/>
            </a:solidFill>
          </p:grpSpPr>
          <p:grpSp>
            <p:nvGrpSpPr>
              <p:cNvPr id="23" name="Group 22"/>
              <p:cNvGrpSpPr/>
              <p:nvPr/>
            </p:nvGrpSpPr>
            <p:grpSpPr>
              <a:xfrm>
                <a:off x="920634" y="3965981"/>
                <a:ext cx="1059197" cy="1114646"/>
                <a:chOff x="1168721" y="1380744"/>
                <a:chExt cx="1790603" cy="2051050"/>
              </a:xfrm>
              <a:grpFill/>
            </p:grpSpPr>
            <p:sp>
              <p:nvSpPr>
                <p:cNvPr id="25" name="Rounded Rectangle 94"/>
                <p:cNvSpPr>
                  <a:spLocks noChangeAspect="1"/>
                </p:cNvSpPr>
                <p:nvPr/>
              </p:nvSpPr>
              <p:spPr bwMode="auto">
                <a:xfrm>
                  <a:off x="1168721" y="1380744"/>
                  <a:ext cx="1790603" cy="20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3338" h="4402366">
                      <a:moveTo>
                        <a:pt x="2974980" y="3679979"/>
                      </a:moveTo>
                      <a:cubicBezTo>
                        <a:pt x="2936403" y="3679979"/>
                        <a:pt x="2905130" y="3714726"/>
                        <a:pt x="2905130" y="3757589"/>
                      </a:cubicBezTo>
                      <a:cubicBezTo>
                        <a:pt x="2905130" y="3800452"/>
                        <a:pt x="2936403" y="3835199"/>
                        <a:pt x="2974980" y="3835199"/>
                      </a:cubicBezTo>
                      <a:lnTo>
                        <a:pt x="2987428" y="3835200"/>
                      </a:lnTo>
                      <a:cubicBezTo>
                        <a:pt x="3026005" y="3835200"/>
                        <a:pt x="3057278" y="3800453"/>
                        <a:pt x="3057278" y="3757589"/>
                      </a:cubicBezTo>
                      <a:lnTo>
                        <a:pt x="3057279" y="3757589"/>
                      </a:lnTo>
                      <a:cubicBezTo>
                        <a:pt x="3057279" y="3714726"/>
                        <a:pt x="3026006" y="3679979"/>
                        <a:pt x="2987429" y="3679979"/>
                      </a:cubicBezTo>
                      <a:close/>
                      <a:moveTo>
                        <a:pt x="2766049" y="3679979"/>
                      </a:moveTo>
                      <a:cubicBezTo>
                        <a:pt x="2727472" y="3679979"/>
                        <a:pt x="2696199" y="3714726"/>
                        <a:pt x="2696199" y="3757589"/>
                      </a:cubicBezTo>
                      <a:cubicBezTo>
                        <a:pt x="2696199" y="3800452"/>
                        <a:pt x="2727472" y="3835199"/>
                        <a:pt x="2766049" y="3835199"/>
                      </a:cubicBezTo>
                      <a:lnTo>
                        <a:pt x="2779639" y="3835200"/>
                      </a:lnTo>
                      <a:cubicBezTo>
                        <a:pt x="2818216" y="3835200"/>
                        <a:pt x="2849489" y="3800453"/>
                        <a:pt x="2849489" y="3757589"/>
                      </a:cubicBezTo>
                      <a:lnTo>
                        <a:pt x="2849490" y="3757589"/>
                      </a:lnTo>
                      <a:cubicBezTo>
                        <a:pt x="2849490" y="3714726"/>
                        <a:pt x="2818217" y="3679979"/>
                        <a:pt x="2779640" y="3679979"/>
                      </a:cubicBezTo>
                      <a:close/>
                      <a:moveTo>
                        <a:pt x="2239716" y="3679979"/>
                      </a:moveTo>
                      <a:cubicBezTo>
                        <a:pt x="2201139" y="3679979"/>
                        <a:pt x="2169866" y="3714726"/>
                        <a:pt x="2169866" y="3757589"/>
                      </a:cubicBezTo>
                      <a:cubicBezTo>
                        <a:pt x="2169866" y="3800452"/>
                        <a:pt x="2201139" y="3835199"/>
                        <a:pt x="2239716" y="3835199"/>
                      </a:cubicBezTo>
                      <a:lnTo>
                        <a:pt x="2570709" y="3835200"/>
                      </a:lnTo>
                      <a:cubicBezTo>
                        <a:pt x="2609286" y="3835200"/>
                        <a:pt x="2640559" y="3800453"/>
                        <a:pt x="2640559" y="3757589"/>
                      </a:cubicBezTo>
                      <a:lnTo>
                        <a:pt x="2640560" y="3757589"/>
                      </a:lnTo>
                      <a:cubicBezTo>
                        <a:pt x="2640560" y="3714726"/>
                        <a:pt x="2609287" y="3679979"/>
                        <a:pt x="2570710" y="3679979"/>
                      </a:cubicBezTo>
                      <a:close/>
                      <a:moveTo>
                        <a:pt x="588168" y="332699"/>
                      </a:moveTo>
                      <a:lnTo>
                        <a:pt x="588168" y="3490051"/>
                      </a:lnTo>
                      <a:lnTo>
                        <a:pt x="3255168" y="3490051"/>
                      </a:lnTo>
                      <a:lnTo>
                        <a:pt x="3255168" y="332699"/>
                      </a:lnTo>
                      <a:close/>
                      <a:moveTo>
                        <a:pt x="423466" y="0"/>
                      </a:moveTo>
                      <a:lnTo>
                        <a:pt x="3419873" y="0"/>
                      </a:lnTo>
                      <a:cubicBezTo>
                        <a:pt x="3494314" y="0"/>
                        <a:pt x="3554660" y="67051"/>
                        <a:pt x="3554660" y="149763"/>
                      </a:cubicBezTo>
                      <a:lnTo>
                        <a:pt x="3554660" y="3910698"/>
                      </a:lnTo>
                      <a:cubicBezTo>
                        <a:pt x="3554660" y="3993410"/>
                        <a:pt x="3494314" y="4060461"/>
                        <a:pt x="3419873" y="4060461"/>
                      </a:cubicBezTo>
                      <a:lnTo>
                        <a:pt x="2251861" y="4060461"/>
                      </a:lnTo>
                      <a:lnTo>
                        <a:pt x="2251861" y="4206670"/>
                      </a:lnTo>
                      <a:lnTo>
                        <a:pt x="3553070" y="4206670"/>
                      </a:lnTo>
                      <a:cubicBezTo>
                        <a:pt x="3610378" y="4206670"/>
                        <a:pt x="3656836" y="4171150"/>
                        <a:pt x="3656836" y="4127335"/>
                      </a:cubicBezTo>
                      <a:lnTo>
                        <a:pt x="3656836" y="3926364"/>
                      </a:lnTo>
                      <a:lnTo>
                        <a:pt x="3739572" y="3926364"/>
                      </a:lnTo>
                      <a:cubicBezTo>
                        <a:pt x="3796880" y="3926364"/>
                        <a:pt x="3843338" y="3961884"/>
                        <a:pt x="3843338" y="4005699"/>
                      </a:cubicBezTo>
                      <a:lnTo>
                        <a:pt x="3843338" y="4323031"/>
                      </a:lnTo>
                      <a:cubicBezTo>
                        <a:pt x="3843338" y="4366846"/>
                        <a:pt x="3796880" y="4402366"/>
                        <a:pt x="3739572" y="4402366"/>
                      </a:cubicBezTo>
                      <a:lnTo>
                        <a:pt x="103766" y="4402366"/>
                      </a:lnTo>
                      <a:cubicBezTo>
                        <a:pt x="46458" y="4402366"/>
                        <a:pt x="0" y="4366846"/>
                        <a:pt x="0" y="4323031"/>
                      </a:cubicBezTo>
                      <a:lnTo>
                        <a:pt x="0" y="4005699"/>
                      </a:lnTo>
                      <a:cubicBezTo>
                        <a:pt x="0" y="3961884"/>
                        <a:pt x="46458" y="3926364"/>
                        <a:pt x="103766" y="3926364"/>
                      </a:cubicBezTo>
                      <a:lnTo>
                        <a:pt x="186502" y="3926364"/>
                      </a:lnTo>
                      <a:lnTo>
                        <a:pt x="186502" y="4127335"/>
                      </a:lnTo>
                      <a:cubicBezTo>
                        <a:pt x="186502" y="4171150"/>
                        <a:pt x="232960" y="4206670"/>
                        <a:pt x="290268" y="4206670"/>
                      </a:cubicBezTo>
                      <a:lnTo>
                        <a:pt x="1591477" y="4206670"/>
                      </a:lnTo>
                      <a:lnTo>
                        <a:pt x="1591477" y="4060461"/>
                      </a:lnTo>
                      <a:lnTo>
                        <a:pt x="423466" y="4060461"/>
                      </a:lnTo>
                      <a:cubicBezTo>
                        <a:pt x="349025" y="4060461"/>
                        <a:pt x="288679" y="3993410"/>
                        <a:pt x="288679" y="3910698"/>
                      </a:cubicBezTo>
                      <a:lnTo>
                        <a:pt x="288679" y="149763"/>
                      </a:lnTo>
                      <a:cubicBezTo>
                        <a:pt x="288679" y="67051"/>
                        <a:pt x="349025" y="0"/>
                        <a:pt x="423466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17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77" spc="-3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6" name="Rectangle 138"/>
                <p:cNvSpPr/>
                <p:nvPr/>
              </p:nvSpPr>
              <p:spPr bwMode="auto">
                <a:xfrm rot="8104528">
                  <a:off x="1793537" y="1884841"/>
                  <a:ext cx="505020" cy="497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975" h="3221974">
                      <a:moveTo>
                        <a:pt x="695463" y="1877687"/>
                      </a:moveTo>
                      <a:lnTo>
                        <a:pt x="1344288" y="1877687"/>
                      </a:lnTo>
                      <a:lnTo>
                        <a:pt x="1344288" y="2526511"/>
                      </a:lnTo>
                      <a:lnTo>
                        <a:pt x="1877688" y="2526511"/>
                      </a:lnTo>
                      <a:lnTo>
                        <a:pt x="1877688" y="1877687"/>
                      </a:lnTo>
                      <a:lnTo>
                        <a:pt x="2526513" y="1877687"/>
                      </a:lnTo>
                      <a:lnTo>
                        <a:pt x="2526513" y="1344287"/>
                      </a:lnTo>
                      <a:lnTo>
                        <a:pt x="1877688" y="1344287"/>
                      </a:lnTo>
                      <a:lnTo>
                        <a:pt x="1877688" y="695462"/>
                      </a:lnTo>
                      <a:lnTo>
                        <a:pt x="1344288" y="695462"/>
                      </a:lnTo>
                      <a:lnTo>
                        <a:pt x="1344288" y="1344287"/>
                      </a:lnTo>
                      <a:lnTo>
                        <a:pt x="695463" y="1344287"/>
                      </a:lnTo>
                      <a:close/>
                      <a:moveTo>
                        <a:pt x="0" y="1610987"/>
                      </a:moveTo>
                      <a:cubicBezTo>
                        <a:pt x="0" y="721263"/>
                        <a:pt x="721264" y="0"/>
                        <a:pt x="1610988" y="0"/>
                      </a:cubicBezTo>
                      <a:cubicBezTo>
                        <a:pt x="2500712" y="0"/>
                        <a:pt x="3221975" y="721263"/>
                        <a:pt x="3221975" y="1610987"/>
                      </a:cubicBezTo>
                      <a:cubicBezTo>
                        <a:pt x="3221975" y="2500711"/>
                        <a:pt x="2500712" y="3221974"/>
                        <a:pt x="1610988" y="3221974"/>
                      </a:cubicBezTo>
                      <a:cubicBezTo>
                        <a:pt x="721264" y="3221974"/>
                        <a:pt x="0" y="2500711"/>
                        <a:pt x="0" y="1610987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699173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377" spc="-3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4" name="Rectangular Callout 23"/>
              <p:cNvSpPr/>
              <p:nvPr/>
            </p:nvSpPr>
            <p:spPr bwMode="auto">
              <a:xfrm flipH="1">
                <a:off x="1548285" y="4597693"/>
                <a:ext cx="206434" cy="136570"/>
              </a:xfrm>
              <a:prstGeom prst="wedgeRectCallout">
                <a:avLst>
                  <a:gd name="adj1" fmla="val -27790"/>
                  <a:gd name="adj2" fmla="val 119889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17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77" spc="-3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27" name="Block Arc 42"/>
          <p:cNvSpPr>
            <a:spLocks noChangeAspect="1"/>
          </p:cNvSpPr>
          <p:nvPr/>
        </p:nvSpPr>
        <p:spPr bwMode="auto">
          <a:xfrm>
            <a:off x="6658123" y="2699695"/>
            <a:ext cx="245896" cy="331442"/>
          </a:xfrm>
          <a:custGeom>
            <a:avLst/>
            <a:gdLst/>
            <a:ahLst/>
            <a:cxnLst/>
            <a:rect l="l" t="t" r="r" b="b"/>
            <a:pathLst>
              <a:path w="325440" h="438658">
                <a:moveTo>
                  <a:pt x="162720" y="225575"/>
                </a:moveTo>
                <a:cubicBezTo>
                  <a:pt x="137075" y="225575"/>
                  <a:pt x="116286" y="246364"/>
                  <a:pt x="116286" y="272009"/>
                </a:cubicBezTo>
                <a:cubicBezTo>
                  <a:pt x="116286" y="289154"/>
                  <a:pt x="125578" y="304128"/>
                  <a:pt x="139782" y="311515"/>
                </a:cubicBezTo>
                <a:lnTo>
                  <a:pt x="139782" y="381528"/>
                </a:lnTo>
                <a:lnTo>
                  <a:pt x="185658" y="381528"/>
                </a:lnTo>
                <a:lnTo>
                  <a:pt x="185658" y="311515"/>
                </a:lnTo>
                <a:cubicBezTo>
                  <a:pt x="199862" y="304128"/>
                  <a:pt x="209154" y="289154"/>
                  <a:pt x="209154" y="272009"/>
                </a:cubicBezTo>
                <a:cubicBezTo>
                  <a:pt x="209154" y="246364"/>
                  <a:pt x="188365" y="225575"/>
                  <a:pt x="162720" y="225575"/>
                </a:cubicBezTo>
                <a:close/>
                <a:moveTo>
                  <a:pt x="162639" y="55669"/>
                </a:moveTo>
                <a:cubicBezTo>
                  <a:pt x="123729" y="55324"/>
                  <a:pt x="89284" y="83101"/>
                  <a:pt x="78106" y="123838"/>
                </a:cubicBezTo>
                <a:cubicBezTo>
                  <a:pt x="73128" y="141979"/>
                  <a:pt x="73286" y="160837"/>
                  <a:pt x="78186" y="178164"/>
                </a:cubicBezTo>
                <a:lnTo>
                  <a:pt x="245519" y="178164"/>
                </a:lnTo>
                <a:cubicBezTo>
                  <a:pt x="250461" y="161286"/>
                  <a:pt x="250730" y="142890"/>
                  <a:pt x="246092" y="125102"/>
                </a:cubicBezTo>
                <a:cubicBezTo>
                  <a:pt x="235450" y="84284"/>
                  <a:pt x="201470" y="56013"/>
                  <a:pt x="162639" y="55669"/>
                </a:cubicBezTo>
                <a:close/>
                <a:moveTo>
                  <a:pt x="163052" y="4"/>
                </a:moveTo>
                <a:cubicBezTo>
                  <a:pt x="226120" y="526"/>
                  <a:pt x="281437" y="44602"/>
                  <a:pt x="299267" y="108538"/>
                </a:cubicBezTo>
                <a:cubicBezTo>
                  <a:pt x="305741" y="131753"/>
                  <a:pt x="306725" y="155655"/>
                  <a:pt x="301193" y="178164"/>
                </a:cubicBezTo>
                <a:lnTo>
                  <a:pt x="325440" y="178164"/>
                </a:lnTo>
                <a:lnTo>
                  <a:pt x="325440" y="438658"/>
                </a:lnTo>
                <a:lnTo>
                  <a:pt x="0" y="438658"/>
                </a:lnTo>
                <a:lnTo>
                  <a:pt x="0" y="178164"/>
                </a:lnTo>
                <a:lnTo>
                  <a:pt x="22633" y="178164"/>
                </a:lnTo>
                <a:cubicBezTo>
                  <a:pt x="17015" y="154956"/>
                  <a:pt x="18187" y="130312"/>
                  <a:pt x="25180" y="106486"/>
                </a:cubicBezTo>
                <a:cubicBezTo>
                  <a:pt x="43889" y="42743"/>
                  <a:pt x="99904" y="-519"/>
                  <a:pt x="163052" y="4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328" tIns="35664" rIns="35664" bIns="7132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713085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936" dirty="0">
              <a:solidFill>
                <a:srgbClr val="00188F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60066" y="2434723"/>
            <a:ext cx="1197294" cy="1197294"/>
            <a:chOff x="245002" y="3709658"/>
            <a:chExt cx="1565454" cy="1565455"/>
          </a:xfrm>
        </p:grpSpPr>
        <p:sp>
          <p:nvSpPr>
            <p:cNvPr id="29" name="Rectangle 28"/>
            <p:cNvSpPr/>
            <p:nvPr>
              <p:custDataLst>
                <p:tags r:id="rId3"/>
              </p:custDataLst>
            </p:nvPr>
          </p:nvSpPr>
          <p:spPr bwMode="auto">
            <a:xfrm>
              <a:off x="245002" y="3709658"/>
              <a:ext cx="1565454" cy="156545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0" tIns="73146" rIns="109720" bIns="7314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517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36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a typeface="Segoe UI" pitchFamily="34" charset="0"/>
                  <a:cs typeface="Segoe UI" pitchFamily="34" charset="0"/>
                </a:rPr>
                <a:t>Shell and App Launcher</a:t>
              </a:r>
            </a:p>
          </p:txBody>
        </p:sp>
        <p:sp>
          <p:nvSpPr>
            <p:cNvPr id="30" name="Round Same Side Corner Rectangle 11"/>
            <p:cNvSpPr/>
            <p:nvPr/>
          </p:nvSpPr>
          <p:spPr>
            <a:xfrm>
              <a:off x="448410" y="3889735"/>
              <a:ext cx="1060852" cy="867531"/>
            </a:xfrm>
            <a:custGeom>
              <a:avLst/>
              <a:gdLst/>
              <a:ahLst/>
              <a:cxnLst/>
              <a:rect l="l" t="t" r="r" b="b"/>
              <a:pathLst>
                <a:path w="997825" h="721233">
                  <a:moveTo>
                    <a:pt x="386303" y="632863"/>
                  </a:moveTo>
                  <a:lnTo>
                    <a:pt x="361994" y="673949"/>
                  </a:lnTo>
                  <a:lnTo>
                    <a:pt x="635830" y="673949"/>
                  </a:lnTo>
                  <a:lnTo>
                    <a:pt x="611521" y="632863"/>
                  </a:lnTo>
                  <a:close/>
                  <a:moveTo>
                    <a:pt x="74549" y="554146"/>
                  </a:moveTo>
                  <a:lnTo>
                    <a:pt x="923276" y="554146"/>
                  </a:lnTo>
                  <a:lnTo>
                    <a:pt x="997825" y="680147"/>
                  </a:lnTo>
                  <a:lnTo>
                    <a:pt x="997380" y="680147"/>
                  </a:lnTo>
                  <a:lnTo>
                    <a:pt x="997380" y="721233"/>
                  </a:lnTo>
                  <a:lnTo>
                    <a:pt x="443" y="721233"/>
                  </a:lnTo>
                  <a:lnTo>
                    <a:pt x="443" y="680147"/>
                  </a:lnTo>
                  <a:lnTo>
                    <a:pt x="0" y="680147"/>
                  </a:lnTo>
                  <a:close/>
                  <a:moveTo>
                    <a:pt x="107888" y="28997"/>
                  </a:moveTo>
                  <a:lnTo>
                    <a:pt x="107888" y="517611"/>
                  </a:lnTo>
                  <a:lnTo>
                    <a:pt x="889938" y="517611"/>
                  </a:lnTo>
                  <a:lnTo>
                    <a:pt x="889938" y="28997"/>
                  </a:lnTo>
                  <a:close/>
                  <a:moveTo>
                    <a:pt x="102530" y="0"/>
                  </a:moveTo>
                  <a:lnTo>
                    <a:pt x="895294" y="0"/>
                  </a:lnTo>
                  <a:cubicBezTo>
                    <a:pt x="909799" y="0"/>
                    <a:pt x="921556" y="11760"/>
                    <a:pt x="921556" y="26269"/>
                  </a:cubicBezTo>
                  <a:lnTo>
                    <a:pt x="921556" y="541850"/>
                  </a:lnTo>
                  <a:lnTo>
                    <a:pt x="76268" y="541850"/>
                  </a:lnTo>
                  <a:lnTo>
                    <a:pt x="76268" y="26269"/>
                  </a:lnTo>
                  <a:cubicBezTo>
                    <a:pt x="76268" y="11760"/>
                    <a:pt x="88025" y="0"/>
                    <a:pt x="102530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77" kern="0" dirty="0">
                <a:solidFill>
                  <a:srgbClr val="00D8CC"/>
                </a:solidFill>
                <a:latin typeface="Segoe"/>
              </a:endParaRPr>
            </a:p>
          </p:txBody>
        </p:sp>
      </p:grpSp>
      <p:sp>
        <p:nvSpPr>
          <p:cNvPr id="31" name="Rounded Rectangle 1"/>
          <p:cNvSpPr/>
          <p:nvPr/>
        </p:nvSpPr>
        <p:spPr bwMode="auto">
          <a:xfrm>
            <a:off x="7789215" y="2644121"/>
            <a:ext cx="494440" cy="337910"/>
          </a:xfrm>
          <a:custGeom>
            <a:avLst/>
            <a:gdLst/>
            <a:ahLst/>
            <a:cxnLst/>
            <a:rect l="l" t="t" r="r" b="b"/>
            <a:pathLst>
              <a:path w="1048743" h="806782">
                <a:moveTo>
                  <a:pt x="60343" y="142358"/>
                </a:moveTo>
                <a:lnTo>
                  <a:pt x="60343" y="763550"/>
                </a:lnTo>
                <a:lnTo>
                  <a:pt x="990692" y="763550"/>
                </a:lnTo>
                <a:lnTo>
                  <a:pt x="990692" y="142358"/>
                </a:lnTo>
                <a:close/>
                <a:moveTo>
                  <a:pt x="845191" y="45575"/>
                </a:moveTo>
                <a:cubicBezTo>
                  <a:pt x="840282" y="45575"/>
                  <a:pt x="836303" y="49554"/>
                  <a:pt x="836303" y="54463"/>
                </a:cubicBezTo>
                <a:lnTo>
                  <a:pt x="836303" y="90016"/>
                </a:lnTo>
                <a:cubicBezTo>
                  <a:pt x="836303" y="94925"/>
                  <a:pt x="840282" y="98904"/>
                  <a:pt x="845191" y="98904"/>
                </a:cubicBezTo>
                <a:lnTo>
                  <a:pt x="919277" y="98904"/>
                </a:lnTo>
                <a:cubicBezTo>
                  <a:pt x="924186" y="98904"/>
                  <a:pt x="928165" y="94925"/>
                  <a:pt x="928165" y="90016"/>
                </a:cubicBezTo>
                <a:lnTo>
                  <a:pt x="928165" y="54463"/>
                </a:lnTo>
                <a:cubicBezTo>
                  <a:pt x="928165" y="49554"/>
                  <a:pt x="924186" y="45575"/>
                  <a:pt x="919277" y="45575"/>
                </a:cubicBezTo>
                <a:close/>
                <a:moveTo>
                  <a:pt x="723895" y="45575"/>
                </a:moveTo>
                <a:cubicBezTo>
                  <a:pt x="718986" y="45575"/>
                  <a:pt x="715007" y="49554"/>
                  <a:pt x="715007" y="54463"/>
                </a:cubicBezTo>
                <a:lnTo>
                  <a:pt x="715007" y="90016"/>
                </a:lnTo>
                <a:cubicBezTo>
                  <a:pt x="715007" y="94925"/>
                  <a:pt x="718986" y="98904"/>
                  <a:pt x="723895" y="98904"/>
                </a:cubicBezTo>
                <a:lnTo>
                  <a:pt x="797981" y="98904"/>
                </a:lnTo>
                <a:cubicBezTo>
                  <a:pt x="802890" y="98904"/>
                  <a:pt x="806869" y="94925"/>
                  <a:pt x="806869" y="90016"/>
                </a:cubicBezTo>
                <a:lnTo>
                  <a:pt x="806869" y="54463"/>
                </a:lnTo>
                <a:cubicBezTo>
                  <a:pt x="806869" y="49554"/>
                  <a:pt x="802890" y="45575"/>
                  <a:pt x="797981" y="45575"/>
                </a:cubicBezTo>
                <a:close/>
                <a:moveTo>
                  <a:pt x="602598" y="45575"/>
                </a:moveTo>
                <a:cubicBezTo>
                  <a:pt x="597689" y="45575"/>
                  <a:pt x="593710" y="49554"/>
                  <a:pt x="593710" y="54463"/>
                </a:cubicBezTo>
                <a:lnTo>
                  <a:pt x="593710" y="90016"/>
                </a:lnTo>
                <a:cubicBezTo>
                  <a:pt x="593710" y="94925"/>
                  <a:pt x="597689" y="98904"/>
                  <a:pt x="602598" y="98904"/>
                </a:cubicBezTo>
                <a:lnTo>
                  <a:pt x="676684" y="98904"/>
                </a:lnTo>
                <a:cubicBezTo>
                  <a:pt x="681593" y="98904"/>
                  <a:pt x="685572" y="94925"/>
                  <a:pt x="685572" y="90016"/>
                </a:cubicBezTo>
                <a:lnTo>
                  <a:pt x="685572" y="54463"/>
                </a:lnTo>
                <a:cubicBezTo>
                  <a:pt x="685572" y="49554"/>
                  <a:pt x="681593" y="45575"/>
                  <a:pt x="676684" y="45575"/>
                </a:cubicBezTo>
                <a:close/>
                <a:moveTo>
                  <a:pt x="46632" y="0"/>
                </a:moveTo>
                <a:lnTo>
                  <a:pt x="1002111" y="0"/>
                </a:lnTo>
                <a:cubicBezTo>
                  <a:pt x="1027865" y="0"/>
                  <a:pt x="1048743" y="20878"/>
                  <a:pt x="1048743" y="46632"/>
                </a:cubicBezTo>
                <a:lnTo>
                  <a:pt x="1048743" y="760150"/>
                </a:lnTo>
                <a:cubicBezTo>
                  <a:pt x="1048743" y="785904"/>
                  <a:pt x="1027865" y="806782"/>
                  <a:pt x="1002111" y="806782"/>
                </a:cubicBezTo>
                <a:lnTo>
                  <a:pt x="46632" y="806782"/>
                </a:lnTo>
                <a:cubicBezTo>
                  <a:pt x="20878" y="806782"/>
                  <a:pt x="0" y="785904"/>
                  <a:pt x="0" y="760150"/>
                </a:cubicBezTo>
                <a:lnTo>
                  <a:pt x="0" y="46632"/>
                </a:lnTo>
                <a:cubicBezTo>
                  <a:pt x="0" y="20878"/>
                  <a:pt x="20878" y="0"/>
                  <a:pt x="466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699173" fontAlgn="base">
              <a:spcBef>
                <a:spcPct val="0"/>
              </a:spcBef>
              <a:spcAft>
                <a:spcPct val="0"/>
              </a:spcAft>
            </a:pPr>
            <a:endParaRPr lang="en-US" sz="1377" spc="-3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574053" y="3629378"/>
            <a:ext cx="1197294" cy="14203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D2D2D2">
                  <a:lumMod val="25000"/>
                </a:srgbClr>
              </a:solidFill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D2D2D2">
                    <a:lumMod val="25000"/>
                  </a:srgbClr>
                </a:solidFill>
              </a:rPr>
              <a:t>Block Pop-up Dialog Boxes and system notifications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258867" y="3632085"/>
            <a:ext cx="1197294" cy="14203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D2D2D2">
                  <a:lumMod val="25000"/>
                </a:srgbClr>
              </a:solidFill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D2D2D2">
                    <a:lumMod val="25000"/>
                  </a:srgbClr>
                </a:solidFill>
              </a:rPr>
              <a:t>Only allow approved USB peripherals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962714" y="3626664"/>
            <a:ext cx="1197294" cy="14203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D2D2D2">
                  <a:lumMod val="25000"/>
                </a:srgbClr>
              </a:solidFill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25000"/>
                  </a:srgbClr>
                </a:solidFill>
              </a:rPr>
              <a:t>Easily create read only devices. Improve system uptime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888317" y="3632085"/>
            <a:ext cx="1197294" cy="14203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D2D2D2">
                  <a:lumMod val="25000"/>
                </a:srgbClr>
              </a:solidFill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25000"/>
                  </a:srgbClr>
                </a:solidFill>
              </a:rPr>
              <a:t>Block hotkeys and edge gestures to prevent system access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198926" y="3634793"/>
            <a:ext cx="1197294" cy="14203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25000"/>
                  </a:srgbClr>
                </a:solidFill>
              </a:rPr>
              <a:t>Control which apps are visible and can run 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7459702" y="3629367"/>
            <a:ext cx="1197294" cy="14203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9935" tIns="34968" rIns="34968" bIns="6993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spc="-38" dirty="0">
              <a:solidFill>
                <a:srgbClr val="D2D2D2">
                  <a:lumMod val="25000"/>
                </a:srgbClr>
              </a:solidFill>
              <a:ea typeface="Segoe UI" pitchFamily="34" charset="0"/>
              <a:cs typeface="Segoe UI" pitchFamily="34" charset="0"/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D2D2D2">
                  <a:lumMod val="25000"/>
                </a:srgbClr>
              </a:solidFill>
            </a:endParaRPr>
          </a:p>
          <a:p>
            <a:pPr marL="0" lvl="1" defTabSz="699173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D2D2D2">
                    <a:lumMod val="25000"/>
                  </a:srgbClr>
                </a:solidFill>
              </a:rPr>
              <a:t>Enable single Win32 or Modern app experience on device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895551" y="2434724"/>
            <a:ext cx="1197294" cy="1197294"/>
            <a:chOff x="6050895" y="1303896"/>
            <a:chExt cx="1596618" cy="1596619"/>
          </a:xfrm>
        </p:grpSpPr>
        <p:sp>
          <p:nvSpPr>
            <p:cNvPr id="39" name="Rectangle 38"/>
            <p:cNvSpPr/>
            <p:nvPr>
              <p:custDataLst>
                <p:tags r:id="rId2"/>
              </p:custDataLst>
            </p:nvPr>
          </p:nvSpPr>
          <p:spPr bwMode="auto">
            <a:xfrm>
              <a:off x="6050895" y="1303896"/>
              <a:ext cx="1596618" cy="15966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0" tIns="73146" rIns="109720" bIns="73146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1517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36" dirty="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  <a:tileRect/>
                  </a:gradFill>
                  <a:ea typeface="Segoe UI" pitchFamily="34" charset="0"/>
                  <a:cs typeface="Segoe UI" pitchFamily="34" charset="0"/>
                </a:rPr>
                <a:t>Input Filters</a:t>
              </a:r>
            </a:p>
          </p:txBody>
        </p:sp>
        <p:sp>
          <p:nvSpPr>
            <p:cNvPr id="40" name="Freeform 39"/>
            <p:cNvSpPr>
              <a:spLocks noChangeAspect="1"/>
            </p:cNvSpPr>
            <p:nvPr/>
          </p:nvSpPr>
          <p:spPr bwMode="auto">
            <a:xfrm>
              <a:off x="6134479" y="1414294"/>
              <a:ext cx="494689" cy="1024437"/>
            </a:xfrm>
            <a:custGeom>
              <a:avLst/>
              <a:gdLst/>
              <a:ahLst/>
              <a:cxnLst/>
              <a:rect l="l" t="t" r="r" b="b"/>
              <a:pathLst>
                <a:path w="3071644" h="6669704">
                  <a:moveTo>
                    <a:pt x="860406" y="4841277"/>
                  </a:moveTo>
                  <a:cubicBezTo>
                    <a:pt x="876771" y="5049420"/>
                    <a:pt x="904898" y="5401782"/>
                    <a:pt x="927912" y="5547022"/>
                  </a:cubicBezTo>
                  <a:lnTo>
                    <a:pt x="298878" y="5013110"/>
                  </a:lnTo>
                  <a:close/>
                  <a:moveTo>
                    <a:pt x="2888783" y="2603830"/>
                  </a:moveTo>
                  <a:lnTo>
                    <a:pt x="2869766" y="2761484"/>
                  </a:lnTo>
                  <a:lnTo>
                    <a:pt x="1477181" y="2960684"/>
                  </a:lnTo>
                  <a:cubicBezTo>
                    <a:pt x="1478211" y="2909198"/>
                    <a:pt x="1480809" y="2821309"/>
                    <a:pt x="1481839" y="2769823"/>
                  </a:cubicBezTo>
                  <a:close/>
                  <a:moveTo>
                    <a:pt x="1060895" y="2540585"/>
                  </a:moveTo>
                  <a:lnTo>
                    <a:pt x="1462560" y="2769786"/>
                  </a:lnTo>
                  <a:cubicBezTo>
                    <a:pt x="1463590" y="2821272"/>
                    <a:pt x="1458813" y="2901787"/>
                    <a:pt x="1459843" y="2953273"/>
                  </a:cubicBezTo>
                  <a:lnTo>
                    <a:pt x="1060035" y="2733754"/>
                  </a:lnTo>
                  <a:cubicBezTo>
                    <a:pt x="1060322" y="2669364"/>
                    <a:pt x="1060608" y="2604975"/>
                    <a:pt x="1060895" y="2540585"/>
                  </a:cubicBezTo>
                  <a:close/>
                  <a:moveTo>
                    <a:pt x="2453306" y="2418107"/>
                  </a:moveTo>
                  <a:lnTo>
                    <a:pt x="2874878" y="2588611"/>
                  </a:lnTo>
                  <a:lnTo>
                    <a:pt x="1471343" y="2758029"/>
                  </a:lnTo>
                  <a:lnTo>
                    <a:pt x="1077043" y="2535568"/>
                  </a:lnTo>
                  <a:close/>
                  <a:moveTo>
                    <a:pt x="915637" y="549838"/>
                  </a:moveTo>
                  <a:lnTo>
                    <a:pt x="1072299" y="1688042"/>
                  </a:lnTo>
                  <a:lnTo>
                    <a:pt x="2223293" y="1710422"/>
                  </a:lnTo>
                  <a:lnTo>
                    <a:pt x="2066629" y="648952"/>
                  </a:lnTo>
                  <a:close/>
                  <a:moveTo>
                    <a:pt x="544162" y="135800"/>
                  </a:moveTo>
                  <a:cubicBezTo>
                    <a:pt x="886245" y="2248264"/>
                    <a:pt x="1137978" y="4212682"/>
                    <a:pt x="1096884" y="6277248"/>
                  </a:cubicBezTo>
                  <a:lnTo>
                    <a:pt x="258412" y="5469800"/>
                  </a:lnTo>
                  <a:lnTo>
                    <a:pt x="239362" y="5022125"/>
                  </a:lnTo>
                  <a:lnTo>
                    <a:pt x="953737" y="5612675"/>
                  </a:lnTo>
                  <a:lnTo>
                    <a:pt x="391490" y="255815"/>
                  </a:lnTo>
                  <a:close/>
                  <a:moveTo>
                    <a:pt x="504792" y="0"/>
                  </a:moveTo>
                  <a:lnTo>
                    <a:pt x="2087212" y="192950"/>
                  </a:lnTo>
                  <a:cubicBezTo>
                    <a:pt x="2235439" y="221344"/>
                    <a:pt x="2238523" y="258446"/>
                    <a:pt x="2264831" y="371022"/>
                  </a:cubicBezTo>
                  <a:cubicBezTo>
                    <a:pt x="2373931" y="1119500"/>
                    <a:pt x="2475964" y="1783285"/>
                    <a:pt x="2556820" y="2435034"/>
                  </a:cubicBezTo>
                  <a:lnTo>
                    <a:pt x="2466852" y="2395673"/>
                  </a:lnTo>
                  <a:lnTo>
                    <a:pt x="1029938" y="2519770"/>
                  </a:lnTo>
                  <a:lnTo>
                    <a:pt x="1036469" y="2725510"/>
                  </a:lnTo>
                  <a:lnTo>
                    <a:pt x="1464278" y="2970439"/>
                  </a:lnTo>
                  <a:lnTo>
                    <a:pt x="2601940" y="2812795"/>
                  </a:lnTo>
                  <a:cubicBezTo>
                    <a:pt x="2699015" y="3663122"/>
                    <a:pt x="2756062" y="4516807"/>
                    <a:pt x="2744437" y="5536475"/>
                  </a:cubicBezTo>
                  <a:lnTo>
                    <a:pt x="3034646" y="5733861"/>
                  </a:lnTo>
                  <a:cubicBezTo>
                    <a:pt x="3111682" y="5796350"/>
                    <a:pt x="3054469" y="5889234"/>
                    <a:pt x="2989659" y="5936525"/>
                  </a:cubicBezTo>
                  <a:cubicBezTo>
                    <a:pt x="2537516" y="6397551"/>
                    <a:pt x="2006852" y="6506495"/>
                    <a:pt x="1420462" y="6650900"/>
                  </a:cubicBezTo>
                  <a:cubicBezTo>
                    <a:pt x="1257253" y="6680012"/>
                    <a:pt x="1094044" y="6681261"/>
                    <a:pt x="938434" y="6611587"/>
                  </a:cubicBezTo>
                  <a:cubicBezTo>
                    <a:pt x="610230" y="6325564"/>
                    <a:pt x="332686" y="6009146"/>
                    <a:pt x="29812" y="5707925"/>
                  </a:cubicBezTo>
                  <a:cubicBezTo>
                    <a:pt x="-18315" y="5643853"/>
                    <a:pt x="-584" y="5602578"/>
                    <a:pt x="29812" y="5584100"/>
                  </a:cubicBezTo>
                  <a:cubicBezTo>
                    <a:pt x="121209" y="5539078"/>
                    <a:pt x="182212" y="5529518"/>
                    <a:pt x="258412" y="5507293"/>
                  </a:cubicBezTo>
                  <a:lnTo>
                    <a:pt x="1106137" y="6336575"/>
                  </a:lnTo>
                  <a:cubicBezTo>
                    <a:pt x="1260894" y="4582981"/>
                    <a:pt x="772285" y="1192312"/>
                    <a:pt x="568362" y="151255"/>
                  </a:cubicBezTo>
                  <a:cubicBezTo>
                    <a:pt x="563521" y="121327"/>
                    <a:pt x="566348" y="126886"/>
                    <a:pt x="5047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328" tIns="35664" rIns="35664" bIns="713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lvl="1"/>
              <a:endParaRPr lang="en-US" sz="1405" dirty="0">
                <a:solidFill>
                  <a:srgbClr val="FFFFFF"/>
                </a:solidFill>
              </a:endParaRPr>
            </a:p>
          </p:txBody>
        </p:sp>
        <p:sp>
          <p:nvSpPr>
            <p:cNvPr id="41" name="Block Arc 42"/>
            <p:cNvSpPr>
              <a:spLocks noChangeAspect="1"/>
            </p:cNvSpPr>
            <p:nvPr/>
          </p:nvSpPr>
          <p:spPr bwMode="auto">
            <a:xfrm>
              <a:off x="7051100" y="1404086"/>
              <a:ext cx="196468" cy="264818"/>
            </a:xfrm>
            <a:custGeom>
              <a:avLst/>
              <a:gdLst/>
              <a:ahLst/>
              <a:cxnLst/>
              <a:rect l="l" t="t" r="r" b="b"/>
              <a:pathLst>
                <a:path w="325440" h="438658">
                  <a:moveTo>
                    <a:pt x="162720" y="225575"/>
                  </a:moveTo>
                  <a:cubicBezTo>
                    <a:pt x="137075" y="225575"/>
                    <a:pt x="116286" y="246364"/>
                    <a:pt x="116286" y="272009"/>
                  </a:cubicBezTo>
                  <a:cubicBezTo>
                    <a:pt x="116286" y="289154"/>
                    <a:pt x="125578" y="304128"/>
                    <a:pt x="139782" y="311515"/>
                  </a:cubicBezTo>
                  <a:lnTo>
                    <a:pt x="139782" y="381528"/>
                  </a:lnTo>
                  <a:lnTo>
                    <a:pt x="185658" y="381528"/>
                  </a:lnTo>
                  <a:lnTo>
                    <a:pt x="185658" y="311515"/>
                  </a:lnTo>
                  <a:cubicBezTo>
                    <a:pt x="199862" y="304128"/>
                    <a:pt x="209154" y="289154"/>
                    <a:pt x="209154" y="272009"/>
                  </a:cubicBezTo>
                  <a:cubicBezTo>
                    <a:pt x="209154" y="246364"/>
                    <a:pt x="188365" y="225575"/>
                    <a:pt x="162720" y="225575"/>
                  </a:cubicBezTo>
                  <a:close/>
                  <a:moveTo>
                    <a:pt x="162639" y="55669"/>
                  </a:moveTo>
                  <a:cubicBezTo>
                    <a:pt x="123729" y="55324"/>
                    <a:pt x="89284" y="83101"/>
                    <a:pt x="78106" y="123838"/>
                  </a:cubicBezTo>
                  <a:cubicBezTo>
                    <a:pt x="73128" y="141979"/>
                    <a:pt x="73286" y="160837"/>
                    <a:pt x="78186" y="178164"/>
                  </a:cubicBezTo>
                  <a:lnTo>
                    <a:pt x="245519" y="178164"/>
                  </a:lnTo>
                  <a:cubicBezTo>
                    <a:pt x="250461" y="161286"/>
                    <a:pt x="250730" y="142890"/>
                    <a:pt x="246092" y="125102"/>
                  </a:cubicBezTo>
                  <a:cubicBezTo>
                    <a:pt x="235450" y="84284"/>
                    <a:pt x="201470" y="56013"/>
                    <a:pt x="162639" y="55669"/>
                  </a:cubicBezTo>
                  <a:close/>
                  <a:moveTo>
                    <a:pt x="163052" y="4"/>
                  </a:moveTo>
                  <a:cubicBezTo>
                    <a:pt x="226120" y="526"/>
                    <a:pt x="281437" y="44602"/>
                    <a:pt x="299267" y="108538"/>
                  </a:cubicBezTo>
                  <a:cubicBezTo>
                    <a:pt x="305741" y="131753"/>
                    <a:pt x="306725" y="155655"/>
                    <a:pt x="301193" y="178164"/>
                  </a:cubicBezTo>
                  <a:lnTo>
                    <a:pt x="325440" y="178164"/>
                  </a:lnTo>
                  <a:lnTo>
                    <a:pt x="325440" y="438658"/>
                  </a:lnTo>
                  <a:lnTo>
                    <a:pt x="0" y="438658"/>
                  </a:lnTo>
                  <a:lnTo>
                    <a:pt x="0" y="178164"/>
                  </a:lnTo>
                  <a:lnTo>
                    <a:pt x="22633" y="178164"/>
                  </a:lnTo>
                  <a:cubicBezTo>
                    <a:pt x="17015" y="154956"/>
                    <a:pt x="18187" y="130312"/>
                    <a:pt x="25180" y="106486"/>
                  </a:cubicBezTo>
                  <a:cubicBezTo>
                    <a:pt x="43889" y="42743"/>
                    <a:pt x="99904" y="-519"/>
                    <a:pt x="16305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1328" tIns="35664" rIns="35664" bIns="7132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13085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936" dirty="0">
                <a:solidFill>
                  <a:srgbClr val="00188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904037" y="1744661"/>
              <a:ext cx="609600" cy="239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971733" y="1762048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7039443" y="1762563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7103951" y="176296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7163985" y="176296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7221335" y="176197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7288206" y="176197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351862" y="176197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963813" y="1820939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034700" y="1821453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108731" y="1821852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178291" y="1821852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251517" y="182086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7324742" y="182086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394750" y="1820861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961115" y="1876489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7019301" y="1877004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7074284" y="1877402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7131145" y="1877402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185319" y="1876412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7239493" y="1876412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7296799" y="1876412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6927388" y="1934247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987520" y="1933969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7053768" y="1933288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7125385" y="1932219"/>
              <a:ext cx="206435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366640" y="1930717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7433469" y="1930717"/>
              <a:ext cx="45719" cy="457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7355923" y="1874202"/>
              <a:ext cx="81996" cy="4792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0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Freeform 107"/>
          <p:cNvSpPr>
            <a:spLocks noEditPoints="1"/>
          </p:cNvSpPr>
          <p:nvPr/>
        </p:nvSpPr>
        <p:spPr bwMode="auto">
          <a:xfrm rot="10800000">
            <a:off x="5491063" y="3025327"/>
            <a:ext cx="381643" cy="249842"/>
          </a:xfrm>
          <a:custGeom>
            <a:avLst/>
            <a:gdLst/>
            <a:ahLst/>
            <a:cxnLst>
              <a:cxn ang="0">
                <a:pos x="514" y="0"/>
              </a:cxn>
              <a:cxn ang="0">
                <a:pos x="17" y="0"/>
              </a:cxn>
              <a:cxn ang="0">
                <a:pos x="0" y="17"/>
              </a:cxn>
              <a:cxn ang="0">
                <a:pos x="0" y="356"/>
              </a:cxn>
              <a:cxn ang="0">
                <a:pos x="17" y="373"/>
              </a:cxn>
              <a:cxn ang="0">
                <a:pos x="514" y="373"/>
              </a:cxn>
              <a:cxn ang="0">
                <a:pos x="531" y="356"/>
              </a:cxn>
              <a:cxn ang="0">
                <a:pos x="531" y="17"/>
              </a:cxn>
              <a:cxn ang="0">
                <a:pos x="514" y="0"/>
              </a:cxn>
              <a:cxn ang="0">
                <a:pos x="501" y="329"/>
              </a:cxn>
              <a:cxn ang="0">
                <a:pos x="486" y="343"/>
              </a:cxn>
              <a:cxn ang="0">
                <a:pos x="45" y="343"/>
              </a:cxn>
              <a:cxn ang="0">
                <a:pos x="30" y="329"/>
              </a:cxn>
              <a:cxn ang="0">
                <a:pos x="30" y="45"/>
              </a:cxn>
              <a:cxn ang="0">
                <a:pos x="45" y="30"/>
              </a:cxn>
              <a:cxn ang="0">
                <a:pos x="486" y="30"/>
              </a:cxn>
              <a:cxn ang="0">
                <a:pos x="501" y="45"/>
              </a:cxn>
              <a:cxn ang="0">
                <a:pos x="501" y="329"/>
              </a:cxn>
            </a:cxnLst>
            <a:rect l="0" t="0" r="r" b="b"/>
            <a:pathLst>
              <a:path w="531" h="373">
                <a:moveTo>
                  <a:pt x="514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356"/>
                  <a:pt x="0" y="356"/>
                  <a:pt x="0" y="356"/>
                </a:cubicBezTo>
                <a:cubicBezTo>
                  <a:pt x="0" y="366"/>
                  <a:pt x="7" y="373"/>
                  <a:pt x="17" y="373"/>
                </a:cubicBezTo>
                <a:cubicBezTo>
                  <a:pt x="514" y="373"/>
                  <a:pt x="514" y="373"/>
                  <a:pt x="514" y="373"/>
                </a:cubicBezTo>
                <a:cubicBezTo>
                  <a:pt x="524" y="373"/>
                  <a:pt x="531" y="366"/>
                  <a:pt x="531" y="356"/>
                </a:cubicBezTo>
                <a:cubicBezTo>
                  <a:pt x="531" y="17"/>
                  <a:pt x="531" y="17"/>
                  <a:pt x="531" y="17"/>
                </a:cubicBezTo>
                <a:cubicBezTo>
                  <a:pt x="531" y="8"/>
                  <a:pt x="524" y="0"/>
                  <a:pt x="514" y="0"/>
                </a:cubicBezTo>
                <a:close/>
                <a:moveTo>
                  <a:pt x="501" y="329"/>
                </a:moveTo>
                <a:cubicBezTo>
                  <a:pt x="501" y="337"/>
                  <a:pt x="494" y="343"/>
                  <a:pt x="486" y="343"/>
                </a:cubicBezTo>
                <a:cubicBezTo>
                  <a:pt x="45" y="343"/>
                  <a:pt x="45" y="343"/>
                  <a:pt x="45" y="343"/>
                </a:cubicBezTo>
                <a:cubicBezTo>
                  <a:pt x="37" y="343"/>
                  <a:pt x="30" y="337"/>
                  <a:pt x="30" y="32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7"/>
                  <a:pt x="37" y="30"/>
                  <a:pt x="45" y="30"/>
                </a:cubicBezTo>
                <a:cubicBezTo>
                  <a:pt x="486" y="30"/>
                  <a:pt x="486" y="30"/>
                  <a:pt x="486" y="30"/>
                </a:cubicBezTo>
                <a:cubicBezTo>
                  <a:pt x="494" y="30"/>
                  <a:pt x="501" y="37"/>
                  <a:pt x="501" y="45"/>
                </a:cubicBezTo>
                <a:lnTo>
                  <a:pt x="501" y="329"/>
                </a:lnTo>
                <a:close/>
              </a:path>
            </a:pathLst>
          </a:custGeom>
          <a:solidFill>
            <a:schemeClr val="bg1"/>
          </a:solidFill>
          <a:extLst/>
        </p:spPr>
        <p:txBody>
          <a:bodyPr vert="horz" wrap="square" lIns="95088" tIns="47542" rIns="95088" bIns="47542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defRPr/>
            </a:pPr>
            <a:endParaRPr lang="en-US" sz="936" kern="0" dirty="0">
              <a:solidFill>
                <a:srgbClr val="00D8CC"/>
              </a:solidFill>
            </a:endParaRPr>
          </a:p>
        </p:txBody>
      </p:sp>
      <p:sp>
        <p:nvSpPr>
          <p:cNvPr id="72" name="Freeform 370"/>
          <p:cNvSpPr>
            <a:spLocks noChangeAspect="1"/>
          </p:cNvSpPr>
          <p:nvPr/>
        </p:nvSpPr>
        <p:spPr bwMode="auto">
          <a:xfrm flipH="1">
            <a:off x="5746514" y="3161557"/>
            <a:ext cx="246871" cy="325727"/>
          </a:xfrm>
          <a:custGeom>
            <a:avLst/>
            <a:gdLst>
              <a:gd name="T0" fmla="*/ 653 w 796"/>
              <a:gd name="T1" fmla="*/ 6 h 1136"/>
              <a:gd name="T2" fmla="*/ 689 w 796"/>
              <a:gd name="T3" fmla="*/ 34 h 1136"/>
              <a:gd name="T4" fmla="*/ 701 w 796"/>
              <a:gd name="T5" fmla="*/ 78 h 1136"/>
              <a:gd name="T6" fmla="*/ 685 w 796"/>
              <a:gd name="T7" fmla="*/ 122 h 1136"/>
              <a:gd name="T8" fmla="*/ 520 w 796"/>
              <a:gd name="T9" fmla="*/ 335 h 1136"/>
              <a:gd name="T10" fmla="*/ 563 w 796"/>
              <a:gd name="T11" fmla="*/ 323 h 1136"/>
              <a:gd name="T12" fmla="*/ 605 w 796"/>
              <a:gd name="T13" fmla="*/ 339 h 1136"/>
              <a:gd name="T14" fmla="*/ 631 w 796"/>
              <a:gd name="T15" fmla="*/ 377 h 1136"/>
              <a:gd name="T16" fmla="*/ 629 w 796"/>
              <a:gd name="T17" fmla="*/ 423 h 1136"/>
              <a:gd name="T18" fmla="*/ 601 w 796"/>
              <a:gd name="T19" fmla="*/ 464 h 1136"/>
              <a:gd name="T20" fmla="*/ 647 w 796"/>
              <a:gd name="T21" fmla="*/ 448 h 1136"/>
              <a:gd name="T22" fmla="*/ 695 w 796"/>
              <a:gd name="T23" fmla="*/ 464 h 1136"/>
              <a:gd name="T24" fmla="*/ 719 w 796"/>
              <a:gd name="T25" fmla="*/ 502 h 1136"/>
              <a:gd name="T26" fmla="*/ 717 w 796"/>
              <a:gd name="T27" fmla="*/ 548 h 1136"/>
              <a:gd name="T28" fmla="*/ 677 w 796"/>
              <a:gd name="T29" fmla="*/ 606 h 1136"/>
              <a:gd name="T30" fmla="*/ 723 w 796"/>
              <a:gd name="T31" fmla="*/ 588 h 1136"/>
              <a:gd name="T32" fmla="*/ 768 w 796"/>
              <a:gd name="T33" fmla="*/ 606 h 1136"/>
              <a:gd name="T34" fmla="*/ 794 w 796"/>
              <a:gd name="T35" fmla="*/ 644 h 1136"/>
              <a:gd name="T36" fmla="*/ 792 w 796"/>
              <a:gd name="T37" fmla="*/ 690 h 1136"/>
              <a:gd name="T38" fmla="*/ 506 w 796"/>
              <a:gd name="T39" fmla="*/ 1052 h 1136"/>
              <a:gd name="T40" fmla="*/ 478 w 796"/>
              <a:gd name="T41" fmla="*/ 1084 h 1136"/>
              <a:gd name="T42" fmla="*/ 438 w 796"/>
              <a:gd name="T43" fmla="*/ 1116 h 1136"/>
              <a:gd name="T44" fmla="*/ 394 w 796"/>
              <a:gd name="T45" fmla="*/ 1136 h 1136"/>
              <a:gd name="T46" fmla="*/ 352 w 796"/>
              <a:gd name="T47" fmla="*/ 1126 h 1136"/>
              <a:gd name="T48" fmla="*/ 314 w 796"/>
              <a:gd name="T49" fmla="*/ 1094 h 1136"/>
              <a:gd name="T50" fmla="*/ 257 w 796"/>
              <a:gd name="T51" fmla="*/ 1048 h 1136"/>
              <a:gd name="T52" fmla="*/ 189 w 796"/>
              <a:gd name="T53" fmla="*/ 995 h 1136"/>
              <a:gd name="T54" fmla="*/ 123 w 796"/>
              <a:gd name="T55" fmla="*/ 941 h 1136"/>
              <a:gd name="T56" fmla="*/ 67 w 796"/>
              <a:gd name="T57" fmla="*/ 897 h 1136"/>
              <a:gd name="T58" fmla="*/ 34 w 796"/>
              <a:gd name="T59" fmla="*/ 869 h 1136"/>
              <a:gd name="T60" fmla="*/ 4 w 796"/>
              <a:gd name="T61" fmla="*/ 827 h 1136"/>
              <a:gd name="T62" fmla="*/ 0 w 796"/>
              <a:gd name="T63" fmla="*/ 781 h 1136"/>
              <a:gd name="T64" fmla="*/ 67 w 796"/>
              <a:gd name="T65" fmla="*/ 301 h 1136"/>
              <a:gd name="T66" fmla="*/ 87 w 796"/>
              <a:gd name="T67" fmla="*/ 259 h 1136"/>
              <a:gd name="T68" fmla="*/ 127 w 796"/>
              <a:gd name="T69" fmla="*/ 239 h 1136"/>
              <a:gd name="T70" fmla="*/ 175 w 796"/>
              <a:gd name="T71" fmla="*/ 245 h 1136"/>
              <a:gd name="T72" fmla="*/ 207 w 796"/>
              <a:gd name="T73" fmla="*/ 277 h 1136"/>
              <a:gd name="T74" fmla="*/ 215 w 796"/>
              <a:gd name="T75" fmla="*/ 323 h 1136"/>
              <a:gd name="T76" fmla="*/ 567 w 796"/>
              <a:gd name="T77" fmla="*/ 28 h 1136"/>
              <a:gd name="T78" fmla="*/ 607 w 796"/>
              <a:gd name="T79" fmla="*/ 4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96" h="1136">
                <a:moveTo>
                  <a:pt x="629" y="0"/>
                </a:moveTo>
                <a:lnTo>
                  <a:pt x="653" y="6"/>
                </a:lnTo>
                <a:lnTo>
                  <a:pt x="673" y="18"/>
                </a:lnTo>
                <a:lnTo>
                  <a:pt x="689" y="34"/>
                </a:lnTo>
                <a:lnTo>
                  <a:pt x="699" y="56"/>
                </a:lnTo>
                <a:lnTo>
                  <a:pt x="701" y="78"/>
                </a:lnTo>
                <a:lnTo>
                  <a:pt x="697" y="102"/>
                </a:lnTo>
                <a:lnTo>
                  <a:pt x="685" y="122"/>
                </a:lnTo>
                <a:lnTo>
                  <a:pt x="502" y="351"/>
                </a:lnTo>
                <a:lnTo>
                  <a:pt x="520" y="335"/>
                </a:lnTo>
                <a:lnTo>
                  <a:pt x="539" y="325"/>
                </a:lnTo>
                <a:lnTo>
                  <a:pt x="563" y="323"/>
                </a:lnTo>
                <a:lnTo>
                  <a:pt x="585" y="327"/>
                </a:lnTo>
                <a:lnTo>
                  <a:pt x="605" y="339"/>
                </a:lnTo>
                <a:lnTo>
                  <a:pt x="621" y="357"/>
                </a:lnTo>
                <a:lnTo>
                  <a:pt x="631" y="377"/>
                </a:lnTo>
                <a:lnTo>
                  <a:pt x="633" y="401"/>
                </a:lnTo>
                <a:lnTo>
                  <a:pt x="629" y="423"/>
                </a:lnTo>
                <a:lnTo>
                  <a:pt x="617" y="445"/>
                </a:lnTo>
                <a:lnTo>
                  <a:pt x="601" y="464"/>
                </a:lnTo>
                <a:lnTo>
                  <a:pt x="623" y="452"/>
                </a:lnTo>
                <a:lnTo>
                  <a:pt x="647" y="448"/>
                </a:lnTo>
                <a:lnTo>
                  <a:pt x="671" y="450"/>
                </a:lnTo>
                <a:lnTo>
                  <a:pt x="695" y="464"/>
                </a:lnTo>
                <a:lnTo>
                  <a:pt x="711" y="482"/>
                </a:lnTo>
                <a:lnTo>
                  <a:pt x="719" y="502"/>
                </a:lnTo>
                <a:lnTo>
                  <a:pt x="723" y="524"/>
                </a:lnTo>
                <a:lnTo>
                  <a:pt x="717" y="548"/>
                </a:lnTo>
                <a:lnTo>
                  <a:pt x="705" y="568"/>
                </a:lnTo>
                <a:lnTo>
                  <a:pt x="677" y="606"/>
                </a:lnTo>
                <a:lnTo>
                  <a:pt x="699" y="594"/>
                </a:lnTo>
                <a:lnTo>
                  <a:pt x="723" y="588"/>
                </a:lnTo>
                <a:lnTo>
                  <a:pt x="747" y="592"/>
                </a:lnTo>
                <a:lnTo>
                  <a:pt x="768" y="606"/>
                </a:lnTo>
                <a:lnTo>
                  <a:pt x="784" y="622"/>
                </a:lnTo>
                <a:lnTo>
                  <a:pt x="794" y="644"/>
                </a:lnTo>
                <a:lnTo>
                  <a:pt x="796" y="666"/>
                </a:lnTo>
                <a:lnTo>
                  <a:pt x="792" y="690"/>
                </a:lnTo>
                <a:lnTo>
                  <a:pt x="780" y="710"/>
                </a:lnTo>
                <a:lnTo>
                  <a:pt x="506" y="1052"/>
                </a:lnTo>
                <a:lnTo>
                  <a:pt x="494" y="1066"/>
                </a:lnTo>
                <a:lnTo>
                  <a:pt x="478" y="1084"/>
                </a:lnTo>
                <a:lnTo>
                  <a:pt x="460" y="1100"/>
                </a:lnTo>
                <a:lnTo>
                  <a:pt x="438" y="1116"/>
                </a:lnTo>
                <a:lnTo>
                  <a:pt x="416" y="1128"/>
                </a:lnTo>
                <a:lnTo>
                  <a:pt x="394" y="1136"/>
                </a:lnTo>
                <a:lnTo>
                  <a:pt x="372" y="1134"/>
                </a:lnTo>
                <a:lnTo>
                  <a:pt x="352" y="1126"/>
                </a:lnTo>
                <a:lnTo>
                  <a:pt x="336" y="1112"/>
                </a:lnTo>
                <a:lnTo>
                  <a:pt x="314" y="1094"/>
                </a:lnTo>
                <a:lnTo>
                  <a:pt x="287" y="1072"/>
                </a:lnTo>
                <a:lnTo>
                  <a:pt x="257" y="1048"/>
                </a:lnTo>
                <a:lnTo>
                  <a:pt x="223" y="1021"/>
                </a:lnTo>
                <a:lnTo>
                  <a:pt x="189" y="995"/>
                </a:lnTo>
                <a:lnTo>
                  <a:pt x="155" y="967"/>
                </a:lnTo>
                <a:lnTo>
                  <a:pt x="123" y="941"/>
                </a:lnTo>
                <a:lnTo>
                  <a:pt x="93" y="917"/>
                </a:lnTo>
                <a:lnTo>
                  <a:pt x="67" y="897"/>
                </a:lnTo>
                <a:lnTo>
                  <a:pt x="48" y="881"/>
                </a:lnTo>
                <a:lnTo>
                  <a:pt x="34" y="869"/>
                </a:lnTo>
                <a:lnTo>
                  <a:pt x="16" y="849"/>
                </a:lnTo>
                <a:lnTo>
                  <a:pt x="4" y="827"/>
                </a:lnTo>
                <a:lnTo>
                  <a:pt x="0" y="805"/>
                </a:lnTo>
                <a:lnTo>
                  <a:pt x="0" y="781"/>
                </a:lnTo>
                <a:lnTo>
                  <a:pt x="2" y="757"/>
                </a:lnTo>
                <a:lnTo>
                  <a:pt x="67" y="301"/>
                </a:lnTo>
                <a:lnTo>
                  <a:pt x="73" y="279"/>
                </a:lnTo>
                <a:lnTo>
                  <a:pt x="87" y="259"/>
                </a:lnTo>
                <a:lnTo>
                  <a:pt x="105" y="247"/>
                </a:lnTo>
                <a:lnTo>
                  <a:pt x="127" y="239"/>
                </a:lnTo>
                <a:lnTo>
                  <a:pt x="151" y="239"/>
                </a:lnTo>
                <a:lnTo>
                  <a:pt x="175" y="245"/>
                </a:lnTo>
                <a:lnTo>
                  <a:pt x="193" y="259"/>
                </a:lnTo>
                <a:lnTo>
                  <a:pt x="207" y="277"/>
                </a:lnTo>
                <a:lnTo>
                  <a:pt x="213" y="299"/>
                </a:lnTo>
                <a:lnTo>
                  <a:pt x="215" y="323"/>
                </a:lnTo>
                <a:lnTo>
                  <a:pt x="189" y="502"/>
                </a:lnTo>
                <a:lnTo>
                  <a:pt x="567" y="28"/>
                </a:lnTo>
                <a:lnTo>
                  <a:pt x="585" y="12"/>
                </a:lnTo>
                <a:lnTo>
                  <a:pt x="607" y="4"/>
                </a:lnTo>
                <a:lnTo>
                  <a:pt x="6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71328" tIns="35664" rIns="71328" bIns="35664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</a:pPr>
            <a:endParaRPr lang="en-US" sz="93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Windows 10 Athens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09720" y="2745107"/>
            <a:ext cx="7850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Let’s Try Out 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4730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Windows 10 Athens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09720" y="1473261"/>
            <a:ext cx="7850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dism.exe /Apply-Image /</a:t>
            </a:r>
            <a:r>
              <a:rPr lang="en-US" dirty="0" err="1"/>
              <a:t>ImageFile:flash.ffu</a:t>
            </a:r>
            <a:r>
              <a:rPr lang="en-US" dirty="0"/>
              <a:t> /</a:t>
            </a:r>
            <a:r>
              <a:rPr lang="en-US" dirty="0" err="1"/>
              <a:t>ApplyDrive</a:t>
            </a:r>
            <a:r>
              <a:rPr lang="en-US" dirty="0"/>
              <a:t>:\\.\</a:t>
            </a:r>
            <a:r>
              <a:rPr lang="en-US" dirty="0" err="1"/>
              <a:t>PhysicalDrive</a:t>
            </a:r>
            <a:r>
              <a:rPr lang="en-US" b="1" dirty="0" err="1"/>
              <a:t>N</a:t>
            </a:r>
            <a:r>
              <a:rPr lang="en-US" dirty="0"/>
              <a:t> /</a:t>
            </a:r>
            <a:r>
              <a:rPr lang="en-US" dirty="0" err="1"/>
              <a:t>SkipPlatformCheck</a:t>
            </a:r>
            <a:endParaRPr lang="en-US" dirty="0"/>
          </a:p>
          <a:p>
            <a:endParaRPr lang="en-US" dirty="0"/>
          </a:p>
          <a:p>
            <a:r>
              <a:rPr lang="en-US" dirty="0"/>
              <a:t>net start </a:t>
            </a:r>
            <a:r>
              <a:rPr lang="en-US" dirty="0" err="1"/>
              <a:t>WinRM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Set-Item </a:t>
            </a:r>
            <a:r>
              <a:rPr lang="en-US" dirty="0" err="1"/>
              <a:t>WSMan</a:t>
            </a:r>
            <a:r>
              <a:rPr lang="en-US" dirty="0"/>
              <a:t>:\localhost\Client\</a:t>
            </a:r>
            <a:r>
              <a:rPr lang="en-US" dirty="0" err="1"/>
              <a:t>TrustedHosts</a:t>
            </a:r>
            <a:r>
              <a:rPr lang="en-US" dirty="0"/>
              <a:t> -Value MINWINPC</a:t>
            </a:r>
          </a:p>
          <a:p>
            <a:r>
              <a:rPr lang="en-US" dirty="0"/>
              <a:t>remove-module </a:t>
            </a:r>
            <a:r>
              <a:rPr lang="en-US" dirty="0" err="1"/>
              <a:t>psreadline</a:t>
            </a:r>
            <a:r>
              <a:rPr lang="en-US" dirty="0"/>
              <a:t> -force</a:t>
            </a:r>
          </a:p>
          <a:p>
            <a:endParaRPr lang="en-US" dirty="0" smtClean="0"/>
          </a:p>
          <a:p>
            <a:r>
              <a:rPr lang="en-US" dirty="0" smtClean="0"/>
              <a:t>Enter-</a:t>
            </a:r>
            <a:r>
              <a:rPr lang="en-US" dirty="0" err="1" smtClean="0"/>
              <a:t>PsSession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MINWINPC -Credential </a:t>
            </a:r>
            <a:r>
              <a:rPr lang="en-US" dirty="0" smtClean="0"/>
              <a:t>MINWINPC\Administrator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Visual Studio Remote Debugging Monitor</a:t>
            </a:r>
          </a:p>
          <a:p>
            <a:r>
              <a:rPr lang="en-US" dirty="0" err="1" smtClean="0"/>
              <a:t>schtasks</a:t>
            </a:r>
            <a:r>
              <a:rPr lang="en-US" dirty="0" smtClean="0"/>
              <a:t> </a:t>
            </a:r>
            <a:r>
              <a:rPr lang="en-US" dirty="0"/>
              <a:t>/run /</a:t>
            </a:r>
            <a:r>
              <a:rPr lang="en-US" dirty="0" err="1"/>
              <a:t>tn</a:t>
            </a:r>
            <a:r>
              <a:rPr lang="en-US" dirty="0"/>
              <a:t> </a:t>
            </a:r>
            <a:r>
              <a:rPr lang="en-US" dirty="0" err="1"/>
              <a:t>StartMsvsmon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7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UWP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IoT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 Extension SDK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09720" y="1473261"/>
            <a:ext cx="78507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Device </a:t>
            </a:r>
            <a:r>
              <a:rPr lang="en-US" b="1" dirty="0"/>
              <a:t>and Bus Access </a:t>
            </a:r>
            <a:endParaRPr lang="en-US" b="1" dirty="0" smtClean="0"/>
          </a:p>
          <a:p>
            <a:r>
              <a:rPr lang="en-US" dirty="0" smtClean="0"/>
              <a:t>	APIs </a:t>
            </a:r>
            <a:r>
              <a:rPr lang="en-US" dirty="0"/>
              <a:t>for controlling devices attached through common </a:t>
            </a:r>
            <a:r>
              <a:rPr lang="en-US" dirty="0" err="1"/>
              <a:t>IoT</a:t>
            </a:r>
            <a:r>
              <a:rPr lang="en-US" dirty="0"/>
              <a:t> busses </a:t>
            </a:r>
          </a:p>
          <a:p>
            <a:pPr lvl="2"/>
            <a:r>
              <a:rPr lang="en-US" dirty="0" smtClean="0"/>
              <a:t>Supported </a:t>
            </a:r>
            <a:r>
              <a:rPr lang="en-US" dirty="0"/>
              <a:t>now: GPIO, SPI, I2C, UART, Serial </a:t>
            </a:r>
          </a:p>
          <a:p>
            <a:endParaRPr lang="en-US" dirty="0" smtClean="0"/>
          </a:p>
          <a:p>
            <a:r>
              <a:rPr lang="en-US" b="1" dirty="0"/>
              <a:t>Connectivity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APIs </a:t>
            </a:r>
            <a:r>
              <a:rPr lang="en-US" dirty="0"/>
              <a:t>for communicating with between apps on different machines and on the same </a:t>
            </a:r>
            <a:r>
              <a:rPr lang="en-US" dirty="0" smtClean="0"/>
              <a:t>machine </a:t>
            </a:r>
          </a:p>
          <a:p>
            <a:endParaRPr lang="en-US" b="1" dirty="0" smtClean="0"/>
          </a:p>
          <a:p>
            <a:r>
              <a:rPr lang="en-US" b="1" dirty="0" smtClean="0"/>
              <a:t>System Administration 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over some of the OS administration </a:t>
            </a:r>
            <a:r>
              <a:rPr lang="en-US" dirty="0" smtClean="0"/>
              <a:t>APIs; 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10 “Athens” includes APIs to give this control to apps on these </a:t>
            </a:r>
            <a:r>
              <a:rPr lang="en-US" dirty="0" err="1"/>
              <a:t>IoT</a:t>
            </a:r>
            <a:r>
              <a:rPr lang="en-US" dirty="0"/>
              <a:t> Devices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7710" y="461964"/>
            <a:ext cx="4245225" cy="79057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Hands 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IoT</a:t>
            </a:r>
            <a:endParaRPr lang="en-US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1093" y="1252539"/>
            <a:ext cx="3321842" cy="36195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09 de </a:t>
            </a:r>
            <a:r>
              <a:rPr lang="en-US" dirty="0" err="1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maio</a:t>
            </a:r>
            <a:r>
              <a:rPr lang="en-US" dirty="0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 – 09:30 – Main Hub</a:t>
            </a:r>
            <a:endParaRPr lang="en-US"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23" y="1680988"/>
            <a:ext cx="4043927" cy="3572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0837" y="5314678"/>
            <a:ext cx="5055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>
                <a:latin typeface="Franklin Gothic Demi" panose="020B0703020102020204" pitchFamily="34" charset="0"/>
              </a:rPr>
              <a:t>Windows 10 </a:t>
            </a:r>
            <a:r>
              <a:rPr lang="en-US" sz="3000" dirty="0" err="1" smtClean="0">
                <a:latin typeface="Franklin Gothic Demi" panose="020B0703020102020204" pitchFamily="34" charset="0"/>
              </a:rPr>
              <a:t>IoT</a:t>
            </a:r>
            <a:endParaRPr lang="en-US" sz="3000" dirty="0">
              <a:latin typeface="Franklin Gothic Demi" panose="020B07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8205" y="5904454"/>
            <a:ext cx="16780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100" dirty="0" smtClean="0">
                <a:latin typeface="+mj-lt"/>
              </a:rPr>
              <a:t>João Almeida</a:t>
            </a:r>
            <a:endParaRPr lang="pt-PT" sz="21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03404" y="6355730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@</a:t>
            </a:r>
            <a:r>
              <a:rPr lang="en-US" sz="1400" dirty="0" err="1"/>
              <a:t>jalmeida</a:t>
            </a:r>
            <a:r>
              <a:rPr lang="en-US" sz="1400" dirty="0"/>
              <a:t> </a:t>
            </a:r>
            <a:endParaRPr lang="pt-PT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107" y="6386451"/>
            <a:ext cx="277056" cy="27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5676156" y="4173516"/>
            <a:ext cx="3239140" cy="691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7661" y="1675805"/>
            <a:ext cx="2271321" cy="22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7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35538" y="205591"/>
            <a:ext cx="315942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5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Hands On </a:t>
            </a:r>
            <a:r>
              <a:rPr lang="en-US" sz="4050" dirty="0" err="1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IoT</a:t>
            </a:r>
            <a:endParaRPr lang="en-US" sz="405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104503"/>
            <a:ext cx="895964" cy="79148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162593" y="895991"/>
            <a:ext cx="7850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6018101" y="407766"/>
            <a:ext cx="3321842" cy="36195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ranklin Gothic Demi" panose="020B0703020102020204" pitchFamily="34" charset="0"/>
              </a:rPr>
              <a:t>Windows 10 </a:t>
            </a:r>
            <a:r>
              <a:rPr lang="en-US" dirty="0" err="1">
                <a:solidFill>
                  <a:srgbClr val="00B0F0"/>
                </a:solidFill>
                <a:latin typeface="Franklin Gothic Demi" panose="020B0703020102020204" pitchFamily="34" charset="0"/>
              </a:rPr>
              <a:t>IoT</a:t>
            </a:r>
            <a:endParaRPr lang="en-US"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2593" y="1214844"/>
            <a:ext cx="7850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Electricity </a:t>
            </a:r>
            <a:r>
              <a:rPr lang="en-US" sz="3600" b="1" u="sng" dirty="0"/>
              <a:t>basics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Treta1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Treta2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 smtClean="0"/>
              <a:t>Imagens</a:t>
            </a:r>
            <a:r>
              <a:rPr lang="en-US" sz="3600" dirty="0" smtClean="0"/>
              <a:t> </a:t>
            </a:r>
            <a:r>
              <a:rPr lang="en-US" sz="3600" dirty="0" err="1" smtClean="0"/>
              <a:t>alinhadas</a:t>
            </a:r>
            <a:r>
              <a:rPr lang="en-US" sz="3600" dirty="0" smtClean="0"/>
              <a:t> à </a:t>
            </a:r>
            <a:r>
              <a:rPr lang="en-US" sz="3600" dirty="0" err="1" smtClean="0"/>
              <a:t>direita</a:t>
            </a:r>
            <a:r>
              <a:rPr lang="en-US" sz="3600" dirty="0" smtClean="0"/>
              <a:t>!</a:t>
            </a:r>
            <a:endParaRPr lang="pt-PT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589" y="3940874"/>
            <a:ext cx="4705782" cy="27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010317" y="3501949"/>
            <a:ext cx="2133037" cy="137053"/>
          </a:xfrm>
          <a:prstGeom prst="rect">
            <a:avLst/>
          </a:prstGeom>
          <a:solidFill>
            <a:srgbClr val="00BCF2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-19132" y="3487084"/>
            <a:ext cx="2011302" cy="157689"/>
          </a:xfrm>
          <a:prstGeom prst="rect">
            <a:avLst/>
          </a:prstGeom>
          <a:solidFill>
            <a:srgbClr val="00188F">
              <a:lumMod val="60000"/>
              <a:lumOff val="40000"/>
            </a:srgbClr>
          </a:solidFill>
          <a:ln w="9525" cap="flat" cmpd="sng" algn="ctr">
            <a:solidFill>
              <a:srgbClr val="00188F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4401" y="3487085"/>
            <a:ext cx="3722842" cy="154433"/>
          </a:xfrm>
          <a:prstGeom prst="rect">
            <a:avLst/>
          </a:prstGeom>
          <a:solidFill>
            <a:srgbClr val="00188F">
              <a:lumMod val="60000"/>
              <a:lumOff val="40000"/>
            </a:srgbClr>
          </a:solidFill>
          <a:ln w="9525" cap="flat" cmpd="sng" algn="ctr">
            <a:solidFill>
              <a:srgbClr val="00188F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8" y="2138761"/>
            <a:ext cx="923587" cy="143977"/>
          </a:xfrm>
          <a:prstGeom prst="rect">
            <a:avLst/>
          </a:prstGeom>
          <a:solidFill>
            <a:srgbClr val="009900"/>
          </a:solidFill>
          <a:ln w="9525" cap="flat" cmpd="sng" algn="ctr">
            <a:solidFill>
              <a:srgbClr val="0099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-13523" y="4912974"/>
            <a:ext cx="964391" cy="143977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19862" y="3487083"/>
            <a:ext cx="1782574" cy="144484"/>
          </a:xfrm>
          <a:prstGeom prst="rect">
            <a:avLst/>
          </a:prstGeom>
          <a:solidFill>
            <a:srgbClr val="00188F">
              <a:lumMod val="60000"/>
              <a:lumOff val="40000"/>
            </a:srgbClr>
          </a:solidFill>
          <a:ln w="9525" cap="flat" cmpd="sng" algn="ctr">
            <a:solidFill>
              <a:srgbClr val="00188F">
                <a:lumMod val="60000"/>
                <a:lumOff val="4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24885" y="2203151"/>
            <a:ext cx="920696" cy="554913"/>
          </a:xfrm>
          <a:prstGeom prst="line">
            <a:avLst/>
          </a:prstGeom>
          <a:noFill/>
          <a:ln w="203200" cap="rnd" cmpd="sng" algn="ctr">
            <a:solidFill>
              <a:srgbClr val="00990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" name="Straight Connector 8"/>
          <p:cNvCxnSpPr/>
          <p:nvPr/>
        </p:nvCxnSpPr>
        <p:spPr>
          <a:xfrm flipV="1">
            <a:off x="5004685" y="4015058"/>
            <a:ext cx="419223" cy="310587"/>
          </a:xfrm>
          <a:prstGeom prst="line">
            <a:avLst/>
          </a:prstGeom>
          <a:noFill/>
          <a:ln w="203200" cap="rnd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flipV="1">
            <a:off x="1857292" y="2758063"/>
            <a:ext cx="2549883" cy="2738"/>
          </a:xfrm>
          <a:prstGeom prst="line">
            <a:avLst/>
          </a:prstGeom>
          <a:noFill/>
          <a:ln w="209550" cap="rnd" cmpd="sng" algn="ctr">
            <a:solidFill>
              <a:srgbClr val="00990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 flipV="1">
            <a:off x="1828763" y="4329385"/>
            <a:ext cx="3156681" cy="8507"/>
          </a:xfrm>
          <a:prstGeom prst="line">
            <a:avLst/>
          </a:prstGeom>
          <a:noFill/>
          <a:ln w="203200" cap="rnd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91083" y="5090746"/>
            <a:ext cx="2500725" cy="637035"/>
          </a:xfrm>
          <a:prstGeom prst="rect">
            <a:avLst/>
          </a:prstGeom>
          <a:noFill/>
        </p:spPr>
        <p:txBody>
          <a:bodyPr wrap="square" lIns="137121" tIns="109697" rIns="137121" bIns="109697" rtlCol="0">
            <a:spAutoFit/>
          </a:bodyPr>
          <a:lstStyle/>
          <a:p>
            <a:pPr defTabSz="685845">
              <a:lnSpc>
                <a:spcPct val="90000"/>
              </a:lnSpc>
              <a:spcBef>
                <a:spcPts val="450"/>
              </a:spcBef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Windows Embedded Handheld 6.5</a:t>
            </a:r>
            <a:endParaRPr lang="en-US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3964" y="4419851"/>
            <a:ext cx="3223272" cy="429286"/>
          </a:xfrm>
          <a:prstGeom prst="rect">
            <a:avLst/>
          </a:prstGeom>
          <a:noFill/>
        </p:spPr>
        <p:txBody>
          <a:bodyPr wrap="square" lIns="137121" tIns="109697" rIns="137121" bIns="109697" rtlCol="0">
            <a:spAutoFit/>
          </a:bodyPr>
          <a:lstStyle/>
          <a:p>
            <a:pPr defTabSz="685845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500" kern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Windows Embedded 8 Handheld</a:t>
            </a:r>
            <a:endParaRPr lang="en-US" kern="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291" y="4075574"/>
            <a:ext cx="1316732" cy="844784"/>
          </a:xfrm>
          <a:prstGeom prst="rect">
            <a:avLst/>
          </a:prstGeom>
          <a:noFill/>
        </p:spPr>
        <p:txBody>
          <a:bodyPr wrap="square" lIns="137121" tIns="109697" rIns="137121" bIns="109697" rtlCol="0">
            <a:spAutoFit/>
          </a:bodyPr>
          <a:lstStyle/>
          <a:p>
            <a:pPr defTabSz="685845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500" kern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Windows Embedded 8.1 Handheld</a:t>
            </a:r>
            <a:endParaRPr lang="en-US" kern="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7824" y="3142701"/>
            <a:ext cx="2116771" cy="429286"/>
          </a:xfrm>
          <a:prstGeom prst="rect">
            <a:avLst/>
          </a:prstGeom>
          <a:noFill/>
        </p:spPr>
        <p:txBody>
          <a:bodyPr wrap="square" lIns="137121" tIns="109697" rIns="137121" bIns="109697" rtlCol="0">
            <a:spAutoFit/>
          </a:bodyPr>
          <a:lstStyle/>
          <a:p>
            <a:pPr defTabSz="685845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500" kern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Windows Embedded 8</a:t>
            </a:r>
            <a:endParaRPr lang="en-US" kern="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9554" y="5481787"/>
            <a:ext cx="2528922" cy="429286"/>
          </a:xfrm>
          <a:prstGeom prst="rect">
            <a:avLst/>
          </a:prstGeom>
          <a:noFill/>
        </p:spPr>
        <p:txBody>
          <a:bodyPr wrap="square" lIns="137121" tIns="109697" rIns="137121" bIns="109697" rtlCol="0">
            <a:spAutoFit/>
          </a:bodyPr>
          <a:lstStyle/>
          <a:p>
            <a:pPr defTabSz="685845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500" kern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Windows on Devices</a:t>
            </a:r>
            <a:endParaRPr lang="en-US" kern="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5172" y="2188490"/>
            <a:ext cx="3627649" cy="429286"/>
          </a:xfrm>
          <a:prstGeom prst="rect">
            <a:avLst/>
          </a:prstGeom>
          <a:noFill/>
        </p:spPr>
        <p:txBody>
          <a:bodyPr wrap="square" lIns="137121" tIns="109697" rIns="137121" bIns="109697" rtlCol="0">
            <a:spAutoFit/>
          </a:bodyPr>
          <a:lstStyle/>
          <a:p>
            <a:pPr defTabSz="685845">
              <a:lnSpc>
                <a:spcPct val="90000"/>
              </a:lnSpc>
              <a:spcBef>
                <a:spcPts val="450"/>
              </a:spcBef>
            </a:pPr>
            <a:r>
              <a:rPr lang="en-US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Windows Embedded Standard 8</a:t>
            </a:r>
            <a:endParaRPr lang="en-US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18124" y="2101192"/>
            <a:ext cx="228591" cy="22859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07175" y="2758064"/>
            <a:ext cx="976565" cy="760423"/>
          </a:xfrm>
          <a:prstGeom prst="line">
            <a:avLst/>
          </a:prstGeom>
          <a:noFill/>
          <a:ln w="203200" cap="rnd" cmpd="sng" algn="ctr">
            <a:solidFill>
              <a:srgbClr val="009900"/>
            </a:solidFill>
            <a:prstDash val="solid"/>
            <a:headEnd type="none"/>
            <a:tailEnd type="non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7010317" y="3359355"/>
            <a:ext cx="2133037" cy="142416"/>
          </a:xfrm>
          <a:prstGeom prst="rect">
            <a:avLst/>
          </a:prstGeom>
          <a:solidFill>
            <a:srgbClr val="00BCF2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010317" y="3639179"/>
            <a:ext cx="2133037" cy="143977"/>
          </a:xfrm>
          <a:prstGeom prst="rect">
            <a:avLst/>
          </a:prstGeom>
          <a:solidFill>
            <a:srgbClr val="00BCF2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205963" y="3783333"/>
            <a:ext cx="1937390" cy="143977"/>
          </a:xfrm>
          <a:prstGeom prst="rect">
            <a:avLst/>
          </a:prstGeom>
          <a:solidFill>
            <a:srgbClr val="00BCF2"/>
          </a:solidFill>
          <a:ln w="95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3" name="Straight Connector 22"/>
          <p:cNvCxnSpPr>
            <a:endCxn id="21" idx="1"/>
          </p:cNvCxnSpPr>
          <p:nvPr/>
        </p:nvCxnSpPr>
        <p:spPr>
          <a:xfrm flipV="1">
            <a:off x="6369547" y="3711166"/>
            <a:ext cx="640769" cy="300810"/>
          </a:xfrm>
          <a:prstGeom prst="line">
            <a:avLst/>
          </a:prstGeom>
          <a:noFill/>
          <a:ln w="203200" cap="rnd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 flipV="1">
            <a:off x="5419862" y="4011977"/>
            <a:ext cx="949685" cy="2567"/>
          </a:xfrm>
          <a:prstGeom prst="line">
            <a:avLst/>
          </a:prstGeom>
          <a:noFill/>
          <a:ln w="203200" cap="rnd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 flipV="1">
            <a:off x="965688" y="4345541"/>
            <a:ext cx="863074" cy="639421"/>
          </a:xfrm>
          <a:prstGeom prst="line">
            <a:avLst/>
          </a:prstGeom>
          <a:noFill/>
          <a:ln w="203200" cap="rnd" cmpd="sng" algn="ctr">
            <a:solidFill>
              <a:srgbClr val="002050"/>
            </a:solidFill>
            <a:prstDash val="solid"/>
            <a:headEnd type="none"/>
            <a:tailEnd type="none"/>
          </a:ln>
          <a:effectLst/>
        </p:spPr>
      </p:cxnSp>
      <p:sp>
        <p:nvSpPr>
          <p:cNvPr id="26" name="Oval 25"/>
          <p:cNvSpPr/>
          <p:nvPr/>
        </p:nvSpPr>
        <p:spPr>
          <a:xfrm>
            <a:off x="818124" y="4883139"/>
            <a:ext cx="228591" cy="22859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1763286" y="2617624"/>
            <a:ext cx="263069" cy="187375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796889" y="2666779"/>
            <a:ext cx="195861" cy="19586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796889" y="3474931"/>
            <a:ext cx="195861" cy="19586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96310" y="4235709"/>
            <a:ext cx="195861" cy="19586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311614" y="3440805"/>
            <a:ext cx="263069" cy="71807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21" tIns="109697" rIns="137121" bIns="10969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45218" y="3474931"/>
            <a:ext cx="195861" cy="19586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44639" y="3925806"/>
            <a:ext cx="195861" cy="19586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4099" y="2688457"/>
            <a:ext cx="1277924" cy="844784"/>
          </a:xfrm>
          <a:prstGeom prst="rect">
            <a:avLst/>
          </a:prstGeom>
          <a:noFill/>
        </p:spPr>
        <p:txBody>
          <a:bodyPr wrap="square" lIns="137121" tIns="109697" rIns="137121" bIns="109697" rtlCol="0">
            <a:spAutoFit/>
          </a:bodyPr>
          <a:lstStyle/>
          <a:p>
            <a:pPr defTabSz="685845">
              <a:lnSpc>
                <a:spcPct val="90000"/>
              </a:lnSpc>
              <a:spcBef>
                <a:spcPts val="450"/>
              </a:spcBef>
              <a:defRPr/>
            </a:pPr>
            <a:r>
              <a:rPr lang="en-US" sz="1500" kern="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</a:rPr>
              <a:t>Windows Embedded 8.1</a:t>
            </a:r>
            <a:endParaRPr lang="en-US" kern="0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967315" y="3851926"/>
            <a:ext cx="1408541" cy="1541939"/>
          </a:xfrm>
          <a:prstGeom prst="line">
            <a:avLst/>
          </a:prstGeom>
          <a:noFill/>
          <a:ln w="203200" cap="rnd" cmpd="sng" algn="ctr">
            <a:solidFill>
              <a:srgbClr val="FFC000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36" name="Group 30"/>
          <p:cNvGrpSpPr/>
          <p:nvPr/>
        </p:nvGrpSpPr>
        <p:grpSpPr>
          <a:xfrm>
            <a:off x="6516700" y="3037353"/>
            <a:ext cx="1565633" cy="1355623"/>
            <a:chOff x="9983396" y="3917289"/>
            <a:chExt cx="2702585" cy="2340067"/>
          </a:xfrm>
        </p:grpSpPr>
        <p:grpSp>
          <p:nvGrpSpPr>
            <p:cNvPr id="37" name="Group 31"/>
            <p:cNvGrpSpPr/>
            <p:nvPr/>
          </p:nvGrpSpPr>
          <p:grpSpPr>
            <a:xfrm>
              <a:off x="9983396" y="3917289"/>
              <a:ext cx="2702585" cy="2340067"/>
              <a:chOff x="7084195" y="1381850"/>
              <a:chExt cx="2026939" cy="1755050"/>
            </a:xfrm>
          </p:grpSpPr>
          <p:sp>
            <p:nvSpPr>
              <p:cNvPr id="39" name="Oval 33"/>
              <p:cNvSpPr/>
              <p:nvPr/>
            </p:nvSpPr>
            <p:spPr>
              <a:xfrm>
                <a:off x="7206195" y="1381850"/>
                <a:ext cx="1755050" cy="1755050"/>
              </a:xfrm>
              <a:prstGeom prst="ellipse">
                <a:avLst/>
              </a:prstGeom>
              <a:solidFill>
                <a:srgbClr val="FFFFFF"/>
              </a:solidFill>
              <a:ln w="88900" cap="flat" cmpd="thickThin" algn="ctr">
                <a:solidFill>
                  <a:srgbClr val="D2D2D2">
                    <a:lumMod val="1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45">
                  <a:defRPr/>
                </a:pPr>
                <a:endParaRPr lang="en-US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40" name="TextBox 35"/>
              <p:cNvSpPr txBox="1"/>
              <p:nvPr/>
            </p:nvSpPr>
            <p:spPr>
              <a:xfrm>
                <a:off x="7084195" y="2488391"/>
                <a:ext cx="2026939" cy="268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685845">
                  <a:lnSpc>
                    <a:spcPct val="90000"/>
                  </a:lnSpc>
                  <a:defRPr/>
                </a:pPr>
                <a:r>
                  <a:rPr lang="en-US" sz="1500" kern="0" dirty="0">
                    <a:solidFill>
                      <a:srgbClr val="50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Windows 10</a:t>
                </a:r>
              </a:p>
            </p:txBody>
          </p:sp>
        </p:grpSp>
        <p:pic>
          <p:nvPicPr>
            <p:cNvPr id="38" name="Picture 32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833369" y="4342813"/>
              <a:ext cx="922397" cy="873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Oval 40"/>
          <p:cNvSpPr/>
          <p:nvPr/>
        </p:nvSpPr>
        <p:spPr>
          <a:xfrm>
            <a:off x="5811544" y="5353397"/>
            <a:ext cx="228591" cy="228591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50505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45">
              <a:defRPr/>
            </a:pPr>
            <a:endParaRPr lang="en-US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" name="Line Callout 1 (Accent Bar) 41"/>
          <p:cNvSpPr/>
          <p:nvPr/>
        </p:nvSpPr>
        <p:spPr bwMode="auto">
          <a:xfrm>
            <a:off x="361174" y="2764708"/>
            <a:ext cx="1053495" cy="419446"/>
          </a:xfrm>
          <a:prstGeom prst="accentCallout1">
            <a:avLst>
              <a:gd name="adj1" fmla="val 45693"/>
              <a:gd name="adj2" fmla="val 102517"/>
              <a:gd name="adj3" fmla="val 71188"/>
              <a:gd name="adj4" fmla="val 132589"/>
            </a:avLst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Converged</a:t>
            </a:r>
          </a:p>
          <a:p>
            <a:pPr algn="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OS kernel</a:t>
            </a:r>
          </a:p>
        </p:txBody>
      </p:sp>
      <p:sp>
        <p:nvSpPr>
          <p:cNvPr id="43" name="Line Callout 1 (Accent Bar) 42"/>
          <p:cNvSpPr/>
          <p:nvPr/>
        </p:nvSpPr>
        <p:spPr bwMode="auto">
          <a:xfrm>
            <a:off x="3872792" y="3715164"/>
            <a:ext cx="1053495" cy="321864"/>
          </a:xfrm>
          <a:prstGeom prst="accentCallout1">
            <a:avLst>
              <a:gd name="adj1" fmla="val 45693"/>
              <a:gd name="adj2" fmla="val 102517"/>
              <a:gd name="adj3" fmla="val 24381"/>
              <a:gd name="adj4" fmla="val 134734"/>
            </a:avLst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Converged</a:t>
            </a:r>
          </a:p>
          <a:p>
            <a:pPr algn="r" defTabSz="69915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kern="0" dirty="0">
                <a:solidFill>
                  <a:srgbClr val="FFFFFF">
                    <a:lumMod val="50000"/>
                  </a:srgbClr>
                </a:solidFill>
                <a:latin typeface="Segoe UI"/>
                <a:ea typeface="Segoe UI" pitchFamily="34" charset="0"/>
                <a:cs typeface="Segoe UI" pitchFamily="34" charset="0"/>
              </a:rPr>
              <a:t>app model</a:t>
            </a:r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Convergence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7205" y="2212025"/>
            <a:ext cx="4528958" cy="3082672"/>
          </a:xfrm>
          <a:prstGeom prst="rect">
            <a:avLst/>
          </a:prstGeom>
          <a:solidFill>
            <a:schemeClr val="accent1"/>
          </a:solidFill>
        </p:spPr>
        <p:txBody>
          <a:bodyPr wrap="square" lIns="102815">
            <a:noAutofit/>
          </a:bodyPr>
          <a:lstStyle/>
          <a:p>
            <a:pPr defTabSz="699104">
              <a:spcAft>
                <a:spcPts val="450"/>
              </a:spcAft>
              <a:defRPr/>
            </a:pPr>
            <a:endParaRPr lang="en-US" sz="2065" kern="0" dirty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6622" y="2307148"/>
            <a:ext cx="398416" cy="571270"/>
            <a:chOff x="3254785" y="2887662"/>
            <a:chExt cx="531435" cy="762000"/>
          </a:xfrm>
        </p:grpSpPr>
        <p:sp>
          <p:nvSpPr>
            <p:cNvPr id="4" name="Freeform 3"/>
            <p:cNvSpPr>
              <a:spLocks noChangeAspect="1"/>
            </p:cNvSpPr>
            <p:nvPr/>
          </p:nvSpPr>
          <p:spPr bwMode="auto">
            <a:xfrm>
              <a:off x="3428387" y="2887662"/>
              <a:ext cx="199050" cy="420692"/>
            </a:xfrm>
            <a:custGeom>
              <a:avLst/>
              <a:gdLst/>
              <a:ahLst/>
              <a:cxnLst/>
              <a:rect l="l" t="t" r="r" b="b"/>
              <a:pathLst>
                <a:path w="3071644" h="6669704">
                  <a:moveTo>
                    <a:pt x="860406" y="4841277"/>
                  </a:moveTo>
                  <a:cubicBezTo>
                    <a:pt x="876771" y="5049420"/>
                    <a:pt x="904898" y="5401782"/>
                    <a:pt x="927912" y="5547022"/>
                  </a:cubicBezTo>
                  <a:lnTo>
                    <a:pt x="298878" y="5013110"/>
                  </a:lnTo>
                  <a:close/>
                  <a:moveTo>
                    <a:pt x="2888783" y="2603830"/>
                  </a:moveTo>
                  <a:lnTo>
                    <a:pt x="2869766" y="2761484"/>
                  </a:lnTo>
                  <a:lnTo>
                    <a:pt x="1477181" y="2960684"/>
                  </a:lnTo>
                  <a:cubicBezTo>
                    <a:pt x="1478211" y="2909198"/>
                    <a:pt x="1480809" y="2821309"/>
                    <a:pt x="1481839" y="2769823"/>
                  </a:cubicBezTo>
                  <a:close/>
                  <a:moveTo>
                    <a:pt x="1060895" y="2540585"/>
                  </a:moveTo>
                  <a:lnTo>
                    <a:pt x="1462560" y="2769786"/>
                  </a:lnTo>
                  <a:cubicBezTo>
                    <a:pt x="1463590" y="2821272"/>
                    <a:pt x="1458813" y="2901787"/>
                    <a:pt x="1459843" y="2953273"/>
                  </a:cubicBezTo>
                  <a:lnTo>
                    <a:pt x="1060035" y="2733754"/>
                  </a:lnTo>
                  <a:cubicBezTo>
                    <a:pt x="1060322" y="2669364"/>
                    <a:pt x="1060608" y="2604975"/>
                    <a:pt x="1060895" y="2540585"/>
                  </a:cubicBezTo>
                  <a:close/>
                  <a:moveTo>
                    <a:pt x="2453306" y="2418107"/>
                  </a:moveTo>
                  <a:lnTo>
                    <a:pt x="2874878" y="2588611"/>
                  </a:lnTo>
                  <a:lnTo>
                    <a:pt x="1471343" y="2758029"/>
                  </a:lnTo>
                  <a:lnTo>
                    <a:pt x="1077043" y="2535568"/>
                  </a:lnTo>
                  <a:close/>
                  <a:moveTo>
                    <a:pt x="915637" y="549838"/>
                  </a:moveTo>
                  <a:lnTo>
                    <a:pt x="1072299" y="1688042"/>
                  </a:lnTo>
                  <a:lnTo>
                    <a:pt x="2223293" y="1710422"/>
                  </a:lnTo>
                  <a:lnTo>
                    <a:pt x="2066629" y="648952"/>
                  </a:lnTo>
                  <a:close/>
                  <a:moveTo>
                    <a:pt x="544162" y="135800"/>
                  </a:moveTo>
                  <a:cubicBezTo>
                    <a:pt x="886245" y="2248264"/>
                    <a:pt x="1137978" y="4212682"/>
                    <a:pt x="1096884" y="6277248"/>
                  </a:cubicBezTo>
                  <a:lnTo>
                    <a:pt x="258412" y="5469800"/>
                  </a:lnTo>
                  <a:lnTo>
                    <a:pt x="239362" y="5022125"/>
                  </a:lnTo>
                  <a:lnTo>
                    <a:pt x="953737" y="5612675"/>
                  </a:lnTo>
                  <a:lnTo>
                    <a:pt x="391490" y="255815"/>
                  </a:lnTo>
                  <a:close/>
                  <a:moveTo>
                    <a:pt x="504792" y="0"/>
                  </a:moveTo>
                  <a:lnTo>
                    <a:pt x="2087212" y="192950"/>
                  </a:lnTo>
                  <a:cubicBezTo>
                    <a:pt x="2235439" y="221344"/>
                    <a:pt x="2238523" y="258446"/>
                    <a:pt x="2264831" y="371022"/>
                  </a:cubicBezTo>
                  <a:cubicBezTo>
                    <a:pt x="2373931" y="1119500"/>
                    <a:pt x="2475964" y="1783285"/>
                    <a:pt x="2556820" y="2435034"/>
                  </a:cubicBezTo>
                  <a:lnTo>
                    <a:pt x="2466852" y="2395673"/>
                  </a:lnTo>
                  <a:lnTo>
                    <a:pt x="1029938" y="2519770"/>
                  </a:lnTo>
                  <a:lnTo>
                    <a:pt x="1036469" y="2725510"/>
                  </a:lnTo>
                  <a:lnTo>
                    <a:pt x="1464278" y="2970439"/>
                  </a:lnTo>
                  <a:lnTo>
                    <a:pt x="2601940" y="2812795"/>
                  </a:lnTo>
                  <a:cubicBezTo>
                    <a:pt x="2699015" y="3663122"/>
                    <a:pt x="2756062" y="4516807"/>
                    <a:pt x="2744437" y="5536475"/>
                  </a:cubicBezTo>
                  <a:lnTo>
                    <a:pt x="3034646" y="5733861"/>
                  </a:lnTo>
                  <a:cubicBezTo>
                    <a:pt x="3111682" y="5796350"/>
                    <a:pt x="3054469" y="5889234"/>
                    <a:pt x="2989659" y="5936525"/>
                  </a:cubicBezTo>
                  <a:cubicBezTo>
                    <a:pt x="2537516" y="6397551"/>
                    <a:pt x="2006852" y="6506495"/>
                    <a:pt x="1420462" y="6650900"/>
                  </a:cubicBezTo>
                  <a:cubicBezTo>
                    <a:pt x="1257253" y="6680012"/>
                    <a:pt x="1094044" y="6681261"/>
                    <a:pt x="938434" y="6611587"/>
                  </a:cubicBezTo>
                  <a:cubicBezTo>
                    <a:pt x="610230" y="6325564"/>
                    <a:pt x="332686" y="6009146"/>
                    <a:pt x="29812" y="5707925"/>
                  </a:cubicBezTo>
                  <a:cubicBezTo>
                    <a:pt x="-18315" y="5643853"/>
                    <a:pt x="-584" y="5602578"/>
                    <a:pt x="29812" y="5584100"/>
                  </a:cubicBezTo>
                  <a:cubicBezTo>
                    <a:pt x="121209" y="5539078"/>
                    <a:pt x="182212" y="5529518"/>
                    <a:pt x="258412" y="5507293"/>
                  </a:cubicBezTo>
                  <a:lnTo>
                    <a:pt x="1106137" y="6336575"/>
                  </a:lnTo>
                  <a:cubicBezTo>
                    <a:pt x="1260894" y="4582981"/>
                    <a:pt x="772285" y="1192312"/>
                    <a:pt x="568362" y="151255"/>
                  </a:cubicBezTo>
                  <a:cubicBezTo>
                    <a:pt x="563521" y="121327"/>
                    <a:pt x="566348" y="126886"/>
                    <a:pt x="504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43" tIns="34271" rIns="34271" bIns="685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349552" lvl="1" algn="ctr" defTabSz="699104">
                <a:defRPr/>
              </a:pPr>
              <a:endParaRPr lang="en-US" sz="75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254785" y="3429910"/>
              <a:ext cx="531435" cy="219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759" fontAlgn="base">
                <a:defRPr/>
              </a:pPr>
              <a:r>
                <a:rPr lang="en-US" sz="765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Kiosks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49743" y="2259137"/>
            <a:ext cx="505774" cy="526310"/>
            <a:chOff x="274637" y="2956891"/>
            <a:chExt cx="674636" cy="702029"/>
          </a:xfrm>
        </p:grpSpPr>
        <p:sp>
          <p:nvSpPr>
            <p:cNvPr id="7" name="Rounded Rectangle 89"/>
            <p:cNvSpPr>
              <a:spLocks noChangeAspect="1"/>
            </p:cNvSpPr>
            <p:nvPr/>
          </p:nvSpPr>
          <p:spPr bwMode="auto">
            <a:xfrm rot="16200000">
              <a:off x="493642" y="2890287"/>
              <a:ext cx="318863" cy="452072"/>
            </a:xfrm>
            <a:custGeom>
              <a:avLst/>
              <a:gdLst/>
              <a:ahLst/>
              <a:cxnLst/>
              <a:rect l="l" t="t" r="r" b="b"/>
              <a:pathLst>
                <a:path w="2183176" h="3096025">
                  <a:moveTo>
                    <a:pt x="467239" y="1270400"/>
                  </a:moveTo>
                  <a:lnTo>
                    <a:pt x="467239" y="3096025"/>
                  </a:lnTo>
                  <a:lnTo>
                    <a:pt x="37847" y="3096025"/>
                  </a:lnTo>
                  <a:lnTo>
                    <a:pt x="37847" y="1270400"/>
                  </a:lnTo>
                  <a:close/>
                  <a:moveTo>
                    <a:pt x="756443" y="1270400"/>
                  </a:moveTo>
                  <a:lnTo>
                    <a:pt x="754715" y="2850494"/>
                  </a:lnTo>
                  <a:lnTo>
                    <a:pt x="521043" y="3096025"/>
                  </a:lnTo>
                  <a:lnTo>
                    <a:pt x="521043" y="1270400"/>
                  </a:lnTo>
                  <a:close/>
                  <a:moveTo>
                    <a:pt x="1227004" y="1270399"/>
                  </a:moveTo>
                  <a:lnTo>
                    <a:pt x="1227004" y="2846970"/>
                  </a:lnTo>
                  <a:lnTo>
                    <a:pt x="797612" y="2846970"/>
                  </a:lnTo>
                  <a:lnTo>
                    <a:pt x="797612" y="1270399"/>
                  </a:lnTo>
                  <a:close/>
                  <a:moveTo>
                    <a:pt x="1346183" y="230719"/>
                  </a:moveTo>
                  <a:lnTo>
                    <a:pt x="908049" y="230719"/>
                  </a:lnTo>
                  <a:lnTo>
                    <a:pt x="908049" y="991315"/>
                  </a:lnTo>
                  <a:lnTo>
                    <a:pt x="1346183" y="991315"/>
                  </a:lnTo>
                  <a:close/>
                  <a:moveTo>
                    <a:pt x="1512886" y="75485"/>
                  </a:moveTo>
                  <a:lnTo>
                    <a:pt x="1512886" y="1146548"/>
                  </a:lnTo>
                  <a:cubicBezTo>
                    <a:pt x="1512886" y="1188237"/>
                    <a:pt x="1479090" y="1222033"/>
                    <a:pt x="1437401" y="1222033"/>
                  </a:cubicBezTo>
                  <a:lnTo>
                    <a:pt x="75485" y="1222033"/>
                  </a:lnTo>
                  <a:cubicBezTo>
                    <a:pt x="33796" y="1222033"/>
                    <a:pt x="0" y="1188237"/>
                    <a:pt x="0" y="1146548"/>
                  </a:cubicBezTo>
                  <a:lnTo>
                    <a:pt x="0" y="75485"/>
                  </a:lnTo>
                  <a:cubicBezTo>
                    <a:pt x="0" y="33796"/>
                    <a:pt x="33796" y="0"/>
                    <a:pt x="75485" y="0"/>
                  </a:cubicBezTo>
                  <a:lnTo>
                    <a:pt x="1437401" y="0"/>
                  </a:lnTo>
                  <a:cubicBezTo>
                    <a:pt x="1479090" y="0"/>
                    <a:pt x="1512886" y="33796"/>
                    <a:pt x="1512886" y="75485"/>
                  </a:cubicBezTo>
                  <a:close/>
                  <a:moveTo>
                    <a:pt x="2030139" y="955484"/>
                  </a:moveTo>
                  <a:cubicBezTo>
                    <a:pt x="2030139" y="946936"/>
                    <a:pt x="2024904" y="940007"/>
                    <a:pt x="2018445" y="940007"/>
                  </a:cubicBezTo>
                  <a:lnTo>
                    <a:pt x="1963031" y="940007"/>
                  </a:lnTo>
                  <a:cubicBezTo>
                    <a:pt x="1956572" y="940007"/>
                    <a:pt x="1951337" y="946936"/>
                    <a:pt x="1951337" y="955484"/>
                  </a:cubicBezTo>
                  <a:cubicBezTo>
                    <a:pt x="1951337" y="964031"/>
                    <a:pt x="1956572" y="970961"/>
                    <a:pt x="1963031" y="970961"/>
                  </a:cubicBezTo>
                  <a:lnTo>
                    <a:pt x="2018445" y="970961"/>
                  </a:lnTo>
                  <a:cubicBezTo>
                    <a:pt x="2024903" y="970961"/>
                    <a:pt x="2030139" y="964032"/>
                    <a:pt x="2030139" y="955484"/>
                  </a:cubicBezTo>
                  <a:close/>
                  <a:moveTo>
                    <a:pt x="2065118" y="955484"/>
                  </a:moveTo>
                  <a:cubicBezTo>
                    <a:pt x="2065118" y="946936"/>
                    <a:pt x="2059882" y="940007"/>
                    <a:pt x="2053424" y="940007"/>
                  </a:cubicBezTo>
                  <a:lnTo>
                    <a:pt x="2051148" y="940007"/>
                  </a:lnTo>
                  <a:cubicBezTo>
                    <a:pt x="2044690" y="940007"/>
                    <a:pt x="2039454" y="946936"/>
                    <a:pt x="2039454" y="955484"/>
                  </a:cubicBezTo>
                  <a:cubicBezTo>
                    <a:pt x="2039454" y="964031"/>
                    <a:pt x="2044690" y="970961"/>
                    <a:pt x="2051148" y="970961"/>
                  </a:cubicBezTo>
                  <a:lnTo>
                    <a:pt x="2053424" y="970961"/>
                  </a:lnTo>
                  <a:cubicBezTo>
                    <a:pt x="2059882" y="970961"/>
                    <a:pt x="2065118" y="964032"/>
                    <a:pt x="2065118" y="955484"/>
                  </a:cubicBezTo>
                  <a:close/>
                  <a:moveTo>
                    <a:pt x="2099906" y="955484"/>
                  </a:moveTo>
                  <a:cubicBezTo>
                    <a:pt x="2099906" y="946936"/>
                    <a:pt x="2094670" y="940007"/>
                    <a:pt x="2088211" y="940007"/>
                  </a:cubicBezTo>
                  <a:lnTo>
                    <a:pt x="2086127" y="940007"/>
                  </a:lnTo>
                  <a:cubicBezTo>
                    <a:pt x="2079669" y="940007"/>
                    <a:pt x="2074433" y="946936"/>
                    <a:pt x="2074433" y="955484"/>
                  </a:cubicBezTo>
                  <a:cubicBezTo>
                    <a:pt x="2074433" y="964031"/>
                    <a:pt x="2079669" y="970961"/>
                    <a:pt x="2086127" y="970961"/>
                  </a:cubicBezTo>
                  <a:lnTo>
                    <a:pt x="2088211" y="970961"/>
                  </a:lnTo>
                  <a:cubicBezTo>
                    <a:pt x="2094670" y="970961"/>
                    <a:pt x="2099905" y="964032"/>
                    <a:pt x="2099905" y="955484"/>
                  </a:cubicBezTo>
                  <a:close/>
                  <a:moveTo>
                    <a:pt x="2133036" y="272496"/>
                  </a:moveTo>
                  <a:lnTo>
                    <a:pt x="1686532" y="272496"/>
                  </a:lnTo>
                  <a:lnTo>
                    <a:pt x="1686532" y="902132"/>
                  </a:lnTo>
                  <a:lnTo>
                    <a:pt x="2133036" y="902132"/>
                  </a:lnTo>
                  <a:close/>
                  <a:moveTo>
                    <a:pt x="2183176" y="236015"/>
                  </a:moveTo>
                  <a:lnTo>
                    <a:pt x="2183176" y="986017"/>
                  </a:lnTo>
                  <a:cubicBezTo>
                    <a:pt x="2183176" y="1002511"/>
                    <a:pt x="2173073" y="1015882"/>
                    <a:pt x="2160610" y="1015882"/>
                  </a:cubicBezTo>
                  <a:lnTo>
                    <a:pt x="1658958" y="1015882"/>
                  </a:lnTo>
                  <a:cubicBezTo>
                    <a:pt x="1646495" y="1015882"/>
                    <a:pt x="1636392" y="1002511"/>
                    <a:pt x="1636392" y="986017"/>
                  </a:cubicBezTo>
                  <a:lnTo>
                    <a:pt x="1636392" y="236015"/>
                  </a:lnTo>
                  <a:cubicBezTo>
                    <a:pt x="1636392" y="219520"/>
                    <a:pt x="1646495" y="206149"/>
                    <a:pt x="1658958" y="206149"/>
                  </a:cubicBezTo>
                  <a:lnTo>
                    <a:pt x="2160610" y="206149"/>
                  </a:lnTo>
                  <a:cubicBezTo>
                    <a:pt x="2173073" y="206149"/>
                    <a:pt x="2183176" y="219520"/>
                    <a:pt x="2183176" y="23601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543" tIns="34271" rIns="34271" bIns="685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83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637" y="3344862"/>
              <a:ext cx="674636" cy="31405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982">
                <a:defRPr/>
              </a:pPr>
              <a:r>
                <a:rPr lang="en-US" sz="765" b="1" dirty="0">
                  <a:solidFill>
                    <a:srgbClr val="FFFFFF"/>
                  </a:solidFill>
                  <a:latin typeface="Segoe UI"/>
                </a:rPr>
                <a:t>POS </a:t>
              </a:r>
              <a:br>
                <a:rPr lang="en-US" sz="765" b="1" dirty="0">
                  <a:solidFill>
                    <a:srgbClr val="FFFFFF"/>
                  </a:solidFill>
                  <a:latin typeface="Segoe UI"/>
                </a:rPr>
              </a:br>
              <a:r>
                <a:rPr lang="en-US" sz="765" b="1" dirty="0">
                  <a:solidFill>
                    <a:srgbClr val="FFFFFF"/>
                  </a:solidFill>
                  <a:latin typeface="Segoe UI"/>
                </a:rPr>
                <a:t>Terminals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2070" y="3958952"/>
            <a:ext cx="353438" cy="534324"/>
            <a:chOff x="389048" y="4769470"/>
            <a:chExt cx="471441" cy="712719"/>
          </a:xfrm>
        </p:grpSpPr>
        <p:sp>
          <p:nvSpPr>
            <p:cNvPr id="10" name="Rectangle 9"/>
            <p:cNvSpPr/>
            <p:nvPr/>
          </p:nvSpPr>
          <p:spPr bwMode="auto">
            <a:xfrm>
              <a:off x="389048" y="5166239"/>
              <a:ext cx="471441" cy="31595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759" fontAlgn="base">
                <a:defRPr/>
              </a:pPr>
              <a:r>
                <a:rPr lang="en-US" sz="765" b="1" kern="0" dirty="0" smtClean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Micro Kiosks</a:t>
              </a:r>
              <a:endParaRPr lang="en-US" sz="765" b="1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ounded Rectangle 94"/>
            <p:cNvSpPr>
              <a:spLocks noChangeAspect="1"/>
            </p:cNvSpPr>
            <p:nvPr/>
          </p:nvSpPr>
          <p:spPr bwMode="auto">
            <a:xfrm>
              <a:off x="477727" y="4769470"/>
              <a:ext cx="294082" cy="327880"/>
            </a:xfrm>
            <a:custGeom>
              <a:avLst/>
              <a:gdLst/>
              <a:ahLst/>
              <a:cxnLst/>
              <a:rect l="l" t="t" r="r" b="b"/>
              <a:pathLst>
                <a:path w="3843338" h="4402366">
                  <a:moveTo>
                    <a:pt x="2974980" y="3679979"/>
                  </a:moveTo>
                  <a:cubicBezTo>
                    <a:pt x="2936403" y="3679979"/>
                    <a:pt x="2905130" y="3714726"/>
                    <a:pt x="2905130" y="3757589"/>
                  </a:cubicBezTo>
                  <a:cubicBezTo>
                    <a:pt x="2905130" y="3800452"/>
                    <a:pt x="2936403" y="3835199"/>
                    <a:pt x="2974980" y="3835199"/>
                  </a:cubicBezTo>
                  <a:lnTo>
                    <a:pt x="2987428" y="3835200"/>
                  </a:lnTo>
                  <a:cubicBezTo>
                    <a:pt x="3026005" y="3835200"/>
                    <a:pt x="3057278" y="3800453"/>
                    <a:pt x="3057278" y="3757589"/>
                  </a:cubicBezTo>
                  <a:lnTo>
                    <a:pt x="3057279" y="3757589"/>
                  </a:lnTo>
                  <a:cubicBezTo>
                    <a:pt x="3057279" y="3714726"/>
                    <a:pt x="3026006" y="3679979"/>
                    <a:pt x="2987429" y="3679979"/>
                  </a:cubicBezTo>
                  <a:close/>
                  <a:moveTo>
                    <a:pt x="2766049" y="3679979"/>
                  </a:moveTo>
                  <a:cubicBezTo>
                    <a:pt x="2727472" y="3679979"/>
                    <a:pt x="2696199" y="3714726"/>
                    <a:pt x="2696199" y="3757589"/>
                  </a:cubicBezTo>
                  <a:cubicBezTo>
                    <a:pt x="2696199" y="3800452"/>
                    <a:pt x="2727472" y="3835199"/>
                    <a:pt x="2766049" y="3835199"/>
                  </a:cubicBezTo>
                  <a:lnTo>
                    <a:pt x="2779639" y="3835200"/>
                  </a:lnTo>
                  <a:cubicBezTo>
                    <a:pt x="2818216" y="3835200"/>
                    <a:pt x="2849489" y="3800453"/>
                    <a:pt x="2849489" y="3757589"/>
                  </a:cubicBezTo>
                  <a:lnTo>
                    <a:pt x="2849490" y="3757589"/>
                  </a:lnTo>
                  <a:cubicBezTo>
                    <a:pt x="2849490" y="3714726"/>
                    <a:pt x="2818217" y="3679979"/>
                    <a:pt x="2779640" y="3679979"/>
                  </a:cubicBezTo>
                  <a:close/>
                  <a:moveTo>
                    <a:pt x="2239716" y="3679979"/>
                  </a:moveTo>
                  <a:cubicBezTo>
                    <a:pt x="2201139" y="3679979"/>
                    <a:pt x="2169866" y="3714726"/>
                    <a:pt x="2169866" y="3757589"/>
                  </a:cubicBezTo>
                  <a:cubicBezTo>
                    <a:pt x="2169866" y="3800452"/>
                    <a:pt x="2201139" y="3835199"/>
                    <a:pt x="2239716" y="3835199"/>
                  </a:cubicBezTo>
                  <a:lnTo>
                    <a:pt x="2570709" y="3835200"/>
                  </a:lnTo>
                  <a:cubicBezTo>
                    <a:pt x="2609286" y="3835200"/>
                    <a:pt x="2640559" y="3800453"/>
                    <a:pt x="2640559" y="3757589"/>
                  </a:cubicBezTo>
                  <a:lnTo>
                    <a:pt x="2640560" y="3757589"/>
                  </a:lnTo>
                  <a:cubicBezTo>
                    <a:pt x="2640560" y="3714726"/>
                    <a:pt x="2609287" y="3679979"/>
                    <a:pt x="2570710" y="3679979"/>
                  </a:cubicBezTo>
                  <a:close/>
                  <a:moveTo>
                    <a:pt x="588168" y="332699"/>
                  </a:moveTo>
                  <a:lnTo>
                    <a:pt x="588168" y="3490051"/>
                  </a:lnTo>
                  <a:lnTo>
                    <a:pt x="3255168" y="3490051"/>
                  </a:lnTo>
                  <a:lnTo>
                    <a:pt x="3255168" y="332699"/>
                  </a:lnTo>
                  <a:close/>
                  <a:moveTo>
                    <a:pt x="423466" y="0"/>
                  </a:moveTo>
                  <a:lnTo>
                    <a:pt x="3419873" y="0"/>
                  </a:lnTo>
                  <a:cubicBezTo>
                    <a:pt x="3494314" y="0"/>
                    <a:pt x="3554660" y="67051"/>
                    <a:pt x="3554660" y="149763"/>
                  </a:cubicBezTo>
                  <a:lnTo>
                    <a:pt x="3554660" y="3910698"/>
                  </a:lnTo>
                  <a:cubicBezTo>
                    <a:pt x="3554660" y="3993410"/>
                    <a:pt x="3494314" y="4060461"/>
                    <a:pt x="3419873" y="4060461"/>
                  </a:cubicBezTo>
                  <a:lnTo>
                    <a:pt x="2251861" y="4060461"/>
                  </a:lnTo>
                  <a:lnTo>
                    <a:pt x="2251861" y="4206670"/>
                  </a:lnTo>
                  <a:lnTo>
                    <a:pt x="3553070" y="4206670"/>
                  </a:lnTo>
                  <a:cubicBezTo>
                    <a:pt x="3610378" y="4206670"/>
                    <a:pt x="3656836" y="4171150"/>
                    <a:pt x="3656836" y="4127335"/>
                  </a:cubicBezTo>
                  <a:lnTo>
                    <a:pt x="3656836" y="3926364"/>
                  </a:lnTo>
                  <a:lnTo>
                    <a:pt x="3739572" y="3926364"/>
                  </a:lnTo>
                  <a:cubicBezTo>
                    <a:pt x="3796880" y="3926364"/>
                    <a:pt x="3843338" y="3961884"/>
                    <a:pt x="3843338" y="4005699"/>
                  </a:cubicBezTo>
                  <a:lnTo>
                    <a:pt x="3843338" y="4323031"/>
                  </a:lnTo>
                  <a:cubicBezTo>
                    <a:pt x="3843338" y="4366846"/>
                    <a:pt x="3796880" y="4402366"/>
                    <a:pt x="3739572" y="4402366"/>
                  </a:cubicBezTo>
                  <a:lnTo>
                    <a:pt x="103766" y="4402366"/>
                  </a:lnTo>
                  <a:cubicBezTo>
                    <a:pt x="46458" y="4402366"/>
                    <a:pt x="0" y="4366846"/>
                    <a:pt x="0" y="4323031"/>
                  </a:cubicBezTo>
                  <a:lnTo>
                    <a:pt x="0" y="4005699"/>
                  </a:lnTo>
                  <a:cubicBezTo>
                    <a:pt x="0" y="3961884"/>
                    <a:pt x="46458" y="3926364"/>
                    <a:pt x="103766" y="3926364"/>
                  </a:cubicBezTo>
                  <a:lnTo>
                    <a:pt x="186502" y="3926364"/>
                  </a:lnTo>
                  <a:lnTo>
                    <a:pt x="186502" y="4127335"/>
                  </a:lnTo>
                  <a:cubicBezTo>
                    <a:pt x="186502" y="4171150"/>
                    <a:pt x="232960" y="4206670"/>
                    <a:pt x="290268" y="4206670"/>
                  </a:cubicBezTo>
                  <a:lnTo>
                    <a:pt x="1591477" y="4206670"/>
                  </a:lnTo>
                  <a:lnTo>
                    <a:pt x="1591477" y="4060461"/>
                  </a:lnTo>
                  <a:lnTo>
                    <a:pt x="423466" y="4060461"/>
                  </a:lnTo>
                  <a:cubicBezTo>
                    <a:pt x="349025" y="4060461"/>
                    <a:pt x="288679" y="3993410"/>
                    <a:pt x="288679" y="3910698"/>
                  </a:cubicBezTo>
                  <a:lnTo>
                    <a:pt x="288679" y="149763"/>
                  </a:lnTo>
                  <a:cubicBezTo>
                    <a:pt x="288679" y="67051"/>
                    <a:pt x="349025" y="0"/>
                    <a:pt x="42346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43" tIns="34271" rIns="34271" bIns="685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1985" y="3943832"/>
            <a:ext cx="785894" cy="447062"/>
            <a:chOff x="2056164" y="4805939"/>
            <a:chExt cx="1048281" cy="596321"/>
          </a:xfrm>
        </p:grpSpPr>
        <p:sp>
          <p:nvSpPr>
            <p:cNvPr id="13" name="Rectangle 12"/>
            <p:cNvSpPr/>
            <p:nvPr/>
          </p:nvSpPr>
          <p:spPr>
            <a:xfrm>
              <a:off x="2056164" y="5166239"/>
              <a:ext cx="1048281" cy="2360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575"/>
              <a:r>
                <a:rPr lang="en-US" sz="765" b="1" dirty="0" smtClean="0">
                  <a:solidFill>
                    <a:prstClr val="white"/>
                  </a:solidFill>
                  <a:latin typeface="Segoe UI"/>
                </a:rPr>
                <a:t>Diagnostic Test Equipment</a:t>
              </a:r>
              <a:endParaRPr lang="en-US" sz="765" b="1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4" name="Freeform 111"/>
            <p:cNvSpPr>
              <a:spLocks noChangeAspect="1" noEditPoints="1"/>
            </p:cNvSpPr>
            <p:nvPr/>
          </p:nvSpPr>
          <p:spPr bwMode="black">
            <a:xfrm>
              <a:off x="2475003" y="4805939"/>
              <a:ext cx="210602" cy="291411"/>
            </a:xfrm>
            <a:custGeom>
              <a:avLst/>
              <a:gdLst>
                <a:gd name="T0" fmla="*/ 42 w 52"/>
                <a:gd name="T1" fmla="*/ 37 h 72"/>
                <a:gd name="T2" fmla="*/ 35 w 52"/>
                <a:gd name="T3" fmla="*/ 32 h 72"/>
                <a:gd name="T4" fmla="*/ 40 w 52"/>
                <a:gd name="T5" fmla="*/ 27 h 72"/>
                <a:gd name="T6" fmla="*/ 47 w 52"/>
                <a:gd name="T7" fmla="*/ 32 h 72"/>
                <a:gd name="T8" fmla="*/ 42 w 52"/>
                <a:gd name="T9" fmla="*/ 52 h 72"/>
                <a:gd name="T10" fmla="*/ 35 w 52"/>
                <a:gd name="T11" fmla="*/ 47 h 72"/>
                <a:gd name="T12" fmla="*/ 40 w 52"/>
                <a:gd name="T13" fmla="*/ 42 h 72"/>
                <a:gd name="T14" fmla="*/ 47 w 52"/>
                <a:gd name="T15" fmla="*/ 46 h 72"/>
                <a:gd name="T16" fmla="*/ 47 w 52"/>
                <a:gd name="T17" fmla="*/ 61 h 72"/>
                <a:gd name="T18" fmla="*/ 40 w 52"/>
                <a:gd name="T19" fmla="*/ 66 h 72"/>
                <a:gd name="T20" fmla="*/ 35 w 52"/>
                <a:gd name="T21" fmla="*/ 61 h 72"/>
                <a:gd name="T22" fmla="*/ 42 w 52"/>
                <a:gd name="T23" fmla="*/ 56 h 72"/>
                <a:gd name="T24" fmla="*/ 32 w 52"/>
                <a:gd name="T25" fmla="*/ 32 h 72"/>
                <a:gd name="T26" fmla="*/ 25 w 52"/>
                <a:gd name="T27" fmla="*/ 37 h 72"/>
                <a:gd name="T28" fmla="*/ 20 w 52"/>
                <a:gd name="T29" fmla="*/ 32 h 72"/>
                <a:gd name="T30" fmla="*/ 27 w 52"/>
                <a:gd name="T31" fmla="*/ 27 h 72"/>
                <a:gd name="T32" fmla="*/ 32 w 52"/>
                <a:gd name="T33" fmla="*/ 47 h 72"/>
                <a:gd name="T34" fmla="*/ 25 w 52"/>
                <a:gd name="T35" fmla="*/ 52 h 72"/>
                <a:gd name="T36" fmla="*/ 20 w 52"/>
                <a:gd name="T37" fmla="*/ 46 h 72"/>
                <a:gd name="T38" fmla="*/ 27 w 52"/>
                <a:gd name="T39" fmla="*/ 42 h 72"/>
                <a:gd name="T40" fmla="*/ 32 w 52"/>
                <a:gd name="T41" fmla="*/ 47 h 72"/>
                <a:gd name="T42" fmla="*/ 27 w 52"/>
                <a:gd name="T43" fmla="*/ 66 h 72"/>
                <a:gd name="T44" fmla="*/ 20 w 52"/>
                <a:gd name="T45" fmla="*/ 61 h 72"/>
                <a:gd name="T46" fmla="*/ 25 w 52"/>
                <a:gd name="T47" fmla="*/ 56 h 72"/>
                <a:gd name="T48" fmla="*/ 32 w 52"/>
                <a:gd name="T49" fmla="*/ 61 h 72"/>
                <a:gd name="T50" fmla="*/ 12 w 52"/>
                <a:gd name="T51" fmla="*/ 37 h 72"/>
                <a:gd name="T52" fmla="*/ 5 w 52"/>
                <a:gd name="T53" fmla="*/ 32 h 72"/>
                <a:gd name="T54" fmla="*/ 10 w 52"/>
                <a:gd name="T55" fmla="*/ 27 h 72"/>
                <a:gd name="T56" fmla="*/ 17 w 52"/>
                <a:gd name="T57" fmla="*/ 32 h 72"/>
                <a:gd name="T58" fmla="*/ 12 w 52"/>
                <a:gd name="T59" fmla="*/ 52 h 72"/>
                <a:gd name="T60" fmla="*/ 5 w 52"/>
                <a:gd name="T61" fmla="*/ 47 h 72"/>
                <a:gd name="T62" fmla="*/ 10 w 52"/>
                <a:gd name="T63" fmla="*/ 42 h 72"/>
                <a:gd name="T64" fmla="*/ 17 w 52"/>
                <a:gd name="T65" fmla="*/ 46 h 72"/>
                <a:gd name="T66" fmla="*/ 17 w 52"/>
                <a:gd name="T67" fmla="*/ 61 h 72"/>
                <a:gd name="T68" fmla="*/ 10 w 52"/>
                <a:gd name="T69" fmla="*/ 66 h 72"/>
                <a:gd name="T70" fmla="*/ 5 w 52"/>
                <a:gd name="T71" fmla="*/ 61 h 72"/>
                <a:gd name="T72" fmla="*/ 12 w 52"/>
                <a:gd name="T73" fmla="*/ 56 h 72"/>
                <a:gd name="T74" fmla="*/ 6 w 52"/>
                <a:gd name="T75" fmla="*/ 11 h 72"/>
                <a:gd name="T76" fmla="*/ 42 w 52"/>
                <a:gd name="T77" fmla="*/ 7 h 72"/>
                <a:gd name="T78" fmla="*/ 46 w 52"/>
                <a:gd name="T79" fmla="*/ 16 h 72"/>
                <a:gd name="T80" fmla="*/ 10 w 52"/>
                <a:gd name="T81" fmla="*/ 20 h 72"/>
                <a:gd name="T82" fmla="*/ 6 w 52"/>
                <a:gd name="T83" fmla="*/ 11 h 72"/>
                <a:gd name="T84" fmla="*/ 0 w 52"/>
                <a:gd name="T85" fmla="*/ 5 h 72"/>
                <a:gd name="T86" fmla="*/ 5 w 52"/>
                <a:gd name="T87" fmla="*/ 72 h 72"/>
                <a:gd name="T88" fmla="*/ 52 w 52"/>
                <a:gd name="T89" fmla="*/ 67 h 72"/>
                <a:gd name="T90" fmla="*/ 47 w 52"/>
                <a:gd name="T9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2">
                  <a:moveTo>
                    <a:pt x="47" y="32"/>
                  </a:moveTo>
                  <a:cubicBezTo>
                    <a:pt x="47" y="35"/>
                    <a:pt x="45" y="37"/>
                    <a:pt x="42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37"/>
                    <a:pt x="35" y="35"/>
                    <a:pt x="35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9"/>
                    <a:pt x="38" y="27"/>
                    <a:pt x="40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7"/>
                    <a:pt x="47" y="29"/>
                    <a:pt x="47" y="32"/>
                  </a:cubicBezTo>
                  <a:close/>
                  <a:moveTo>
                    <a:pt x="47" y="47"/>
                  </a:moveTo>
                  <a:cubicBezTo>
                    <a:pt x="47" y="49"/>
                    <a:pt x="45" y="52"/>
                    <a:pt x="42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8" y="52"/>
                    <a:pt x="35" y="49"/>
                    <a:pt x="35" y="47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4"/>
                    <a:pt x="38" y="42"/>
                    <a:pt x="4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5" y="42"/>
                    <a:pt x="47" y="44"/>
                    <a:pt x="47" y="46"/>
                  </a:cubicBezTo>
                  <a:lnTo>
                    <a:pt x="47" y="47"/>
                  </a:lnTo>
                  <a:close/>
                  <a:moveTo>
                    <a:pt x="47" y="61"/>
                  </a:moveTo>
                  <a:cubicBezTo>
                    <a:pt x="47" y="64"/>
                    <a:pt x="45" y="66"/>
                    <a:pt x="42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38" y="66"/>
                    <a:pt x="35" y="64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58"/>
                    <a:pt x="38" y="56"/>
                    <a:pt x="40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5" y="56"/>
                    <a:pt x="47" y="58"/>
                    <a:pt x="47" y="61"/>
                  </a:cubicBezTo>
                  <a:close/>
                  <a:moveTo>
                    <a:pt x="32" y="32"/>
                  </a:moveTo>
                  <a:cubicBezTo>
                    <a:pt x="32" y="35"/>
                    <a:pt x="30" y="37"/>
                    <a:pt x="27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3" y="37"/>
                    <a:pt x="20" y="35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9"/>
                    <a:pt x="23" y="27"/>
                    <a:pt x="25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7"/>
                    <a:pt x="32" y="29"/>
                    <a:pt x="32" y="32"/>
                  </a:cubicBezTo>
                  <a:close/>
                  <a:moveTo>
                    <a:pt x="32" y="47"/>
                  </a:moveTo>
                  <a:cubicBezTo>
                    <a:pt x="32" y="49"/>
                    <a:pt x="30" y="52"/>
                    <a:pt x="27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3" y="52"/>
                    <a:pt x="20" y="49"/>
                    <a:pt x="20" y="47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4"/>
                    <a:pt x="23" y="42"/>
                    <a:pt x="25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30" y="42"/>
                    <a:pt x="32" y="44"/>
                    <a:pt x="32" y="46"/>
                  </a:cubicBezTo>
                  <a:lnTo>
                    <a:pt x="32" y="47"/>
                  </a:lnTo>
                  <a:close/>
                  <a:moveTo>
                    <a:pt x="32" y="61"/>
                  </a:moveTo>
                  <a:cubicBezTo>
                    <a:pt x="32" y="64"/>
                    <a:pt x="30" y="66"/>
                    <a:pt x="27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3" y="66"/>
                    <a:pt x="20" y="64"/>
                    <a:pt x="20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0" y="58"/>
                    <a:pt x="23" y="56"/>
                    <a:pt x="25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30" y="56"/>
                    <a:pt x="32" y="58"/>
                    <a:pt x="32" y="61"/>
                  </a:cubicBezTo>
                  <a:close/>
                  <a:moveTo>
                    <a:pt x="17" y="32"/>
                  </a:moveTo>
                  <a:cubicBezTo>
                    <a:pt x="17" y="35"/>
                    <a:pt x="15" y="37"/>
                    <a:pt x="12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7" y="37"/>
                    <a:pt x="5" y="35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29"/>
                    <a:pt x="7" y="27"/>
                    <a:pt x="10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5" y="27"/>
                    <a:pt x="17" y="29"/>
                    <a:pt x="17" y="32"/>
                  </a:cubicBezTo>
                  <a:close/>
                  <a:moveTo>
                    <a:pt x="17" y="47"/>
                  </a:moveTo>
                  <a:cubicBezTo>
                    <a:pt x="17" y="49"/>
                    <a:pt x="15" y="52"/>
                    <a:pt x="12" y="52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7" y="52"/>
                    <a:pt x="5" y="49"/>
                    <a:pt x="5" y="47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4"/>
                    <a:pt x="7" y="42"/>
                    <a:pt x="10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5" y="42"/>
                    <a:pt x="17" y="44"/>
                    <a:pt x="17" y="46"/>
                  </a:cubicBezTo>
                  <a:lnTo>
                    <a:pt x="17" y="47"/>
                  </a:lnTo>
                  <a:close/>
                  <a:moveTo>
                    <a:pt x="17" y="61"/>
                  </a:moveTo>
                  <a:cubicBezTo>
                    <a:pt x="17" y="64"/>
                    <a:pt x="15" y="66"/>
                    <a:pt x="12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7" y="66"/>
                    <a:pt x="5" y="64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5" y="58"/>
                    <a:pt x="7" y="56"/>
                    <a:pt x="10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5" y="56"/>
                    <a:pt x="17" y="58"/>
                    <a:pt x="17" y="61"/>
                  </a:cubicBezTo>
                  <a:close/>
                  <a:moveTo>
                    <a:pt x="6" y="11"/>
                  </a:moveTo>
                  <a:cubicBezTo>
                    <a:pt x="6" y="9"/>
                    <a:pt x="8" y="7"/>
                    <a:pt x="10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6" y="9"/>
                    <a:pt x="46" y="11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6" y="18"/>
                    <a:pt x="44" y="20"/>
                    <a:pt x="42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8"/>
                    <a:pt x="6" y="16"/>
                  </a:cubicBezTo>
                  <a:lnTo>
                    <a:pt x="6" y="11"/>
                  </a:lnTo>
                  <a:close/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2" y="72"/>
                    <a:pt x="5" y="72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50" y="72"/>
                    <a:pt x="52" y="70"/>
                    <a:pt x="52" y="67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2"/>
                    <a:pt x="50" y="0"/>
                    <a:pt x="47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43" tIns="34271" rIns="68543" bIns="34271" numCol="1" anchor="t" anchorCtr="0" compatLnSpc="1">
              <a:prstTxWarp prst="textNoShape">
                <a:avLst/>
              </a:prstTxWarp>
            </a:bodyPr>
            <a:lstStyle/>
            <a:p>
              <a:pPr defTabSz="699079"/>
              <a:endParaRPr lang="en-US" sz="750" dirty="0">
                <a:solidFill>
                  <a:prstClr val="black"/>
                </a:solidFill>
                <a:latin typeface="Segoe U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8684" y="3910447"/>
            <a:ext cx="526958" cy="447065"/>
            <a:chOff x="1176165" y="4805937"/>
            <a:chExt cx="702893" cy="59632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176165" y="5166239"/>
              <a:ext cx="702893" cy="236023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79" fontAlgn="base"/>
              <a:r>
                <a:rPr lang="en-US" sz="765" b="1" dirty="0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Logic Controllers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348555" y="4805937"/>
              <a:ext cx="358106" cy="291413"/>
              <a:chOff x="4306281" y="5299475"/>
              <a:chExt cx="449470" cy="365760"/>
            </a:xfrm>
          </p:grpSpPr>
          <p:sp>
            <p:nvSpPr>
              <p:cNvPr id="18" name="Freeform 86"/>
              <p:cNvSpPr>
                <a:spLocks noEditPoints="1"/>
              </p:cNvSpPr>
              <p:nvPr/>
            </p:nvSpPr>
            <p:spPr bwMode="black">
              <a:xfrm>
                <a:off x="4306281" y="5335147"/>
                <a:ext cx="328185" cy="330088"/>
              </a:xfrm>
              <a:custGeom>
                <a:avLst/>
                <a:gdLst>
                  <a:gd name="T0" fmla="*/ 287 w 292"/>
                  <a:gd name="T1" fmla="*/ 113 h 294"/>
                  <a:gd name="T2" fmla="*/ 239 w 292"/>
                  <a:gd name="T3" fmla="*/ 105 h 294"/>
                  <a:gd name="T4" fmla="*/ 252 w 292"/>
                  <a:gd name="T5" fmla="*/ 58 h 294"/>
                  <a:gd name="T6" fmla="*/ 229 w 292"/>
                  <a:gd name="T7" fmla="*/ 32 h 294"/>
                  <a:gd name="T8" fmla="*/ 187 w 292"/>
                  <a:gd name="T9" fmla="*/ 57 h 294"/>
                  <a:gd name="T10" fmla="*/ 167 w 292"/>
                  <a:gd name="T11" fmla="*/ 6 h 294"/>
                  <a:gd name="T12" fmla="*/ 132 w 292"/>
                  <a:gd name="T13" fmla="*/ 0 h 294"/>
                  <a:gd name="T14" fmla="*/ 115 w 292"/>
                  <a:gd name="T15" fmla="*/ 53 h 294"/>
                  <a:gd name="T16" fmla="*/ 72 w 292"/>
                  <a:gd name="T17" fmla="*/ 31 h 294"/>
                  <a:gd name="T18" fmla="*/ 42 w 292"/>
                  <a:gd name="T19" fmla="*/ 49 h 294"/>
                  <a:gd name="T20" fmla="*/ 59 w 292"/>
                  <a:gd name="T21" fmla="*/ 95 h 294"/>
                  <a:gd name="T22" fmla="*/ 12 w 292"/>
                  <a:gd name="T23" fmla="*/ 107 h 294"/>
                  <a:gd name="T24" fmla="*/ 0 w 292"/>
                  <a:gd name="T25" fmla="*/ 140 h 294"/>
                  <a:gd name="T26" fmla="*/ 43 w 292"/>
                  <a:gd name="T27" fmla="*/ 164 h 294"/>
                  <a:gd name="T28" fmla="*/ 14 w 292"/>
                  <a:gd name="T29" fmla="*/ 204 h 294"/>
                  <a:gd name="T30" fmla="*/ 27 w 292"/>
                  <a:gd name="T31" fmla="*/ 237 h 294"/>
                  <a:gd name="T32" fmla="*/ 75 w 292"/>
                  <a:gd name="T33" fmla="*/ 227 h 294"/>
                  <a:gd name="T34" fmla="*/ 79 w 292"/>
                  <a:gd name="T35" fmla="*/ 276 h 294"/>
                  <a:gd name="T36" fmla="*/ 109 w 292"/>
                  <a:gd name="T37" fmla="*/ 293 h 294"/>
                  <a:gd name="T38" fmla="*/ 140 w 292"/>
                  <a:gd name="T39" fmla="*/ 255 h 294"/>
                  <a:gd name="T40" fmla="*/ 152 w 292"/>
                  <a:gd name="T41" fmla="*/ 255 h 294"/>
                  <a:gd name="T42" fmla="*/ 183 w 292"/>
                  <a:gd name="T43" fmla="*/ 293 h 294"/>
                  <a:gd name="T44" fmla="*/ 213 w 292"/>
                  <a:gd name="T45" fmla="*/ 276 h 294"/>
                  <a:gd name="T46" fmla="*/ 217 w 292"/>
                  <a:gd name="T47" fmla="*/ 227 h 294"/>
                  <a:gd name="T48" fmla="*/ 265 w 292"/>
                  <a:gd name="T49" fmla="*/ 237 h 294"/>
                  <a:gd name="T50" fmla="*/ 278 w 292"/>
                  <a:gd name="T51" fmla="*/ 204 h 294"/>
                  <a:gd name="T52" fmla="*/ 249 w 292"/>
                  <a:gd name="T53" fmla="*/ 164 h 294"/>
                  <a:gd name="T54" fmla="*/ 292 w 292"/>
                  <a:gd name="T55" fmla="*/ 140 h 294"/>
                  <a:gd name="T56" fmla="*/ 187 w 292"/>
                  <a:gd name="T57" fmla="*/ 193 h 294"/>
                  <a:gd name="T58" fmla="*/ 105 w 292"/>
                  <a:gd name="T59" fmla="*/ 193 h 294"/>
                  <a:gd name="T60" fmla="*/ 105 w 292"/>
                  <a:gd name="T61" fmla="*/ 111 h 294"/>
                  <a:gd name="T62" fmla="*/ 187 w 292"/>
                  <a:gd name="T63" fmla="*/ 111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294">
                    <a:moveTo>
                      <a:pt x="292" y="140"/>
                    </a:moveTo>
                    <a:cubicBezTo>
                      <a:pt x="287" y="113"/>
                      <a:pt x="287" y="113"/>
                      <a:pt x="287" y="113"/>
                    </a:cubicBezTo>
                    <a:cubicBezTo>
                      <a:pt x="286" y="110"/>
                      <a:pt x="284" y="108"/>
                      <a:pt x="280" y="107"/>
                    </a:cubicBezTo>
                    <a:cubicBezTo>
                      <a:pt x="239" y="105"/>
                      <a:pt x="239" y="105"/>
                      <a:pt x="239" y="105"/>
                    </a:cubicBezTo>
                    <a:cubicBezTo>
                      <a:pt x="237" y="102"/>
                      <a:pt x="235" y="98"/>
                      <a:pt x="233" y="95"/>
                    </a:cubicBezTo>
                    <a:cubicBezTo>
                      <a:pt x="252" y="58"/>
                      <a:pt x="252" y="58"/>
                      <a:pt x="252" y="58"/>
                    </a:cubicBezTo>
                    <a:cubicBezTo>
                      <a:pt x="254" y="55"/>
                      <a:pt x="253" y="51"/>
                      <a:pt x="250" y="49"/>
                    </a:cubicBezTo>
                    <a:cubicBezTo>
                      <a:pt x="229" y="32"/>
                      <a:pt x="229" y="32"/>
                      <a:pt x="229" y="32"/>
                    </a:cubicBezTo>
                    <a:cubicBezTo>
                      <a:pt x="227" y="29"/>
                      <a:pt x="223" y="29"/>
                      <a:pt x="220" y="31"/>
                    </a:cubicBezTo>
                    <a:cubicBezTo>
                      <a:pt x="187" y="57"/>
                      <a:pt x="187" y="57"/>
                      <a:pt x="187" y="57"/>
                    </a:cubicBezTo>
                    <a:cubicBezTo>
                      <a:pt x="184" y="55"/>
                      <a:pt x="181" y="54"/>
                      <a:pt x="177" y="53"/>
                    </a:cubicBezTo>
                    <a:cubicBezTo>
                      <a:pt x="167" y="6"/>
                      <a:pt x="167" y="6"/>
                      <a:pt x="167" y="6"/>
                    </a:cubicBezTo>
                    <a:cubicBezTo>
                      <a:pt x="166" y="3"/>
                      <a:pt x="163" y="0"/>
                      <a:pt x="16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29" y="0"/>
                      <a:pt x="126" y="3"/>
                      <a:pt x="125" y="6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1" y="54"/>
                      <a:pt x="108" y="55"/>
                      <a:pt x="105" y="57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69" y="29"/>
                      <a:pt x="65" y="29"/>
                      <a:pt x="63" y="3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39" y="51"/>
                      <a:pt x="39" y="55"/>
                      <a:pt x="40" y="58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7" y="98"/>
                      <a:pt x="55" y="102"/>
                      <a:pt x="53" y="105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8" y="107"/>
                      <a:pt x="6" y="110"/>
                      <a:pt x="5" y="113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43"/>
                      <a:pt x="1" y="147"/>
                      <a:pt x="4" y="148"/>
                    </a:cubicBezTo>
                    <a:cubicBezTo>
                      <a:pt x="43" y="164"/>
                      <a:pt x="43" y="164"/>
                      <a:pt x="43" y="164"/>
                    </a:cubicBezTo>
                    <a:cubicBezTo>
                      <a:pt x="44" y="168"/>
                      <a:pt x="44" y="172"/>
                      <a:pt x="45" y="176"/>
                    </a:cubicBezTo>
                    <a:cubicBezTo>
                      <a:pt x="14" y="204"/>
                      <a:pt x="14" y="204"/>
                      <a:pt x="14" y="204"/>
                    </a:cubicBezTo>
                    <a:cubicBezTo>
                      <a:pt x="12" y="206"/>
                      <a:pt x="11" y="210"/>
                      <a:pt x="13" y="213"/>
                    </a:cubicBezTo>
                    <a:cubicBezTo>
                      <a:pt x="27" y="237"/>
                      <a:pt x="27" y="237"/>
                      <a:pt x="27" y="237"/>
                    </a:cubicBezTo>
                    <a:cubicBezTo>
                      <a:pt x="28" y="239"/>
                      <a:pt x="32" y="241"/>
                      <a:pt x="35" y="240"/>
                    </a:cubicBezTo>
                    <a:cubicBezTo>
                      <a:pt x="75" y="227"/>
                      <a:pt x="75" y="227"/>
                      <a:pt x="75" y="227"/>
                    </a:cubicBezTo>
                    <a:cubicBezTo>
                      <a:pt x="78" y="230"/>
                      <a:pt x="81" y="233"/>
                      <a:pt x="84" y="235"/>
                    </a:cubicBezTo>
                    <a:cubicBezTo>
                      <a:pt x="79" y="276"/>
                      <a:pt x="79" y="276"/>
                      <a:pt x="79" y="276"/>
                    </a:cubicBezTo>
                    <a:cubicBezTo>
                      <a:pt x="78" y="280"/>
                      <a:pt x="80" y="283"/>
                      <a:pt x="83" y="284"/>
                    </a:cubicBezTo>
                    <a:cubicBezTo>
                      <a:pt x="109" y="293"/>
                      <a:pt x="109" y="293"/>
                      <a:pt x="109" y="293"/>
                    </a:cubicBezTo>
                    <a:cubicBezTo>
                      <a:pt x="112" y="294"/>
                      <a:pt x="116" y="293"/>
                      <a:pt x="118" y="291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142" y="255"/>
                      <a:pt x="144" y="256"/>
                      <a:pt x="146" y="256"/>
                    </a:cubicBezTo>
                    <a:cubicBezTo>
                      <a:pt x="148" y="256"/>
                      <a:pt x="150" y="255"/>
                      <a:pt x="152" y="255"/>
                    </a:cubicBezTo>
                    <a:cubicBezTo>
                      <a:pt x="174" y="291"/>
                      <a:pt x="174" y="291"/>
                      <a:pt x="174" y="291"/>
                    </a:cubicBezTo>
                    <a:cubicBezTo>
                      <a:pt x="176" y="293"/>
                      <a:pt x="180" y="294"/>
                      <a:pt x="183" y="293"/>
                    </a:cubicBezTo>
                    <a:cubicBezTo>
                      <a:pt x="209" y="284"/>
                      <a:pt x="209" y="284"/>
                      <a:pt x="209" y="284"/>
                    </a:cubicBezTo>
                    <a:cubicBezTo>
                      <a:pt x="212" y="283"/>
                      <a:pt x="214" y="280"/>
                      <a:pt x="213" y="276"/>
                    </a:cubicBezTo>
                    <a:cubicBezTo>
                      <a:pt x="208" y="235"/>
                      <a:pt x="208" y="235"/>
                      <a:pt x="208" y="235"/>
                    </a:cubicBezTo>
                    <a:cubicBezTo>
                      <a:pt x="211" y="232"/>
                      <a:pt x="214" y="230"/>
                      <a:pt x="217" y="227"/>
                    </a:cubicBezTo>
                    <a:cubicBezTo>
                      <a:pt x="257" y="240"/>
                      <a:pt x="257" y="240"/>
                      <a:pt x="257" y="240"/>
                    </a:cubicBezTo>
                    <a:cubicBezTo>
                      <a:pt x="260" y="241"/>
                      <a:pt x="264" y="239"/>
                      <a:pt x="265" y="237"/>
                    </a:cubicBezTo>
                    <a:cubicBezTo>
                      <a:pt x="279" y="213"/>
                      <a:pt x="279" y="213"/>
                      <a:pt x="279" y="213"/>
                    </a:cubicBezTo>
                    <a:cubicBezTo>
                      <a:pt x="281" y="210"/>
                      <a:pt x="280" y="206"/>
                      <a:pt x="278" y="204"/>
                    </a:cubicBezTo>
                    <a:cubicBezTo>
                      <a:pt x="247" y="176"/>
                      <a:pt x="247" y="176"/>
                      <a:pt x="247" y="176"/>
                    </a:cubicBezTo>
                    <a:cubicBezTo>
                      <a:pt x="248" y="172"/>
                      <a:pt x="248" y="168"/>
                      <a:pt x="249" y="164"/>
                    </a:cubicBezTo>
                    <a:cubicBezTo>
                      <a:pt x="288" y="148"/>
                      <a:pt x="288" y="148"/>
                      <a:pt x="288" y="148"/>
                    </a:cubicBezTo>
                    <a:cubicBezTo>
                      <a:pt x="291" y="147"/>
                      <a:pt x="292" y="144"/>
                      <a:pt x="292" y="140"/>
                    </a:cubicBezTo>
                    <a:close/>
                    <a:moveTo>
                      <a:pt x="204" y="152"/>
                    </a:moveTo>
                    <a:cubicBezTo>
                      <a:pt x="204" y="168"/>
                      <a:pt x="197" y="182"/>
                      <a:pt x="187" y="193"/>
                    </a:cubicBezTo>
                    <a:cubicBezTo>
                      <a:pt x="176" y="203"/>
                      <a:pt x="162" y="210"/>
                      <a:pt x="146" y="210"/>
                    </a:cubicBezTo>
                    <a:cubicBezTo>
                      <a:pt x="130" y="210"/>
                      <a:pt x="116" y="203"/>
                      <a:pt x="105" y="193"/>
                    </a:cubicBezTo>
                    <a:cubicBezTo>
                      <a:pt x="95" y="182"/>
                      <a:pt x="88" y="168"/>
                      <a:pt x="88" y="152"/>
                    </a:cubicBezTo>
                    <a:cubicBezTo>
                      <a:pt x="88" y="136"/>
                      <a:pt x="95" y="121"/>
                      <a:pt x="105" y="111"/>
                    </a:cubicBezTo>
                    <a:cubicBezTo>
                      <a:pt x="116" y="100"/>
                      <a:pt x="130" y="94"/>
                      <a:pt x="146" y="94"/>
                    </a:cubicBezTo>
                    <a:cubicBezTo>
                      <a:pt x="162" y="94"/>
                      <a:pt x="176" y="100"/>
                      <a:pt x="187" y="111"/>
                    </a:cubicBezTo>
                    <a:cubicBezTo>
                      <a:pt x="197" y="121"/>
                      <a:pt x="204" y="136"/>
                      <a:pt x="204" y="1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43" tIns="34271" rIns="68543" bIns="34271" numCol="1" anchor="t" anchorCtr="0" compatLnSpc="1">
                <a:prstTxWarp prst="textNoShape">
                  <a:avLst/>
                </a:prstTxWarp>
              </a:bodyPr>
              <a:lstStyle/>
              <a:p>
                <a:pPr defTabSz="699079"/>
                <a:endParaRPr lang="en-US" sz="750" dirty="0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19" name="Oval 87"/>
              <p:cNvSpPr>
                <a:spLocks noChangeArrowheads="1"/>
              </p:cNvSpPr>
              <p:nvPr/>
            </p:nvSpPr>
            <p:spPr bwMode="black">
              <a:xfrm>
                <a:off x="4344303" y="5327785"/>
                <a:ext cx="60881" cy="608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43" tIns="34271" rIns="68543" bIns="34271" numCol="1" anchor="t" anchorCtr="0" compatLnSpc="1">
                <a:prstTxWarp prst="textNoShape">
                  <a:avLst/>
                </a:prstTxWarp>
              </a:bodyPr>
              <a:lstStyle/>
              <a:p>
                <a:pPr defTabSz="699079"/>
                <a:endParaRPr lang="en-US" sz="750" dirty="0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0" name="Freeform 88"/>
              <p:cNvSpPr>
                <a:spLocks noEditPoints="1"/>
              </p:cNvSpPr>
              <p:nvPr/>
            </p:nvSpPr>
            <p:spPr bwMode="black">
              <a:xfrm>
                <a:off x="4589280" y="5299475"/>
                <a:ext cx="166471" cy="179313"/>
              </a:xfrm>
              <a:custGeom>
                <a:avLst/>
                <a:gdLst>
                  <a:gd name="T0" fmla="*/ 129 w 148"/>
                  <a:gd name="T1" fmla="*/ 91 h 160"/>
                  <a:gd name="T2" fmla="*/ 131 w 148"/>
                  <a:gd name="T3" fmla="*/ 80 h 160"/>
                  <a:gd name="T4" fmla="*/ 129 w 148"/>
                  <a:gd name="T5" fmla="*/ 70 h 160"/>
                  <a:gd name="T6" fmla="*/ 145 w 148"/>
                  <a:gd name="T7" fmla="*/ 55 h 160"/>
                  <a:gd name="T8" fmla="*/ 147 w 148"/>
                  <a:gd name="T9" fmla="*/ 50 h 160"/>
                  <a:gd name="T10" fmla="*/ 147 w 148"/>
                  <a:gd name="T11" fmla="*/ 46 h 160"/>
                  <a:gd name="T12" fmla="*/ 140 w 148"/>
                  <a:gd name="T13" fmla="*/ 34 h 160"/>
                  <a:gd name="T14" fmla="*/ 133 w 148"/>
                  <a:gd name="T15" fmla="*/ 31 h 160"/>
                  <a:gd name="T16" fmla="*/ 131 w 148"/>
                  <a:gd name="T17" fmla="*/ 31 h 160"/>
                  <a:gd name="T18" fmla="*/ 111 w 148"/>
                  <a:gd name="T19" fmla="*/ 37 h 160"/>
                  <a:gd name="T20" fmla="*/ 92 w 148"/>
                  <a:gd name="T21" fmla="*/ 27 h 160"/>
                  <a:gd name="T22" fmla="*/ 88 w 148"/>
                  <a:gd name="T23" fmla="*/ 6 h 160"/>
                  <a:gd name="T24" fmla="*/ 81 w 148"/>
                  <a:gd name="T25" fmla="*/ 0 h 160"/>
                  <a:gd name="T26" fmla="*/ 67 w 148"/>
                  <a:gd name="T27" fmla="*/ 0 h 160"/>
                  <a:gd name="T28" fmla="*/ 60 w 148"/>
                  <a:gd name="T29" fmla="*/ 6 h 160"/>
                  <a:gd name="T30" fmla="*/ 55 w 148"/>
                  <a:gd name="T31" fmla="*/ 27 h 160"/>
                  <a:gd name="T32" fmla="*/ 37 w 148"/>
                  <a:gd name="T33" fmla="*/ 38 h 160"/>
                  <a:gd name="T34" fmla="*/ 16 w 148"/>
                  <a:gd name="T35" fmla="*/ 31 h 160"/>
                  <a:gd name="T36" fmla="*/ 14 w 148"/>
                  <a:gd name="T37" fmla="*/ 31 h 160"/>
                  <a:gd name="T38" fmla="*/ 8 w 148"/>
                  <a:gd name="T39" fmla="*/ 34 h 160"/>
                  <a:gd name="T40" fmla="*/ 1 w 148"/>
                  <a:gd name="T41" fmla="*/ 46 h 160"/>
                  <a:gd name="T42" fmla="*/ 0 w 148"/>
                  <a:gd name="T43" fmla="*/ 50 h 160"/>
                  <a:gd name="T44" fmla="*/ 2 w 148"/>
                  <a:gd name="T45" fmla="*/ 55 h 160"/>
                  <a:gd name="T46" fmla="*/ 19 w 148"/>
                  <a:gd name="T47" fmla="*/ 70 h 160"/>
                  <a:gd name="T48" fmla="*/ 17 w 148"/>
                  <a:gd name="T49" fmla="*/ 80 h 160"/>
                  <a:gd name="T50" fmla="*/ 19 w 148"/>
                  <a:gd name="T51" fmla="*/ 91 h 160"/>
                  <a:gd name="T52" fmla="*/ 2 w 148"/>
                  <a:gd name="T53" fmla="*/ 106 h 160"/>
                  <a:gd name="T54" fmla="*/ 0 w 148"/>
                  <a:gd name="T55" fmla="*/ 111 h 160"/>
                  <a:gd name="T56" fmla="*/ 1 w 148"/>
                  <a:gd name="T57" fmla="*/ 114 h 160"/>
                  <a:gd name="T58" fmla="*/ 8 w 148"/>
                  <a:gd name="T59" fmla="*/ 126 h 160"/>
                  <a:gd name="T60" fmla="*/ 14 w 148"/>
                  <a:gd name="T61" fmla="*/ 130 h 160"/>
                  <a:gd name="T62" fmla="*/ 16 w 148"/>
                  <a:gd name="T63" fmla="*/ 130 h 160"/>
                  <a:gd name="T64" fmla="*/ 37 w 148"/>
                  <a:gd name="T65" fmla="*/ 123 h 160"/>
                  <a:gd name="T66" fmla="*/ 55 w 148"/>
                  <a:gd name="T67" fmla="*/ 133 h 160"/>
                  <a:gd name="T68" fmla="*/ 60 w 148"/>
                  <a:gd name="T69" fmla="*/ 155 h 160"/>
                  <a:gd name="T70" fmla="*/ 67 w 148"/>
                  <a:gd name="T71" fmla="*/ 160 h 160"/>
                  <a:gd name="T72" fmla="*/ 81 w 148"/>
                  <a:gd name="T73" fmla="*/ 160 h 160"/>
                  <a:gd name="T74" fmla="*/ 88 w 148"/>
                  <a:gd name="T75" fmla="*/ 155 h 160"/>
                  <a:gd name="T76" fmla="*/ 92 w 148"/>
                  <a:gd name="T77" fmla="*/ 134 h 160"/>
                  <a:gd name="T78" fmla="*/ 111 w 148"/>
                  <a:gd name="T79" fmla="*/ 123 h 160"/>
                  <a:gd name="T80" fmla="*/ 131 w 148"/>
                  <a:gd name="T81" fmla="*/ 130 h 160"/>
                  <a:gd name="T82" fmla="*/ 133 w 148"/>
                  <a:gd name="T83" fmla="*/ 130 h 160"/>
                  <a:gd name="T84" fmla="*/ 140 w 148"/>
                  <a:gd name="T85" fmla="*/ 126 h 160"/>
                  <a:gd name="T86" fmla="*/ 147 w 148"/>
                  <a:gd name="T87" fmla="*/ 114 h 160"/>
                  <a:gd name="T88" fmla="*/ 147 w 148"/>
                  <a:gd name="T89" fmla="*/ 111 h 160"/>
                  <a:gd name="T90" fmla="*/ 145 w 148"/>
                  <a:gd name="T91" fmla="*/ 106 h 160"/>
                  <a:gd name="T92" fmla="*/ 129 w 148"/>
                  <a:gd name="T93" fmla="*/ 91 h 160"/>
                  <a:gd name="T94" fmla="*/ 96 w 148"/>
                  <a:gd name="T95" fmla="*/ 80 h 160"/>
                  <a:gd name="T96" fmla="*/ 74 w 148"/>
                  <a:gd name="T97" fmla="*/ 102 h 160"/>
                  <a:gd name="T98" fmla="*/ 52 w 148"/>
                  <a:gd name="T99" fmla="*/ 80 h 160"/>
                  <a:gd name="T100" fmla="*/ 74 w 148"/>
                  <a:gd name="T101" fmla="*/ 58 h 160"/>
                  <a:gd name="T102" fmla="*/ 96 w 148"/>
                  <a:gd name="T103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8" h="160">
                    <a:moveTo>
                      <a:pt x="129" y="91"/>
                    </a:moveTo>
                    <a:cubicBezTo>
                      <a:pt x="130" y="88"/>
                      <a:pt x="131" y="84"/>
                      <a:pt x="131" y="80"/>
                    </a:cubicBezTo>
                    <a:cubicBezTo>
                      <a:pt x="131" y="77"/>
                      <a:pt x="130" y="73"/>
                      <a:pt x="129" y="70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7" y="54"/>
                      <a:pt x="147" y="52"/>
                      <a:pt x="147" y="50"/>
                    </a:cubicBezTo>
                    <a:cubicBezTo>
                      <a:pt x="147" y="49"/>
                      <a:pt x="147" y="47"/>
                      <a:pt x="147" y="46"/>
                    </a:cubicBezTo>
                    <a:cubicBezTo>
                      <a:pt x="140" y="34"/>
                      <a:pt x="140" y="34"/>
                      <a:pt x="140" y="34"/>
                    </a:cubicBezTo>
                    <a:cubicBezTo>
                      <a:pt x="138" y="32"/>
                      <a:pt x="136" y="31"/>
                      <a:pt x="133" y="31"/>
                    </a:cubicBezTo>
                    <a:cubicBezTo>
                      <a:pt x="133" y="31"/>
                      <a:pt x="132" y="31"/>
                      <a:pt x="13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5" y="33"/>
                      <a:pt x="99" y="29"/>
                      <a:pt x="92" y="27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87" y="3"/>
                      <a:pt x="84" y="0"/>
                      <a:pt x="81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3" y="0"/>
                      <a:pt x="61" y="3"/>
                      <a:pt x="60" y="6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48" y="29"/>
                      <a:pt x="42" y="33"/>
                      <a:pt x="37" y="38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1"/>
                      <a:pt x="15" y="31"/>
                      <a:pt x="14" y="31"/>
                    </a:cubicBezTo>
                    <a:cubicBezTo>
                      <a:pt x="12" y="31"/>
                      <a:pt x="9" y="32"/>
                      <a:pt x="8" y="34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7"/>
                      <a:pt x="0" y="49"/>
                      <a:pt x="0" y="50"/>
                    </a:cubicBezTo>
                    <a:cubicBezTo>
                      <a:pt x="0" y="52"/>
                      <a:pt x="1" y="54"/>
                      <a:pt x="2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18" y="73"/>
                      <a:pt x="17" y="77"/>
                      <a:pt x="17" y="80"/>
                    </a:cubicBezTo>
                    <a:cubicBezTo>
                      <a:pt x="17" y="84"/>
                      <a:pt x="18" y="87"/>
                      <a:pt x="19" y="91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1" y="107"/>
                      <a:pt x="0" y="109"/>
                      <a:pt x="0" y="111"/>
                    </a:cubicBezTo>
                    <a:cubicBezTo>
                      <a:pt x="0" y="112"/>
                      <a:pt x="0" y="113"/>
                      <a:pt x="1" y="114"/>
                    </a:cubicBezTo>
                    <a:cubicBezTo>
                      <a:pt x="8" y="126"/>
                      <a:pt x="8" y="126"/>
                      <a:pt x="8" y="126"/>
                    </a:cubicBezTo>
                    <a:cubicBezTo>
                      <a:pt x="9" y="129"/>
                      <a:pt x="12" y="130"/>
                      <a:pt x="14" y="130"/>
                    </a:cubicBezTo>
                    <a:cubicBezTo>
                      <a:pt x="15" y="130"/>
                      <a:pt x="15" y="130"/>
                      <a:pt x="16" y="130"/>
                    </a:cubicBezTo>
                    <a:cubicBezTo>
                      <a:pt x="37" y="123"/>
                      <a:pt x="37" y="123"/>
                      <a:pt x="37" y="123"/>
                    </a:cubicBezTo>
                    <a:cubicBezTo>
                      <a:pt x="42" y="127"/>
                      <a:pt x="48" y="131"/>
                      <a:pt x="55" y="133"/>
                    </a:cubicBezTo>
                    <a:cubicBezTo>
                      <a:pt x="60" y="155"/>
                      <a:pt x="60" y="155"/>
                      <a:pt x="60" y="155"/>
                    </a:cubicBezTo>
                    <a:cubicBezTo>
                      <a:pt x="61" y="158"/>
                      <a:pt x="63" y="160"/>
                      <a:pt x="67" y="160"/>
                    </a:cubicBezTo>
                    <a:cubicBezTo>
                      <a:pt x="81" y="160"/>
                      <a:pt x="81" y="160"/>
                      <a:pt x="81" y="160"/>
                    </a:cubicBezTo>
                    <a:cubicBezTo>
                      <a:pt x="84" y="160"/>
                      <a:pt x="87" y="158"/>
                      <a:pt x="88" y="155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9" y="131"/>
                      <a:pt x="105" y="128"/>
                      <a:pt x="111" y="123"/>
                    </a:cubicBezTo>
                    <a:cubicBezTo>
                      <a:pt x="131" y="130"/>
                      <a:pt x="131" y="130"/>
                      <a:pt x="131" y="130"/>
                    </a:cubicBezTo>
                    <a:cubicBezTo>
                      <a:pt x="132" y="130"/>
                      <a:pt x="133" y="130"/>
                      <a:pt x="133" y="130"/>
                    </a:cubicBezTo>
                    <a:cubicBezTo>
                      <a:pt x="136" y="130"/>
                      <a:pt x="138" y="129"/>
                      <a:pt x="140" y="126"/>
                    </a:cubicBezTo>
                    <a:cubicBezTo>
                      <a:pt x="147" y="114"/>
                      <a:pt x="147" y="114"/>
                      <a:pt x="147" y="114"/>
                    </a:cubicBezTo>
                    <a:cubicBezTo>
                      <a:pt x="147" y="113"/>
                      <a:pt x="148" y="112"/>
                      <a:pt x="147" y="111"/>
                    </a:cubicBezTo>
                    <a:cubicBezTo>
                      <a:pt x="148" y="109"/>
                      <a:pt x="147" y="107"/>
                      <a:pt x="145" y="106"/>
                    </a:cubicBezTo>
                    <a:lnTo>
                      <a:pt x="129" y="91"/>
                    </a:lnTo>
                    <a:close/>
                    <a:moveTo>
                      <a:pt x="96" y="80"/>
                    </a:moveTo>
                    <a:cubicBezTo>
                      <a:pt x="96" y="92"/>
                      <a:pt x="86" y="102"/>
                      <a:pt x="74" y="102"/>
                    </a:cubicBezTo>
                    <a:cubicBezTo>
                      <a:pt x="62" y="102"/>
                      <a:pt x="52" y="92"/>
                      <a:pt x="52" y="80"/>
                    </a:cubicBezTo>
                    <a:cubicBezTo>
                      <a:pt x="52" y="68"/>
                      <a:pt x="62" y="58"/>
                      <a:pt x="74" y="58"/>
                    </a:cubicBezTo>
                    <a:cubicBezTo>
                      <a:pt x="86" y="58"/>
                      <a:pt x="96" y="68"/>
                      <a:pt x="96" y="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43" tIns="34271" rIns="68543" bIns="34271" numCol="1" anchor="t" anchorCtr="0" compatLnSpc="1">
                <a:prstTxWarp prst="textNoShape">
                  <a:avLst/>
                </a:prstTxWarp>
              </a:bodyPr>
              <a:lstStyle/>
              <a:p>
                <a:pPr defTabSz="699079"/>
                <a:endParaRPr lang="en-US" sz="750" dirty="0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1664855" y="2314777"/>
            <a:ext cx="273998" cy="451628"/>
            <a:chOff x="1341437" y="4770299"/>
            <a:chExt cx="365478" cy="602412"/>
          </a:xfrm>
        </p:grpSpPr>
        <p:sp>
          <p:nvSpPr>
            <p:cNvPr id="22" name="Rounded Rectangle 4"/>
            <p:cNvSpPr>
              <a:spLocks noChangeAspect="1"/>
            </p:cNvSpPr>
            <p:nvPr/>
          </p:nvSpPr>
          <p:spPr bwMode="auto">
            <a:xfrm>
              <a:off x="1409642" y="4770299"/>
              <a:ext cx="229069" cy="442587"/>
            </a:xfrm>
            <a:custGeom>
              <a:avLst/>
              <a:gdLst/>
              <a:ahLst/>
              <a:cxnLst/>
              <a:rect l="l" t="t" r="r" b="b"/>
              <a:pathLst>
                <a:path w="985568" h="1863954">
                  <a:moveTo>
                    <a:pt x="36891" y="1642610"/>
                  </a:moveTo>
                  <a:lnTo>
                    <a:pt x="92599" y="1642610"/>
                  </a:lnTo>
                  <a:lnTo>
                    <a:pt x="92599" y="1768745"/>
                  </a:lnTo>
                  <a:lnTo>
                    <a:pt x="893493" y="1768745"/>
                  </a:lnTo>
                  <a:lnTo>
                    <a:pt x="893493" y="1642610"/>
                  </a:lnTo>
                  <a:lnTo>
                    <a:pt x="948677" y="1642610"/>
                  </a:lnTo>
                  <a:cubicBezTo>
                    <a:pt x="969051" y="1642610"/>
                    <a:pt x="985568" y="1659127"/>
                    <a:pt x="985568" y="1679501"/>
                  </a:cubicBezTo>
                  <a:lnTo>
                    <a:pt x="985568" y="1827063"/>
                  </a:lnTo>
                  <a:cubicBezTo>
                    <a:pt x="985568" y="1847437"/>
                    <a:pt x="969051" y="1863954"/>
                    <a:pt x="948677" y="1863954"/>
                  </a:cubicBezTo>
                  <a:lnTo>
                    <a:pt x="36891" y="1863954"/>
                  </a:lnTo>
                  <a:cubicBezTo>
                    <a:pt x="16517" y="1863954"/>
                    <a:pt x="0" y="1847437"/>
                    <a:pt x="0" y="1827063"/>
                  </a:cubicBezTo>
                  <a:lnTo>
                    <a:pt x="0" y="1679501"/>
                  </a:lnTo>
                  <a:cubicBezTo>
                    <a:pt x="0" y="1659127"/>
                    <a:pt x="16517" y="1642610"/>
                    <a:pt x="36891" y="1642610"/>
                  </a:cubicBezTo>
                  <a:close/>
                  <a:moveTo>
                    <a:pt x="779514" y="719478"/>
                  </a:moveTo>
                  <a:cubicBezTo>
                    <a:pt x="766736" y="719478"/>
                    <a:pt x="756377" y="729837"/>
                    <a:pt x="756377" y="742615"/>
                  </a:cubicBezTo>
                  <a:cubicBezTo>
                    <a:pt x="756377" y="755393"/>
                    <a:pt x="766736" y="765752"/>
                    <a:pt x="779514" y="765752"/>
                  </a:cubicBezTo>
                  <a:cubicBezTo>
                    <a:pt x="792292" y="765752"/>
                    <a:pt x="802651" y="755393"/>
                    <a:pt x="802651" y="742615"/>
                  </a:cubicBezTo>
                  <a:cubicBezTo>
                    <a:pt x="802651" y="729837"/>
                    <a:pt x="792292" y="719478"/>
                    <a:pt x="779514" y="719478"/>
                  </a:cubicBezTo>
                  <a:close/>
                  <a:moveTo>
                    <a:pt x="707619" y="719478"/>
                  </a:moveTo>
                  <a:cubicBezTo>
                    <a:pt x="694841" y="719478"/>
                    <a:pt x="684482" y="729837"/>
                    <a:pt x="684482" y="742615"/>
                  </a:cubicBezTo>
                  <a:cubicBezTo>
                    <a:pt x="684482" y="755393"/>
                    <a:pt x="694841" y="765752"/>
                    <a:pt x="707619" y="765752"/>
                  </a:cubicBezTo>
                  <a:cubicBezTo>
                    <a:pt x="720397" y="765752"/>
                    <a:pt x="730756" y="755393"/>
                    <a:pt x="730756" y="742615"/>
                  </a:cubicBezTo>
                  <a:cubicBezTo>
                    <a:pt x="730756" y="729837"/>
                    <a:pt x="720397" y="719478"/>
                    <a:pt x="707619" y="719478"/>
                  </a:cubicBezTo>
                  <a:close/>
                  <a:moveTo>
                    <a:pt x="374779" y="710591"/>
                  </a:moveTo>
                  <a:lnTo>
                    <a:pt x="374779" y="774637"/>
                  </a:lnTo>
                  <a:lnTo>
                    <a:pt x="432929" y="774637"/>
                  </a:lnTo>
                  <a:cubicBezTo>
                    <a:pt x="445863" y="774637"/>
                    <a:pt x="456348" y="764152"/>
                    <a:pt x="456348" y="751219"/>
                  </a:cubicBezTo>
                  <a:lnTo>
                    <a:pt x="456348" y="734009"/>
                  </a:lnTo>
                  <a:cubicBezTo>
                    <a:pt x="456348" y="721076"/>
                    <a:pt x="445863" y="710591"/>
                    <a:pt x="432929" y="710591"/>
                  </a:cubicBezTo>
                  <a:close/>
                  <a:moveTo>
                    <a:pt x="274277" y="710591"/>
                  </a:moveTo>
                  <a:lnTo>
                    <a:pt x="274277" y="774637"/>
                  </a:lnTo>
                  <a:lnTo>
                    <a:pt x="355845" y="774637"/>
                  </a:lnTo>
                  <a:lnTo>
                    <a:pt x="355845" y="710591"/>
                  </a:lnTo>
                  <a:close/>
                  <a:moveTo>
                    <a:pt x="197192" y="710591"/>
                  </a:moveTo>
                  <a:cubicBezTo>
                    <a:pt x="184259" y="710591"/>
                    <a:pt x="173774" y="721076"/>
                    <a:pt x="173774" y="734009"/>
                  </a:cubicBezTo>
                  <a:lnTo>
                    <a:pt x="173774" y="751219"/>
                  </a:lnTo>
                  <a:cubicBezTo>
                    <a:pt x="173774" y="764152"/>
                    <a:pt x="184259" y="774637"/>
                    <a:pt x="197192" y="774637"/>
                  </a:cubicBezTo>
                  <a:lnTo>
                    <a:pt x="255342" y="774637"/>
                  </a:lnTo>
                  <a:lnTo>
                    <a:pt x="255342" y="710591"/>
                  </a:lnTo>
                  <a:close/>
                  <a:moveTo>
                    <a:pt x="178768" y="164337"/>
                  </a:moveTo>
                  <a:lnTo>
                    <a:pt x="178768" y="633303"/>
                  </a:lnTo>
                  <a:lnTo>
                    <a:pt x="807324" y="633303"/>
                  </a:lnTo>
                  <a:lnTo>
                    <a:pt x="807324" y="164337"/>
                  </a:lnTo>
                  <a:close/>
                  <a:moveTo>
                    <a:pt x="114741" y="0"/>
                  </a:moveTo>
                  <a:lnTo>
                    <a:pt x="871352" y="0"/>
                  </a:lnTo>
                  <a:lnTo>
                    <a:pt x="871352" y="1738511"/>
                  </a:lnTo>
                  <a:lnTo>
                    <a:pt x="114741" y="173851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498" tIns="34248" rIns="34248" bIns="6849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42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spc="-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341437" y="5254700"/>
              <a:ext cx="365478" cy="118011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079" fontAlgn="base"/>
              <a:r>
                <a:rPr lang="en-US" sz="765" b="1" dirty="0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ATM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31327" y="4676434"/>
            <a:ext cx="653206" cy="473339"/>
            <a:chOff x="2103437" y="4848624"/>
            <a:chExt cx="871291" cy="631371"/>
          </a:xfrm>
        </p:grpSpPr>
        <p:sp>
          <p:nvSpPr>
            <p:cNvPr id="25" name="Rectangle 24"/>
            <p:cNvSpPr/>
            <p:nvPr/>
          </p:nvSpPr>
          <p:spPr>
            <a:xfrm>
              <a:off x="2103437" y="5254700"/>
              <a:ext cx="871291" cy="2252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575">
                <a:defRPr/>
              </a:pPr>
              <a:r>
                <a:rPr lang="en-US" sz="765" b="1" dirty="0">
                  <a:solidFill>
                    <a:srgbClr val="FFFFFF"/>
                  </a:solidFill>
                  <a:latin typeface="Segoe UI"/>
                </a:rPr>
                <a:t>Vending </a:t>
              </a:r>
              <a:r>
                <a:rPr lang="en-US" sz="765" b="1" dirty="0" smtClean="0">
                  <a:solidFill>
                    <a:srgbClr val="FFFFFF"/>
                  </a:solidFill>
                  <a:latin typeface="Segoe UI"/>
                </a:rPr>
                <a:t>Machine</a:t>
              </a:r>
              <a:endParaRPr lang="en-US" sz="765" b="1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26" name="Rectangle 2048"/>
            <p:cNvSpPr>
              <a:spLocks noChangeAspect="1"/>
            </p:cNvSpPr>
            <p:nvPr/>
          </p:nvSpPr>
          <p:spPr bwMode="auto">
            <a:xfrm flipV="1">
              <a:off x="2452770" y="4848624"/>
              <a:ext cx="172625" cy="364262"/>
            </a:xfrm>
            <a:custGeom>
              <a:avLst/>
              <a:gdLst/>
              <a:ahLst/>
              <a:cxnLst/>
              <a:rect l="l" t="t" r="r" b="b"/>
              <a:pathLst>
                <a:path w="1402492" h="2959444">
                  <a:moveTo>
                    <a:pt x="0" y="37870"/>
                  </a:moveTo>
                  <a:lnTo>
                    <a:pt x="1402492" y="37870"/>
                  </a:lnTo>
                  <a:lnTo>
                    <a:pt x="1402492" y="0"/>
                  </a:lnTo>
                  <a:lnTo>
                    <a:pt x="0" y="0"/>
                  </a:lnTo>
                  <a:close/>
                  <a:moveTo>
                    <a:pt x="1122231" y="170769"/>
                  </a:moveTo>
                  <a:cubicBezTo>
                    <a:pt x="1117181" y="170769"/>
                    <a:pt x="1113087" y="166675"/>
                    <a:pt x="1113087" y="161625"/>
                  </a:cubicBezTo>
                  <a:lnTo>
                    <a:pt x="1113087" y="88473"/>
                  </a:lnTo>
                  <a:cubicBezTo>
                    <a:pt x="1113087" y="83423"/>
                    <a:pt x="1117181" y="79329"/>
                    <a:pt x="1122231" y="79329"/>
                  </a:cubicBezTo>
                  <a:cubicBezTo>
                    <a:pt x="1127281" y="79329"/>
                    <a:pt x="1131375" y="83423"/>
                    <a:pt x="1131375" y="88473"/>
                  </a:cubicBezTo>
                  <a:lnTo>
                    <a:pt x="1131375" y="161625"/>
                  </a:lnTo>
                  <a:cubicBezTo>
                    <a:pt x="1131375" y="166675"/>
                    <a:pt x="1127281" y="170769"/>
                    <a:pt x="1122231" y="170769"/>
                  </a:cubicBezTo>
                  <a:close/>
                  <a:moveTo>
                    <a:pt x="1094233" y="170769"/>
                  </a:moveTo>
                  <a:cubicBezTo>
                    <a:pt x="1089183" y="170769"/>
                    <a:pt x="1085089" y="166675"/>
                    <a:pt x="1085089" y="161625"/>
                  </a:cubicBezTo>
                  <a:lnTo>
                    <a:pt x="1085089" y="88473"/>
                  </a:lnTo>
                  <a:cubicBezTo>
                    <a:pt x="1085089" y="83423"/>
                    <a:pt x="1089183" y="79329"/>
                    <a:pt x="1094233" y="79329"/>
                  </a:cubicBezTo>
                  <a:cubicBezTo>
                    <a:pt x="1099283" y="79329"/>
                    <a:pt x="1103377" y="83423"/>
                    <a:pt x="1103377" y="88473"/>
                  </a:cubicBezTo>
                  <a:lnTo>
                    <a:pt x="1103377" y="161625"/>
                  </a:lnTo>
                  <a:cubicBezTo>
                    <a:pt x="1103377" y="166675"/>
                    <a:pt x="1099283" y="170769"/>
                    <a:pt x="1094233" y="170769"/>
                  </a:cubicBezTo>
                  <a:close/>
                  <a:moveTo>
                    <a:pt x="1066239" y="170769"/>
                  </a:moveTo>
                  <a:cubicBezTo>
                    <a:pt x="1061189" y="170769"/>
                    <a:pt x="1057095" y="166675"/>
                    <a:pt x="1057095" y="161625"/>
                  </a:cubicBezTo>
                  <a:lnTo>
                    <a:pt x="1057095" y="88473"/>
                  </a:lnTo>
                  <a:cubicBezTo>
                    <a:pt x="1057095" y="83423"/>
                    <a:pt x="1061189" y="79329"/>
                    <a:pt x="1066239" y="79329"/>
                  </a:cubicBezTo>
                  <a:cubicBezTo>
                    <a:pt x="1071289" y="79329"/>
                    <a:pt x="1075383" y="83423"/>
                    <a:pt x="1075383" y="88473"/>
                  </a:cubicBezTo>
                  <a:lnTo>
                    <a:pt x="1075383" y="161625"/>
                  </a:lnTo>
                  <a:cubicBezTo>
                    <a:pt x="1075383" y="166675"/>
                    <a:pt x="1071289" y="170769"/>
                    <a:pt x="1066239" y="170769"/>
                  </a:cubicBezTo>
                  <a:close/>
                  <a:moveTo>
                    <a:pt x="1038245" y="170769"/>
                  </a:moveTo>
                  <a:cubicBezTo>
                    <a:pt x="1033195" y="170769"/>
                    <a:pt x="1029101" y="166675"/>
                    <a:pt x="1029101" y="161625"/>
                  </a:cubicBezTo>
                  <a:lnTo>
                    <a:pt x="1029101" y="88473"/>
                  </a:lnTo>
                  <a:cubicBezTo>
                    <a:pt x="1029101" y="83423"/>
                    <a:pt x="1033195" y="79329"/>
                    <a:pt x="1038245" y="79329"/>
                  </a:cubicBezTo>
                  <a:cubicBezTo>
                    <a:pt x="1043295" y="79329"/>
                    <a:pt x="1047389" y="83423"/>
                    <a:pt x="1047389" y="88473"/>
                  </a:cubicBezTo>
                  <a:lnTo>
                    <a:pt x="1047389" y="161625"/>
                  </a:lnTo>
                  <a:cubicBezTo>
                    <a:pt x="1047389" y="166675"/>
                    <a:pt x="1043295" y="170769"/>
                    <a:pt x="1038245" y="170769"/>
                  </a:cubicBezTo>
                  <a:close/>
                  <a:moveTo>
                    <a:pt x="1010251" y="170769"/>
                  </a:moveTo>
                  <a:cubicBezTo>
                    <a:pt x="1005201" y="170769"/>
                    <a:pt x="1001107" y="166675"/>
                    <a:pt x="1001107" y="161625"/>
                  </a:cubicBezTo>
                  <a:lnTo>
                    <a:pt x="1001107" y="88473"/>
                  </a:lnTo>
                  <a:cubicBezTo>
                    <a:pt x="1001107" y="83423"/>
                    <a:pt x="1005201" y="79329"/>
                    <a:pt x="1010251" y="79329"/>
                  </a:cubicBezTo>
                  <a:cubicBezTo>
                    <a:pt x="1015301" y="79329"/>
                    <a:pt x="1019395" y="83423"/>
                    <a:pt x="1019395" y="88473"/>
                  </a:cubicBezTo>
                  <a:lnTo>
                    <a:pt x="1019395" y="161625"/>
                  </a:lnTo>
                  <a:cubicBezTo>
                    <a:pt x="1019395" y="166675"/>
                    <a:pt x="1015301" y="170769"/>
                    <a:pt x="1010251" y="170769"/>
                  </a:cubicBezTo>
                  <a:close/>
                  <a:moveTo>
                    <a:pt x="982257" y="170769"/>
                  </a:moveTo>
                  <a:cubicBezTo>
                    <a:pt x="977207" y="170769"/>
                    <a:pt x="973113" y="166675"/>
                    <a:pt x="973113" y="161625"/>
                  </a:cubicBezTo>
                  <a:lnTo>
                    <a:pt x="973113" y="88473"/>
                  </a:lnTo>
                  <a:cubicBezTo>
                    <a:pt x="973113" y="83423"/>
                    <a:pt x="977207" y="79329"/>
                    <a:pt x="982257" y="79329"/>
                  </a:cubicBezTo>
                  <a:cubicBezTo>
                    <a:pt x="987307" y="79329"/>
                    <a:pt x="991401" y="83423"/>
                    <a:pt x="991401" y="88473"/>
                  </a:cubicBezTo>
                  <a:lnTo>
                    <a:pt x="991401" y="161625"/>
                  </a:lnTo>
                  <a:cubicBezTo>
                    <a:pt x="991401" y="166675"/>
                    <a:pt x="987307" y="170769"/>
                    <a:pt x="982257" y="170769"/>
                  </a:cubicBezTo>
                  <a:close/>
                  <a:moveTo>
                    <a:pt x="954263" y="170769"/>
                  </a:moveTo>
                  <a:cubicBezTo>
                    <a:pt x="949213" y="170769"/>
                    <a:pt x="945119" y="166675"/>
                    <a:pt x="945119" y="161625"/>
                  </a:cubicBezTo>
                  <a:lnTo>
                    <a:pt x="945119" y="88473"/>
                  </a:lnTo>
                  <a:cubicBezTo>
                    <a:pt x="945119" y="83423"/>
                    <a:pt x="949213" y="79329"/>
                    <a:pt x="954263" y="79329"/>
                  </a:cubicBezTo>
                  <a:cubicBezTo>
                    <a:pt x="959313" y="79329"/>
                    <a:pt x="963407" y="83423"/>
                    <a:pt x="963407" y="88473"/>
                  </a:cubicBezTo>
                  <a:lnTo>
                    <a:pt x="963407" y="161625"/>
                  </a:lnTo>
                  <a:cubicBezTo>
                    <a:pt x="963407" y="166675"/>
                    <a:pt x="959313" y="170769"/>
                    <a:pt x="954263" y="170769"/>
                  </a:cubicBezTo>
                  <a:close/>
                  <a:moveTo>
                    <a:pt x="926269" y="170769"/>
                  </a:moveTo>
                  <a:cubicBezTo>
                    <a:pt x="921219" y="170769"/>
                    <a:pt x="917125" y="166675"/>
                    <a:pt x="917125" y="161625"/>
                  </a:cubicBezTo>
                  <a:lnTo>
                    <a:pt x="917125" y="88473"/>
                  </a:lnTo>
                  <a:cubicBezTo>
                    <a:pt x="917125" y="83423"/>
                    <a:pt x="921219" y="79329"/>
                    <a:pt x="926269" y="79329"/>
                  </a:cubicBezTo>
                  <a:cubicBezTo>
                    <a:pt x="931319" y="79329"/>
                    <a:pt x="935413" y="83423"/>
                    <a:pt x="935413" y="88473"/>
                  </a:cubicBezTo>
                  <a:lnTo>
                    <a:pt x="935413" y="161625"/>
                  </a:lnTo>
                  <a:cubicBezTo>
                    <a:pt x="935413" y="166675"/>
                    <a:pt x="931319" y="170769"/>
                    <a:pt x="926269" y="170769"/>
                  </a:cubicBezTo>
                  <a:close/>
                  <a:moveTo>
                    <a:pt x="898275" y="170769"/>
                  </a:moveTo>
                  <a:cubicBezTo>
                    <a:pt x="893225" y="170769"/>
                    <a:pt x="889131" y="166675"/>
                    <a:pt x="889131" y="161625"/>
                  </a:cubicBezTo>
                  <a:lnTo>
                    <a:pt x="889131" y="88473"/>
                  </a:lnTo>
                  <a:cubicBezTo>
                    <a:pt x="889131" y="83423"/>
                    <a:pt x="893225" y="79329"/>
                    <a:pt x="898275" y="79329"/>
                  </a:cubicBezTo>
                  <a:cubicBezTo>
                    <a:pt x="903325" y="79329"/>
                    <a:pt x="907419" y="83423"/>
                    <a:pt x="907419" y="88473"/>
                  </a:cubicBezTo>
                  <a:lnTo>
                    <a:pt x="907419" y="161625"/>
                  </a:lnTo>
                  <a:cubicBezTo>
                    <a:pt x="907419" y="166675"/>
                    <a:pt x="903325" y="170769"/>
                    <a:pt x="898275" y="170769"/>
                  </a:cubicBezTo>
                  <a:close/>
                  <a:moveTo>
                    <a:pt x="870281" y="170769"/>
                  </a:moveTo>
                  <a:cubicBezTo>
                    <a:pt x="865231" y="170769"/>
                    <a:pt x="861137" y="166675"/>
                    <a:pt x="861137" y="161625"/>
                  </a:cubicBezTo>
                  <a:lnTo>
                    <a:pt x="861137" y="88473"/>
                  </a:lnTo>
                  <a:cubicBezTo>
                    <a:pt x="861137" y="83423"/>
                    <a:pt x="865231" y="79329"/>
                    <a:pt x="870281" y="79329"/>
                  </a:cubicBezTo>
                  <a:cubicBezTo>
                    <a:pt x="875331" y="79329"/>
                    <a:pt x="879425" y="83423"/>
                    <a:pt x="879425" y="88473"/>
                  </a:cubicBezTo>
                  <a:lnTo>
                    <a:pt x="879425" y="161625"/>
                  </a:lnTo>
                  <a:cubicBezTo>
                    <a:pt x="879425" y="166675"/>
                    <a:pt x="875331" y="170769"/>
                    <a:pt x="870281" y="170769"/>
                  </a:cubicBezTo>
                  <a:close/>
                  <a:moveTo>
                    <a:pt x="842287" y="170769"/>
                  </a:moveTo>
                  <a:cubicBezTo>
                    <a:pt x="837237" y="170769"/>
                    <a:pt x="833143" y="166675"/>
                    <a:pt x="833143" y="161625"/>
                  </a:cubicBezTo>
                  <a:lnTo>
                    <a:pt x="833143" y="88473"/>
                  </a:lnTo>
                  <a:cubicBezTo>
                    <a:pt x="833143" y="83423"/>
                    <a:pt x="837237" y="79329"/>
                    <a:pt x="842287" y="79329"/>
                  </a:cubicBezTo>
                  <a:cubicBezTo>
                    <a:pt x="847337" y="79329"/>
                    <a:pt x="851431" y="83423"/>
                    <a:pt x="851431" y="88473"/>
                  </a:cubicBezTo>
                  <a:lnTo>
                    <a:pt x="851431" y="161625"/>
                  </a:lnTo>
                  <a:cubicBezTo>
                    <a:pt x="851431" y="166675"/>
                    <a:pt x="847337" y="170769"/>
                    <a:pt x="842287" y="170769"/>
                  </a:cubicBezTo>
                  <a:close/>
                  <a:moveTo>
                    <a:pt x="814293" y="170769"/>
                  </a:moveTo>
                  <a:cubicBezTo>
                    <a:pt x="809243" y="170769"/>
                    <a:pt x="805149" y="166675"/>
                    <a:pt x="805149" y="161625"/>
                  </a:cubicBezTo>
                  <a:lnTo>
                    <a:pt x="805149" y="88473"/>
                  </a:lnTo>
                  <a:cubicBezTo>
                    <a:pt x="805149" y="83423"/>
                    <a:pt x="809243" y="79329"/>
                    <a:pt x="814293" y="79329"/>
                  </a:cubicBezTo>
                  <a:cubicBezTo>
                    <a:pt x="819343" y="79329"/>
                    <a:pt x="823437" y="83423"/>
                    <a:pt x="823437" y="88473"/>
                  </a:cubicBezTo>
                  <a:lnTo>
                    <a:pt x="823437" y="161625"/>
                  </a:lnTo>
                  <a:cubicBezTo>
                    <a:pt x="823437" y="166675"/>
                    <a:pt x="819343" y="170769"/>
                    <a:pt x="814293" y="170769"/>
                  </a:cubicBezTo>
                  <a:close/>
                  <a:moveTo>
                    <a:pt x="786299" y="170769"/>
                  </a:moveTo>
                  <a:cubicBezTo>
                    <a:pt x="781249" y="170769"/>
                    <a:pt x="777155" y="166675"/>
                    <a:pt x="777155" y="161625"/>
                  </a:cubicBezTo>
                  <a:lnTo>
                    <a:pt x="777155" y="88473"/>
                  </a:lnTo>
                  <a:cubicBezTo>
                    <a:pt x="777155" y="83423"/>
                    <a:pt x="781249" y="79329"/>
                    <a:pt x="786299" y="79329"/>
                  </a:cubicBezTo>
                  <a:cubicBezTo>
                    <a:pt x="791349" y="79329"/>
                    <a:pt x="795443" y="83423"/>
                    <a:pt x="795443" y="88473"/>
                  </a:cubicBezTo>
                  <a:lnTo>
                    <a:pt x="795443" y="161625"/>
                  </a:lnTo>
                  <a:cubicBezTo>
                    <a:pt x="795443" y="166675"/>
                    <a:pt x="791349" y="170769"/>
                    <a:pt x="786299" y="170769"/>
                  </a:cubicBezTo>
                  <a:close/>
                  <a:moveTo>
                    <a:pt x="758305" y="170769"/>
                  </a:moveTo>
                  <a:cubicBezTo>
                    <a:pt x="753255" y="170769"/>
                    <a:pt x="749161" y="166675"/>
                    <a:pt x="749161" y="161625"/>
                  </a:cubicBezTo>
                  <a:lnTo>
                    <a:pt x="749161" y="88473"/>
                  </a:lnTo>
                  <a:cubicBezTo>
                    <a:pt x="749161" y="83423"/>
                    <a:pt x="753255" y="79329"/>
                    <a:pt x="758305" y="79329"/>
                  </a:cubicBezTo>
                  <a:cubicBezTo>
                    <a:pt x="763355" y="79329"/>
                    <a:pt x="767449" y="83423"/>
                    <a:pt x="767449" y="88473"/>
                  </a:cubicBezTo>
                  <a:lnTo>
                    <a:pt x="767449" y="161625"/>
                  </a:lnTo>
                  <a:cubicBezTo>
                    <a:pt x="767449" y="166675"/>
                    <a:pt x="763355" y="170769"/>
                    <a:pt x="758305" y="170769"/>
                  </a:cubicBezTo>
                  <a:close/>
                  <a:moveTo>
                    <a:pt x="730311" y="170769"/>
                  </a:moveTo>
                  <a:cubicBezTo>
                    <a:pt x="725261" y="170769"/>
                    <a:pt x="721167" y="166675"/>
                    <a:pt x="721167" y="161625"/>
                  </a:cubicBezTo>
                  <a:lnTo>
                    <a:pt x="721167" y="88473"/>
                  </a:lnTo>
                  <a:cubicBezTo>
                    <a:pt x="721167" y="83423"/>
                    <a:pt x="725261" y="79329"/>
                    <a:pt x="730311" y="79329"/>
                  </a:cubicBezTo>
                  <a:cubicBezTo>
                    <a:pt x="735361" y="79329"/>
                    <a:pt x="739455" y="83423"/>
                    <a:pt x="739455" y="88473"/>
                  </a:cubicBezTo>
                  <a:lnTo>
                    <a:pt x="739455" y="161625"/>
                  </a:lnTo>
                  <a:cubicBezTo>
                    <a:pt x="739455" y="166675"/>
                    <a:pt x="735361" y="170769"/>
                    <a:pt x="730311" y="170769"/>
                  </a:cubicBezTo>
                  <a:close/>
                  <a:moveTo>
                    <a:pt x="702317" y="170769"/>
                  </a:moveTo>
                  <a:cubicBezTo>
                    <a:pt x="697267" y="170769"/>
                    <a:pt x="693173" y="166675"/>
                    <a:pt x="693173" y="161625"/>
                  </a:cubicBezTo>
                  <a:lnTo>
                    <a:pt x="693173" y="88473"/>
                  </a:lnTo>
                  <a:cubicBezTo>
                    <a:pt x="693173" y="83423"/>
                    <a:pt x="697267" y="79329"/>
                    <a:pt x="702317" y="79329"/>
                  </a:cubicBezTo>
                  <a:cubicBezTo>
                    <a:pt x="707367" y="79329"/>
                    <a:pt x="711461" y="83423"/>
                    <a:pt x="711461" y="88473"/>
                  </a:cubicBezTo>
                  <a:lnTo>
                    <a:pt x="711461" y="161625"/>
                  </a:lnTo>
                  <a:cubicBezTo>
                    <a:pt x="711461" y="166675"/>
                    <a:pt x="707367" y="170769"/>
                    <a:pt x="702317" y="170769"/>
                  </a:cubicBezTo>
                  <a:close/>
                  <a:moveTo>
                    <a:pt x="674323" y="170769"/>
                  </a:moveTo>
                  <a:cubicBezTo>
                    <a:pt x="669273" y="170769"/>
                    <a:pt x="665179" y="166675"/>
                    <a:pt x="665179" y="161625"/>
                  </a:cubicBezTo>
                  <a:lnTo>
                    <a:pt x="665179" y="88473"/>
                  </a:lnTo>
                  <a:cubicBezTo>
                    <a:pt x="665179" y="83423"/>
                    <a:pt x="669273" y="79329"/>
                    <a:pt x="674323" y="79329"/>
                  </a:cubicBezTo>
                  <a:cubicBezTo>
                    <a:pt x="679373" y="79329"/>
                    <a:pt x="683467" y="83423"/>
                    <a:pt x="683467" y="88473"/>
                  </a:cubicBezTo>
                  <a:lnTo>
                    <a:pt x="683467" y="161625"/>
                  </a:lnTo>
                  <a:cubicBezTo>
                    <a:pt x="683467" y="166675"/>
                    <a:pt x="679373" y="170769"/>
                    <a:pt x="674323" y="170769"/>
                  </a:cubicBezTo>
                  <a:close/>
                  <a:moveTo>
                    <a:pt x="646329" y="170769"/>
                  </a:moveTo>
                  <a:cubicBezTo>
                    <a:pt x="641279" y="170769"/>
                    <a:pt x="637185" y="166675"/>
                    <a:pt x="637185" y="161625"/>
                  </a:cubicBezTo>
                  <a:lnTo>
                    <a:pt x="637185" y="88473"/>
                  </a:lnTo>
                  <a:cubicBezTo>
                    <a:pt x="637185" y="83423"/>
                    <a:pt x="641279" y="79329"/>
                    <a:pt x="646329" y="79329"/>
                  </a:cubicBezTo>
                  <a:cubicBezTo>
                    <a:pt x="651379" y="79329"/>
                    <a:pt x="655473" y="83423"/>
                    <a:pt x="655473" y="88473"/>
                  </a:cubicBezTo>
                  <a:lnTo>
                    <a:pt x="655473" y="161625"/>
                  </a:lnTo>
                  <a:cubicBezTo>
                    <a:pt x="655473" y="166675"/>
                    <a:pt x="651379" y="170769"/>
                    <a:pt x="646329" y="170769"/>
                  </a:cubicBezTo>
                  <a:close/>
                  <a:moveTo>
                    <a:pt x="618335" y="170769"/>
                  </a:moveTo>
                  <a:cubicBezTo>
                    <a:pt x="613285" y="170769"/>
                    <a:pt x="609191" y="166675"/>
                    <a:pt x="609191" y="161625"/>
                  </a:cubicBezTo>
                  <a:lnTo>
                    <a:pt x="609191" y="88473"/>
                  </a:lnTo>
                  <a:cubicBezTo>
                    <a:pt x="609191" y="83423"/>
                    <a:pt x="613285" y="79329"/>
                    <a:pt x="618335" y="79329"/>
                  </a:cubicBezTo>
                  <a:cubicBezTo>
                    <a:pt x="623385" y="79329"/>
                    <a:pt x="627479" y="83423"/>
                    <a:pt x="627479" y="88473"/>
                  </a:cubicBezTo>
                  <a:lnTo>
                    <a:pt x="627479" y="161625"/>
                  </a:lnTo>
                  <a:cubicBezTo>
                    <a:pt x="627479" y="166675"/>
                    <a:pt x="623385" y="170769"/>
                    <a:pt x="618335" y="170769"/>
                  </a:cubicBezTo>
                  <a:close/>
                  <a:moveTo>
                    <a:pt x="590341" y="170769"/>
                  </a:moveTo>
                  <a:cubicBezTo>
                    <a:pt x="585291" y="170769"/>
                    <a:pt x="581197" y="166675"/>
                    <a:pt x="581197" y="161625"/>
                  </a:cubicBezTo>
                  <a:lnTo>
                    <a:pt x="581197" y="88473"/>
                  </a:lnTo>
                  <a:cubicBezTo>
                    <a:pt x="581197" y="83423"/>
                    <a:pt x="585291" y="79329"/>
                    <a:pt x="590341" y="79329"/>
                  </a:cubicBezTo>
                  <a:cubicBezTo>
                    <a:pt x="595391" y="79329"/>
                    <a:pt x="599485" y="83423"/>
                    <a:pt x="599485" y="88473"/>
                  </a:cubicBezTo>
                  <a:lnTo>
                    <a:pt x="599485" y="161625"/>
                  </a:lnTo>
                  <a:cubicBezTo>
                    <a:pt x="599485" y="166675"/>
                    <a:pt x="595391" y="170769"/>
                    <a:pt x="590341" y="170769"/>
                  </a:cubicBezTo>
                  <a:close/>
                  <a:moveTo>
                    <a:pt x="562347" y="170769"/>
                  </a:moveTo>
                  <a:cubicBezTo>
                    <a:pt x="557297" y="170769"/>
                    <a:pt x="553203" y="166675"/>
                    <a:pt x="553203" y="161625"/>
                  </a:cubicBezTo>
                  <a:lnTo>
                    <a:pt x="553203" y="88473"/>
                  </a:lnTo>
                  <a:cubicBezTo>
                    <a:pt x="553203" y="83423"/>
                    <a:pt x="557297" y="79329"/>
                    <a:pt x="562347" y="79329"/>
                  </a:cubicBezTo>
                  <a:cubicBezTo>
                    <a:pt x="567397" y="79329"/>
                    <a:pt x="571491" y="83423"/>
                    <a:pt x="571491" y="88473"/>
                  </a:cubicBezTo>
                  <a:lnTo>
                    <a:pt x="571491" y="161625"/>
                  </a:lnTo>
                  <a:cubicBezTo>
                    <a:pt x="571491" y="166675"/>
                    <a:pt x="567397" y="170769"/>
                    <a:pt x="562347" y="170769"/>
                  </a:cubicBezTo>
                  <a:close/>
                  <a:moveTo>
                    <a:pt x="534353" y="170769"/>
                  </a:moveTo>
                  <a:cubicBezTo>
                    <a:pt x="529303" y="170769"/>
                    <a:pt x="525209" y="166675"/>
                    <a:pt x="525209" y="161625"/>
                  </a:cubicBezTo>
                  <a:lnTo>
                    <a:pt x="525209" y="88473"/>
                  </a:lnTo>
                  <a:cubicBezTo>
                    <a:pt x="525209" y="83423"/>
                    <a:pt x="529303" y="79329"/>
                    <a:pt x="534353" y="79329"/>
                  </a:cubicBezTo>
                  <a:cubicBezTo>
                    <a:pt x="539403" y="79329"/>
                    <a:pt x="543497" y="83423"/>
                    <a:pt x="543497" y="88473"/>
                  </a:cubicBezTo>
                  <a:lnTo>
                    <a:pt x="543497" y="161625"/>
                  </a:lnTo>
                  <a:cubicBezTo>
                    <a:pt x="543497" y="166675"/>
                    <a:pt x="539403" y="170769"/>
                    <a:pt x="534353" y="170769"/>
                  </a:cubicBezTo>
                  <a:close/>
                  <a:moveTo>
                    <a:pt x="506359" y="170769"/>
                  </a:moveTo>
                  <a:cubicBezTo>
                    <a:pt x="501309" y="170769"/>
                    <a:pt x="497215" y="166675"/>
                    <a:pt x="497215" y="161625"/>
                  </a:cubicBezTo>
                  <a:lnTo>
                    <a:pt x="497215" y="88473"/>
                  </a:lnTo>
                  <a:cubicBezTo>
                    <a:pt x="497215" y="83423"/>
                    <a:pt x="501309" y="79329"/>
                    <a:pt x="506359" y="79329"/>
                  </a:cubicBezTo>
                  <a:cubicBezTo>
                    <a:pt x="511409" y="79329"/>
                    <a:pt x="515503" y="83423"/>
                    <a:pt x="515503" y="88473"/>
                  </a:cubicBezTo>
                  <a:lnTo>
                    <a:pt x="515503" y="161625"/>
                  </a:lnTo>
                  <a:cubicBezTo>
                    <a:pt x="515503" y="166675"/>
                    <a:pt x="511409" y="170769"/>
                    <a:pt x="506359" y="170769"/>
                  </a:cubicBezTo>
                  <a:close/>
                  <a:moveTo>
                    <a:pt x="478365" y="170769"/>
                  </a:moveTo>
                  <a:cubicBezTo>
                    <a:pt x="473315" y="170769"/>
                    <a:pt x="469221" y="166675"/>
                    <a:pt x="469221" y="161625"/>
                  </a:cubicBezTo>
                  <a:lnTo>
                    <a:pt x="469221" y="88473"/>
                  </a:lnTo>
                  <a:cubicBezTo>
                    <a:pt x="469221" y="83423"/>
                    <a:pt x="473315" y="79329"/>
                    <a:pt x="478365" y="79329"/>
                  </a:cubicBezTo>
                  <a:cubicBezTo>
                    <a:pt x="483415" y="79329"/>
                    <a:pt x="487509" y="83423"/>
                    <a:pt x="487509" y="88473"/>
                  </a:cubicBezTo>
                  <a:lnTo>
                    <a:pt x="487509" y="161625"/>
                  </a:lnTo>
                  <a:cubicBezTo>
                    <a:pt x="487509" y="166675"/>
                    <a:pt x="483415" y="170769"/>
                    <a:pt x="478365" y="170769"/>
                  </a:cubicBezTo>
                  <a:close/>
                  <a:moveTo>
                    <a:pt x="450371" y="170769"/>
                  </a:moveTo>
                  <a:cubicBezTo>
                    <a:pt x="445321" y="170769"/>
                    <a:pt x="441227" y="166675"/>
                    <a:pt x="441227" y="161625"/>
                  </a:cubicBezTo>
                  <a:lnTo>
                    <a:pt x="441227" y="88473"/>
                  </a:lnTo>
                  <a:cubicBezTo>
                    <a:pt x="441227" y="83423"/>
                    <a:pt x="445321" y="79329"/>
                    <a:pt x="450371" y="79329"/>
                  </a:cubicBezTo>
                  <a:cubicBezTo>
                    <a:pt x="455421" y="79329"/>
                    <a:pt x="459515" y="83423"/>
                    <a:pt x="459515" y="88473"/>
                  </a:cubicBezTo>
                  <a:lnTo>
                    <a:pt x="459515" y="161625"/>
                  </a:lnTo>
                  <a:cubicBezTo>
                    <a:pt x="459515" y="166675"/>
                    <a:pt x="455421" y="170769"/>
                    <a:pt x="450371" y="170769"/>
                  </a:cubicBezTo>
                  <a:close/>
                  <a:moveTo>
                    <a:pt x="422377" y="170769"/>
                  </a:moveTo>
                  <a:cubicBezTo>
                    <a:pt x="417327" y="170769"/>
                    <a:pt x="413233" y="166675"/>
                    <a:pt x="413233" y="161625"/>
                  </a:cubicBezTo>
                  <a:lnTo>
                    <a:pt x="413233" y="88473"/>
                  </a:lnTo>
                  <a:cubicBezTo>
                    <a:pt x="413233" y="83423"/>
                    <a:pt x="417327" y="79329"/>
                    <a:pt x="422377" y="79329"/>
                  </a:cubicBezTo>
                  <a:cubicBezTo>
                    <a:pt x="427427" y="79329"/>
                    <a:pt x="431521" y="83423"/>
                    <a:pt x="431521" y="88473"/>
                  </a:cubicBezTo>
                  <a:lnTo>
                    <a:pt x="431521" y="161625"/>
                  </a:lnTo>
                  <a:cubicBezTo>
                    <a:pt x="431521" y="166675"/>
                    <a:pt x="427427" y="170769"/>
                    <a:pt x="422377" y="170769"/>
                  </a:cubicBezTo>
                  <a:close/>
                  <a:moveTo>
                    <a:pt x="394383" y="170769"/>
                  </a:moveTo>
                  <a:cubicBezTo>
                    <a:pt x="389333" y="170769"/>
                    <a:pt x="385239" y="166675"/>
                    <a:pt x="385239" y="161625"/>
                  </a:cubicBezTo>
                  <a:lnTo>
                    <a:pt x="385239" y="88473"/>
                  </a:lnTo>
                  <a:cubicBezTo>
                    <a:pt x="385239" y="83423"/>
                    <a:pt x="389333" y="79329"/>
                    <a:pt x="394383" y="79329"/>
                  </a:cubicBezTo>
                  <a:cubicBezTo>
                    <a:pt x="399433" y="79329"/>
                    <a:pt x="403527" y="83423"/>
                    <a:pt x="403527" y="88473"/>
                  </a:cubicBezTo>
                  <a:lnTo>
                    <a:pt x="403527" y="161625"/>
                  </a:lnTo>
                  <a:cubicBezTo>
                    <a:pt x="403527" y="166675"/>
                    <a:pt x="399433" y="170769"/>
                    <a:pt x="394383" y="170769"/>
                  </a:cubicBezTo>
                  <a:close/>
                  <a:moveTo>
                    <a:pt x="366389" y="170769"/>
                  </a:moveTo>
                  <a:cubicBezTo>
                    <a:pt x="361339" y="170769"/>
                    <a:pt x="357245" y="166675"/>
                    <a:pt x="357245" y="161625"/>
                  </a:cubicBezTo>
                  <a:lnTo>
                    <a:pt x="357245" y="88473"/>
                  </a:lnTo>
                  <a:cubicBezTo>
                    <a:pt x="357245" y="83423"/>
                    <a:pt x="361339" y="79329"/>
                    <a:pt x="366389" y="79329"/>
                  </a:cubicBezTo>
                  <a:cubicBezTo>
                    <a:pt x="371439" y="79329"/>
                    <a:pt x="375533" y="83423"/>
                    <a:pt x="375533" y="88473"/>
                  </a:cubicBezTo>
                  <a:lnTo>
                    <a:pt x="375533" y="161625"/>
                  </a:lnTo>
                  <a:cubicBezTo>
                    <a:pt x="375533" y="166675"/>
                    <a:pt x="371439" y="170769"/>
                    <a:pt x="366389" y="170769"/>
                  </a:cubicBezTo>
                  <a:close/>
                  <a:moveTo>
                    <a:pt x="338395" y="170769"/>
                  </a:moveTo>
                  <a:cubicBezTo>
                    <a:pt x="333345" y="170769"/>
                    <a:pt x="329251" y="166675"/>
                    <a:pt x="329251" y="161625"/>
                  </a:cubicBezTo>
                  <a:lnTo>
                    <a:pt x="329251" y="88473"/>
                  </a:lnTo>
                  <a:cubicBezTo>
                    <a:pt x="329251" y="83423"/>
                    <a:pt x="333345" y="79329"/>
                    <a:pt x="338395" y="79329"/>
                  </a:cubicBezTo>
                  <a:cubicBezTo>
                    <a:pt x="343445" y="79329"/>
                    <a:pt x="347539" y="83423"/>
                    <a:pt x="347539" y="88473"/>
                  </a:cubicBezTo>
                  <a:lnTo>
                    <a:pt x="347539" y="161625"/>
                  </a:lnTo>
                  <a:cubicBezTo>
                    <a:pt x="347539" y="166675"/>
                    <a:pt x="343445" y="170769"/>
                    <a:pt x="338395" y="170769"/>
                  </a:cubicBezTo>
                  <a:close/>
                  <a:moveTo>
                    <a:pt x="310401" y="170769"/>
                  </a:moveTo>
                  <a:cubicBezTo>
                    <a:pt x="305351" y="170769"/>
                    <a:pt x="301257" y="166675"/>
                    <a:pt x="301257" y="161625"/>
                  </a:cubicBezTo>
                  <a:lnTo>
                    <a:pt x="301257" y="88473"/>
                  </a:lnTo>
                  <a:cubicBezTo>
                    <a:pt x="301257" y="83423"/>
                    <a:pt x="305351" y="79329"/>
                    <a:pt x="310401" y="79329"/>
                  </a:cubicBezTo>
                  <a:cubicBezTo>
                    <a:pt x="315451" y="79329"/>
                    <a:pt x="319545" y="83423"/>
                    <a:pt x="319545" y="88473"/>
                  </a:cubicBezTo>
                  <a:lnTo>
                    <a:pt x="319545" y="161625"/>
                  </a:lnTo>
                  <a:cubicBezTo>
                    <a:pt x="319545" y="166675"/>
                    <a:pt x="315451" y="170769"/>
                    <a:pt x="310401" y="170769"/>
                  </a:cubicBezTo>
                  <a:close/>
                  <a:moveTo>
                    <a:pt x="282407" y="170769"/>
                  </a:moveTo>
                  <a:cubicBezTo>
                    <a:pt x="277357" y="170769"/>
                    <a:pt x="273263" y="166675"/>
                    <a:pt x="273263" y="161625"/>
                  </a:cubicBezTo>
                  <a:lnTo>
                    <a:pt x="273263" y="88473"/>
                  </a:lnTo>
                  <a:cubicBezTo>
                    <a:pt x="273263" y="83423"/>
                    <a:pt x="277357" y="79329"/>
                    <a:pt x="282407" y="79329"/>
                  </a:cubicBezTo>
                  <a:cubicBezTo>
                    <a:pt x="287457" y="79329"/>
                    <a:pt x="291551" y="83423"/>
                    <a:pt x="291551" y="88473"/>
                  </a:cubicBezTo>
                  <a:lnTo>
                    <a:pt x="291551" y="161625"/>
                  </a:lnTo>
                  <a:cubicBezTo>
                    <a:pt x="291551" y="166675"/>
                    <a:pt x="287457" y="170769"/>
                    <a:pt x="282407" y="170769"/>
                  </a:cubicBezTo>
                  <a:close/>
                  <a:moveTo>
                    <a:pt x="0" y="187436"/>
                  </a:moveTo>
                  <a:lnTo>
                    <a:pt x="1402492" y="187436"/>
                  </a:lnTo>
                  <a:lnTo>
                    <a:pt x="1402492" y="56158"/>
                  </a:lnTo>
                  <a:lnTo>
                    <a:pt x="0" y="56158"/>
                  </a:lnTo>
                  <a:close/>
                  <a:moveTo>
                    <a:pt x="448311" y="646221"/>
                  </a:moveTo>
                  <a:cubicBezTo>
                    <a:pt x="435378" y="646221"/>
                    <a:pt x="424893" y="635736"/>
                    <a:pt x="424893" y="622803"/>
                  </a:cubicBezTo>
                  <a:lnTo>
                    <a:pt x="424893" y="400558"/>
                  </a:lnTo>
                  <a:cubicBezTo>
                    <a:pt x="424893" y="387625"/>
                    <a:pt x="435378" y="377140"/>
                    <a:pt x="448311" y="377140"/>
                  </a:cubicBezTo>
                  <a:lnTo>
                    <a:pt x="1211100" y="377140"/>
                  </a:lnTo>
                  <a:cubicBezTo>
                    <a:pt x="1224033" y="377140"/>
                    <a:pt x="1234518" y="387625"/>
                    <a:pt x="1234518" y="400558"/>
                  </a:cubicBezTo>
                  <a:lnTo>
                    <a:pt x="1234518" y="622803"/>
                  </a:lnTo>
                  <a:cubicBezTo>
                    <a:pt x="1234518" y="635736"/>
                    <a:pt x="1224033" y="646221"/>
                    <a:pt x="1211100" y="646221"/>
                  </a:cubicBezTo>
                  <a:close/>
                  <a:moveTo>
                    <a:pt x="1157297" y="896251"/>
                  </a:moveTo>
                  <a:cubicBezTo>
                    <a:pt x="1142981" y="896251"/>
                    <a:pt x="1131375" y="884645"/>
                    <a:pt x="1131375" y="870329"/>
                  </a:cubicBezTo>
                  <a:lnTo>
                    <a:pt x="1131375" y="765012"/>
                  </a:lnTo>
                  <a:cubicBezTo>
                    <a:pt x="1131375" y="750696"/>
                    <a:pt x="1142981" y="739090"/>
                    <a:pt x="1157297" y="739090"/>
                  </a:cubicBezTo>
                  <a:lnTo>
                    <a:pt x="1260983" y="739090"/>
                  </a:lnTo>
                  <a:cubicBezTo>
                    <a:pt x="1275299" y="739090"/>
                    <a:pt x="1286905" y="750696"/>
                    <a:pt x="1286905" y="765012"/>
                  </a:cubicBezTo>
                  <a:lnTo>
                    <a:pt x="1286905" y="870329"/>
                  </a:lnTo>
                  <a:cubicBezTo>
                    <a:pt x="1286905" y="884645"/>
                    <a:pt x="1275299" y="896251"/>
                    <a:pt x="1260983" y="896251"/>
                  </a:cubicBezTo>
                  <a:close/>
                  <a:moveTo>
                    <a:pt x="193380" y="1417901"/>
                  </a:moveTo>
                  <a:lnTo>
                    <a:pt x="236685" y="1417901"/>
                  </a:lnTo>
                  <a:lnTo>
                    <a:pt x="276969" y="1362511"/>
                  </a:lnTo>
                  <a:lnTo>
                    <a:pt x="276969" y="1190793"/>
                  </a:lnTo>
                  <a:lnTo>
                    <a:pt x="319776" y="1190793"/>
                  </a:lnTo>
                  <a:lnTo>
                    <a:pt x="319049" y="1364525"/>
                  </a:lnTo>
                  <a:lnTo>
                    <a:pt x="355305" y="1417901"/>
                  </a:lnTo>
                  <a:lnTo>
                    <a:pt x="398610" y="1417901"/>
                  </a:lnTo>
                  <a:lnTo>
                    <a:pt x="438894" y="1362511"/>
                  </a:lnTo>
                  <a:lnTo>
                    <a:pt x="438894" y="1190793"/>
                  </a:lnTo>
                  <a:lnTo>
                    <a:pt x="486464" y="1190793"/>
                  </a:lnTo>
                  <a:lnTo>
                    <a:pt x="485737" y="1364525"/>
                  </a:lnTo>
                  <a:lnTo>
                    <a:pt x="521993" y="1417901"/>
                  </a:lnTo>
                  <a:lnTo>
                    <a:pt x="565298" y="1417901"/>
                  </a:lnTo>
                  <a:lnTo>
                    <a:pt x="605582" y="1362511"/>
                  </a:lnTo>
                  <a:lnTo>
                    <a:pt x="605582" y="1190793"/>
                  </a:lnTo>
                  <a:lnTo>
                    <a:pt x="658202" y="1190793"/>
                  </a:lnTo>
                  <a:lnTo>
                    <a:pt x="657475" y="1364525"/>
                  </a:lnTo>
                  <a:lnTo>
                    <a:pt x="693731" y="1417901"/>
                  </a:lnTo>
                  <a:lnTo>
                    <a:pt x="737036" y="1417901"/>
                  </a:lnTo>
                  <a:lnTo>
                    <a:pt x="777320" y="1362511"/>
                  </a:lnTo>
                  <a:lnTo>
                    <a:pt x="777320" y="1190793"/>
                  </a:lnTo>
                  <a:lnTo>
                    <a:pt x="811843" y="1190793"/>
                  </a:lnTo>
                  <a:lnTo>
                    <a:pt x="811843" y="1092914"/>
                  </a:lnTo>
                  <a:lnTo>
                    <a:pt x="126043" y="1092914"/>
                  </a:lnTo>
                  <a:lnTo>
                    <a:pt x="126043" y="1190793"/>
                  </a:lnTo>
                  <a:lnTo>
                    <a:pt x="157851" y="1190793"/>
                  </a:lnTo>
                  <a:lnTo>
                    <a:pt x="157124" y="1364525"/>
                  </a:lnTo>
                  <a:close/>
                  <a:moveTo>
                    <a:pt x="715384" y="1461206"/>
                  </a:moveTo>
                  <a:lnTo>
                    <a:pt x="733542" y="1459289"/>
                  </a:lnTo>
                  <a:lnTo>
                    <a:pt x="739046" y="1457208"/>
                  </a:lnTo>
                  <a:lnTo>
                    <a:pt x="741065" y="1454659"/>
                  </a:lnTo>
                  <a:lnTo>
                    <a:pt x="741065" y="1428476"/>
                  </a:lnTo>
                  <a:lnTo>
                    <a:pt x="739046" y="1425927"/>
                  </a:lnTo>
                  <a:lnTo>
                    <a:pt x="733542" y="1423846"/>
                  </a:lnTo>
                  <a:cubicBezTo>
                    <a:pt x="728894" y="1422661"/>
                    <a:pt x="722474" y="1421929"/>
                    <a:pt x="715384" y="1421929"/>
                  </a:cubicBezTo>
                  <a:cubicBezTo>
                    <a:pt x="704748" y="1421929"/>
                    <a:pt x="695620" y="1423577"/>
                    <a:pt x="691721" y="1425927"/>
                  </a:cubicBezTo>
                  <a:cubicBezTo>
                    <a:pt x="690421" y="1426711"/>
                    <a:pt x="689703" y="1427572"/>
                    <a:pt x="689703" y="1428476"/>
                  </a:cubicBezTo>
                  <a:lnTo>
                    <a:pt x="689703" y="1454659"/>
                  </a:lnTo>
                  <a:cubicBezTo>
                    <a:pt x="689703" y="1456467"/>
                    <a:pt x="692578" y="1458104"/>
                    <a:pt x="697225" y="1459289"/>
                  </a:cubicBezTo>
                  <a:cubicBezTo>
                    <a:pt x="701873" y="1460473"/>
                    <a:pt x="708293" y="1461206"/>
                    <a:pt x="715384" y="1461206"/>
                  </a:cubicBezTo>
                  <a:close/>
                  <a:moveTo>
                    <a:pt x="543646" y="1461206"/>
                  </a:moveTo>
                  <a:lnTo>
                    <a:pt x="561804" y="1459289"/>
                  </a:lnTo>
                  <a:lnTo>
                    <a:pt x="567308" y="1457208"/>
                  </a:lnTo>
                  <a:lnTo>
                    <a:pt x="569327" y="1454659"/>
                  </a:lnTo>
                  <a:lnTo>
                    <a:pt x="569327" y="1428476"/>
                  </a:lnTo>
                  <a:lnTo>
                    <a:pt x="567308" y="1425927"/>
                  </a:lnTo>
                  <a:lnTo>
                    <a:pt x="561804" y="1423846"/>
                  </a:lnTo>
                  <a:cubicBezTo>
                    <a:pt x="557156" y="1422661"/>
                    <a:pt x="550736" y="1421929"/>
                    <a:pt x="543646" y="1421929"/>
                  </a:cubicBezTo>
                  <a:cubicBezTo>
                    <a:pt x="533010" y="1421929"/>
                    <a:pt x="523882" y="1423577"/>
                    <a:pt x="519983" y="1425927"/>
                  </a:cubicBezTo>
                  <a:cubicBezTo>
                    <a:pt x="518683" y="1426711"/>
                    <a:pt x="517965" y="1427572"/>
                    <a:pt x="517965" y="1428476"/>
                  </a:cubicBezTo>
                  <a:lnTo>
                    <a:pt x="517965" y="1454659"/>
                  </a:lnTo>
                  <a:cubicBezTo>
                    <a:pt x="517965" y="1456467"/>
                    <a:pt x="520840" y="1458104"/>
                    <a:pt x="525487" y="1459289"/>
                  </a:cubicBezTo>
                  <a:cubicBezTo>
                    <a:pt x="530135" y="1460473"/>
                    <a:pt x="536555" y="1461206"/>
                    <a:pt x="543646" y="1461206"/>
                  </a:cubicBezTo>
                  <a:close/>
                  <a:moveTo>
                    <a:pt x="376958" y="1461206"/>
                  </a:moveTo>
                  <a:lnTo>
                    <a:pt x="395116" y="1459289"/>
                  </a:lnTo>
                  <a:lnTo>
                    <a:pt x="400620" y="1457208"/>
                  </a:lnTo>
                  <a:lnTo>
                    <a:pt x="402639" y="1454659"/>
                  </a:lnTo>
                  <a:lnTo>
                    <a:pt x="402639" y="1428476"/>
                  </a:lnTo>
                  <a:lnTo>
                    <a:pt x="400620" y="1425927"/>
                  </a:lnTo>
                  <a:lnTo>
                    <a:pt x="395116" y="1423846"/>
                  </a:lnTo>
                  <a:cubicBezTo>
                    <a:pt x="390468" y="1422661"/>
                    <a:pt x="384048" y="1421929"/>
                    <a:pt x="376958" y="1421929"/>
                  </a:cubicBezTo>
                  <a:cubicBezTo>
                    <a:pt x="366322" y="1421929"/>
                    <a:pt x="357194" y="1423577"/>
                    <a:pt x="353295" y="1425927"/>
                  </a:cubicBezTo>
                  <a:cubicBezTo>
                    <a:pt x="351995" y="1426711"/>
                    <a:pt x="351277" y="1427572"/>
                    <a:pt x="351277" y="1428476"/>
                  </a:cubicBezTo>
                  <a:lnTo>
                    <a:pt x="351277" y="1454659"/>
                  </a:lnTo>
                  <a:cubicBezTo>
                    <a:pt x="351277" y="1456467"/>
                    <a:pt x="354152" y="1458104"/>
                    <a:pt x="358799" y="1459289"/>
                  </a:cubicBezTo>
                  <a:cubicBezTo>
                    <a:pt x="363447" y="1460473"/>
                    <a:pt x="369867" y="1461206"/>
                    <a:pt x="376958" y="1461206"/>
                  </a:cubicBezTo>
                  <a:close/>
                  <a:moveTo>
                    <a:pt x="215033" y="1461206"/>
                  </a:moveTo>
                  <a:lnTo>
                    <a:pt x="233191" y="1459289"/>
                  </a:lnTo>
                  <a:lnTo>
                    <a:pt x="238695" y="1457208"/>
                  </a:lnTo>
                  <a:lnTo>
                    <a:pt x="240714" y="1454659"/>
                  </a:lnTo>
                  <a:lnTo>
                    <a:pt x="240714" y="1428476"/>
                  </a:lnTo>
                  <a:lnTo>
                    <a:pt x="238695" y="1425927"/>
                  </a:lnTo>
                  <a:lnTo>
                    <a:pt x="233191" y="1423846"/>
                  </a:lnTo>
                  <a:cubicBezTo>
                    <a:pt x="228543" y="1422661"/>
                    <a:pt x="222123" y="1421929"/>
                    <a:pt x="215033" y="1421929"/>
                  </a:cubicBezTo>
                  <a:cubicBezTo>
                    <a:pt x="204397" y="1421929"/>
                    <a:pt x="195269" y="1423577"/>
                    <a:pt x="191370" y="1425927"/>
                  </a:cubicBezTo>
                  <a:cubicBezTo>
                    <a:pt x="190070" y="1426711"/>
                    <a:pt x="189352" y="1427572"/>
                    <a:pt x="189352" y="1428476"/>
                  </a:cubicBezTo>
                  <a:lnTo>
                    <a:pt x="189352" y="1454659"/>
                  </a:lnTo>
                  <a:cubicBezTo>
                    <a:pt x="189352" y="1456467"/>
                    <a:pt x="192227" y="1458104"/>
                    <a:pt x="196874" y="1459289"/>
                  </a:cubicBezTo>
                  <a:cubicBezTo>
                    <a:pt x="201522" y="1460473"/>
                    <a:pt x="207942" y="1461206"/>
                    <a:pt x="215033" y="1461206"/>
                  </a:cubicBezTo>
                  <a:close/>
                  <a:moveTo>
                    <a:pt x="486552" y="1531448"/>
                  </a:moveTo>
                  <a:cubicBezTo>
                    <a:pt x="486158" y="1531123"/>
                    <a:pt x="486146" y="1530770"/>
                    <a:pt x="486146" y="1530415"/>
                  </a:cubicBezTo>
                  <a:lnTo>
                    <a:pt x="486560" y="1529359"/>
                  </a:lnTo>
                  <a:close/>
                  <a:moveTo>
                    <a:pt x="319858" y="1532686"/>
                  </a:moveTo>
                  <a:cubicBezTo>
                    <a:pt x="319027" y="1532018"/>
                    <a:pt x="318967" y="1531224"/>
                    <a:pt x="318967" y="1530415"/>
                  </a:cubicBezTo>
                  <a:lnTo>
                    <a:pt x="319878" y="1528094"/>
                  </a:lnTo>
                  <a:close/>
                  <a:moveTo>
                    <a:pt x="157929" y="1533624"/>
                  </a:moveTo>
                  <a:cubicBezTo>
                    <a:pt x="156796" y="1532725"/>
                    <a:pt x="156670" y="1531585"/>
                    <a:pt x="156670" y="1530415"/>
                  </a:cubicBezTo>
                  <a:lnTo>
                    <a:pt x="157957" y="1527136"/>
                  </a:lnTo>
                  <a:close/>
                  <a:moveTo>
                    <a:pt x="658276" y="1534776"/>
                  </a:moveTo>
                  <a:cubicBezTo>
                    <a:pt x="656808" y="1533616"/>
                    <a:pt x="656564" y="1532045"/>
                    <a:pt x="656564" y="1530415"/>
                  </a:cubicBezTo>
                  <a:lnTo>
                    <a:pt x="658313" y="1525960"/>
                  </a:lnTo>
                  <a:close/>
                  <a:moveTo>
                    <a:pt x="1191766" y="1623750"/>
                  </a:moveTo>
                  <a:lnTo>
                    <a:pt x="1199790" y="1623750"/>
                  </a:lnTo>
                  <a:lnTo>
                    <a:pt x="1199790" y="1566817"/>
                  </a:lnTo>
                  <a:lnTo>
                    <a:pt x="1191766" y="1566817"/>
                  </a:lnTo>
                  <a:close/>
                  <a:moveTo>
                    <a:pt x="1197062" y="1639589"/>
                  </a:moveTo>
                  <a:cubicBezTo>
                    <a:pt x="1172200" y="1639589"/>
                    <a:pt x="1152046" y="1619435"/>
                    <a:pt x="1152046" y="1594573"/>
                  </a:cubicBezTo>
                  <a:cubicBezTo>
                    <a:pt x="1152046" y="1569711"/>
                    <a:pt x="1172200" y="1549557"/>
                    <a:pt x="1197062" y="1549557"/>
                  </a:cubicBezTo>
                  <a:cubicBezTo>
                    <a:pt x="1221924" y="1549557"/>
                    <a:pt x="1242079" y="1569711"/>
                    <a:pt x="1242079" y="1594573"/>
                  </a:cubicBezTo>
                  <a:cubicBezTo>
                    <a:pt x="1242079" y="1619435"/>
                    <a:pt x="1221924" y="1639589"/>
                    <a:pt x="1197062" y="1639589"/>
                  </a:cubicBezTo>
                  <a:close/>
                  <a:moveTo>
                    <a:pt x="193380" y="1779536"/>
                  </a:moveTo>
                  <a:lnTo>
                    <a:pt x="236685" y="1779536"/>
                  </a:lnTo>
                  <a:lnTo>
                    <a:pt x="276969" y="1724146"/>
                  </a:lnTo>
                  <a:lnTo>
                    <a:pt x="276969" y="1571626"/>
                  </a:lnTo>
                  <a:lnTo>
                    <a:pt x="319696" y="1571626"/>
                  </a:lnTo>
                  <a:lnTo>
                    <a:pt x="319049" y="1726160"/>
                  </a:lnTo>
                  <a:lnTo>
                    <a:pt x="355305" y="1779536"/>
                  </a:lnTo>
                  <a:lnTo>
                    <a:pt x="398610" y="1779536"/>
                  </a:lnTo>
                  <a:lnTo>
                    <a:pt x="438894" y="1724146"/>
                  </a:lnTo>
                  <a:lnTo>
                    <a:pt x="438894" y="1571626"/>
                  </a:lnTo>
                  <a:lnTo>
                    <a:pt x="486384" y="1571626"/>
                  </a:lnTo>
                  <a:lnTo>
                    <a:pt x="485737" y="1726160"/>
                  </a:lnTo>
                  <a:lnTo>
                    <a:pt x="521993" y="1779536"/>
                  </a:lnTo>
                  <a:lnTo>
                    <a:pt x="565298" y="1779536"/>
                  </a:lnTo>
                  <a:lnTo>
                    <a:pt x="605582" y="1724146"/>
                  </a:lnTo>
                  <a:lnTo>
                    <a:pt x="605582" y="1571626"/>
                  </a:lnTo>
                  <a:lnTo>
                    <a:pt x="658122" y="1571626"/>
                  </a:lnTo>
                  <a:lnTo>
                    <a:pt x="657475" y="1726160"/>
                  </a:lnTo>
                  <a:lnTo>
                    <a:pt x="693731" y="1779536"/>
                  </a:lnTo>
                  <a:lnTo>
                    <a:pt x="737036" y="1779536"/>
                  </a:lnTo>
                  <a:lnTo>
                    <a:pt x="777320" y="1724146"/>
                  </a:lnTo>
                  <a:lnTo>
                    <a:pt x="777320" y="1571626"/>
                  </a:lnTo>
                  <a:lnTo>
                    <a:pt x="807081" y="1571626"/>
                  </a:lnTo>
                  <a:lnTo>
                    <a:pt x="807081" y="1473747"/>
                  </a:lnTo>
                  <a:lnTo>
                    <a:pt x="121281" y="1473747"/>
                  </a:lnTo>
                  <a:lnTo>
                    <a:pt x="121281" y="1571626"/>
                  </a:lnTo>
                  <a:lnTo>
                    <a:pt x="157771" y="1571626"/>
                  </a:lnTo>
                  <a:lnTo>
                    <a:pt x="157124" y="1726160"/>
                  </a:lnTo>
                  <a:close/>
                  <a:moveTo>
                    <a:pt x="715384" y="1822841"/>
                  </a:moveTo>
                  <a:lnTo>
                    <a:pt x="733542" y="1820924"/>
                  </a:lnTo>
                  <a:lnTo>
                    <a:pt x="739046" y="1818843"/>
                  </a:lnTo>
                  <a:lnTo>
                    <a:pt x="741065" y="1816294"/>
                  </a:lnTo>
                  <a:lnTo>
                    <a:pt x="741065" y="1790112"/>
                  </a:lnTo>
                  <a:lnTo>
                    <a:pt x="739046" y="1787563"/>
                  </a:lnTo>
                  <a:lnTo>
                    <a:pt x="733542" y="1785481"/>
                  </a:lnTo>
                  <a:cubicBezTo>
                    <a:pt x="728894" y="1784297"/>
                    <a:pt x="722474" y="1783564"/>
                    <a:pt x="715384" y="1783564"/>
                  </a:cubicBezTo>
                  <a:cubicBezTo>
                    <a:pt x="704748" y="1783564"/>
                    <a:pt x="695620" y="1785212"/>
                    <a:pt x="691721" y="1787563"/>
                  </a:cubicBezTo>
                  <a:cubicBezTo>
                    <a:pt x="690421" y="1788346"/>
                    <a:pt x="689703" y="1789207"/>
                    <a:pt x="689703" y="1790112"/>
                  </a:cubicBezTo>
                  <a:lnTo>
                    <a:pt x="689703" y="1816294"/>
                  </a:lnTo>
                  <a:cubicBezTo>
                    <a:pt x="689703" y="1818102"/>
                    <a:pt x="692578" y="1819739"/>
                    <a:pt x="697225" y="1820924"/>
                  </a:cubicBezTo>
                  <a:cubicBezTo>
                    <a:pt x="701873" y="1822109"/>
                    <a:pt x="708293" y="1822841"/>
                    <a:pt x="715384" y="1822841"/>
                  </a:cubicBezTo>
                  <a:close/>
                  <a:moveTo>
                    <a:pt x="543646" y="1822841"/>
                  </a:moveTo>
                  <a:lnTo>
                    <a:pt x="561804" y="1820924"/>
                  </a:lnTo>
                  <a:lnTo>
                    <a:pt x="567308" y="1818843"/>
                  </a:lnTo>
                  <a:lnTo>
                    <a:pt x="569327" y="1816294"/>
                  </a:lnTo>
                  <a:lnTo>
                    <a:pt x="569327" y="1790112"/>
                  </a:lnTo>
                  <a:lnTo>
                    <a:pt x="567308" y="1787563"/>
                  </a:lnTo>
                  <a:lnTo>
                    <a:pt x="561804" y="1785481"/>
                  </a:lnTo>
                  <a:cubicBezTo>
                    <a:pt x="557156" y="1784297"/>
                    <a:pt x="550736" y="1783564"/>
                    <a:pt x="543646" y="1783564"/>
                  </a:cubicBezTo>
                  <a:cubicBezTo>
                    <a:pt x="533010" y="1783564"/>
                    <a:pt x="523882" y="1785212"/>
                    <a:pt x="519983" y="1787563"/>
                  </a:cubicBezTo>
                  <a:cubicBezTo>
                    <a:pt x="518683" y="1788346"/>
                    <a:pt x="517965" y="1789207"/>
                    <a:pt x="517965" y="1790112"/>
                  </a:cubicBezTo>
                  <a:lnTo>
                    <a:pt x="517965" y="1816294"/>
                  </a:lnTo>
                  <a:cubicBezTo>
                    <a:pt x="517965" y="1818102"/>
                    <a:pt x="520840" y="1819739"/>
                    <a:pt x="525487" y="1820924"/>
                  </a:cubicBezTo>
                  <a:cubicBezTo>
                    <a:pt x="530135" y="1822109"/>
                    <a:pt x="536555" y="1822841"/>
                    <a:pt x="543646" y="1822841"/>
                  </a:cubicBezTo>
                  <a:close/>
                  <a:moveTo>
                    <a:pt x="376958" y="1822841"/>
                  </a:moveTo>
                  <a:lnTo>
                    <a:pt x="395116" y="1820924"/>
                  </a:lnTo>
                  <a:lnTo>
                    <a:pt x="400620" y="1818843"/>
                  </a:lnTo>
                  <a:lnTo>
                    <a:pt x="402639" y="1816294"/>
                  </a:lnTo>
                  <a:lnTo>
                    <a:pt x="402639" y="1790112"/>
                  </a:lnTo>
                  <a:lnTo>
                    <a:pt x="400620" y="1787563"/>
                  </a:lnTo>
                  <a:lnTo>
                    <a:pt x="395116" y="1785481"/>
                  </a:lnTo>
                  <a:cubicBezTo>
                    <a:pt x="390468" y="1784297"/>
                    <a:pt x="384048" y="1783564"/>
                    <a:pt x="376958" y="1783564"/>
                  </a:cubicBezTo>
                  <a:cubicBezTo>
                    <a:pt x="366322" y="1783564"/>
                    <a:pt x="357194" y="1785212"/>
                    <a:pt x="353295" y="1787563"/>
                  </a:cubicBezTo>
                  <a:cubicBezTo>
                    <a:pt x="351995" y="1788346"/>
                    <a:pt x="351277" y="1789207"/>
                    <a:pt x="351277" y="1790112"/>
                  </a:cubicBezTo>
                  <a:lnTo>
                    <a:pt x="351277" y="1816294"/>
                  </a:lnTo>
                  <a:cubicBezTo>
                    <a:pt x="351277" y="1818102"/>
                    <a:pt x="354152" y="1819739"/>
                    <a:pt x="358799" y="1820924"/>
                  </a:cubicBezTo>
                  <a:cubicBezTo>
                    <a:pt x="363447" y="1822109"/>
                    <a:pt x="369867" y="1822841"/>
                    <a:pt x="376958" y="1822841"/>
                  </a:cubicBezTo>
                  <a:close/>
                  <a:moveTo>
                    <a:pt x="215033" y="1822841"/>
                  </a:moveTo>
                  <a:lnTo>
                    <a:pt x="233191" y="1820924"/>
                  </a:lnTo>
                  <a:lnTo>
                    <a:pt x="238695" y="1818843"/>
                  </a:lnTo>
                  <a:lnTo>
                    <a:pt x="240714" y="1816294"/>
                  </a:lnTo>
                  <a:lnTo>
                    <a:pt x="240714" y="1790112"/>
                  </a:lnTo>
                  <a:lnTo>
                    <a:pt x="238695" y="1787563"/>
                  </a:lnTo>
                  <a:lnTo>
                    <a:pt x="233191" y="1785481"/>
                  </a:lnTo>
                  <a:cubicBezTo>
                    <a:pt x="228543" y="1784297"/>
                    <a:pt x="222123" y="1783564"/>
                    <a:pt x="215033" y="1783564"/>
                  </a:cubicBezTo>
                  <a:cubicBezTo>
                    <a:pt x="204397" y="1783564"/>
                    <a:pt x="195269" y="1785212"/>
                    <a:pt x="191370" y="1787563"/>
                  </a:cubicBezTo>
                  <a:cubicBezTo>
                    <a:pt x="190070" y="1788346"/>
                    <a:pt x="189352" y="1789207"/>
                    <a:pt x="189352" y="1790112"/>
                  </a:cubicBezTo>
                  <a:lnTo>
                    <a:pt x="189352" y="1816294"/>
                  </a:lnTo>
                  <a:cubicBezTo>
                    <a:pt x="189352" y="1818102"/>
                    <a:pt x="192227" y="1819739"/>
                    <a:pt x="196874" y="1820924"/>
                  </a:cubicBezTo>
                  <a:cubicBezTo>
                    <a:pt x="201522" y="1822109"/>
                    <a:pt x="207942" y="1822841"/>
                    <a:pt x="215033" y="1822841"/>
                  </a:cubicBezTo>
                  <a:close/>
                  <a:moveTo>
                    <a:pt x="986109" y="1830956"/>
                  </a:moveTo>
                  <a:lnTo>
                    <a:pt x="986109" y="1782631"/>
                  </a:lnTo>
                  <a:lnTo>
                    <a:pt x="1102789" y="1782631"/>
                  </a:lnTo>
                  <a:lnTo>
                    <a:pt x="1102789" y="1830956"/>
                  </a:lnTo>
                  <a:close/>
                  <a:moveTo>
                    <a:pt x="486503" y="1896847"/>
                  </a:moveTo>
                  <a:cubicBezTo>
                    <a:pt x="486155" y="1896558"/>
                    <a:pt x="486146" y="1896249"/>
                    <a:pt x="486146" y="1895937"/>
                  </a:cubicBezTo>
                  <a:lnTo>
                    <a:pt x="486511" y="1895007"/>
                  </a:lnTo>
                  <a:close/>
                  <a:moveTo>
                    <a:pt x="319810" y="1898084"/>
                  </a:moveTo>
                  <a:cubicBezTo>
                    <a:pt x="319020" y="1897449"/>
                    <a:pt x="318967" y="1896699"/>
                    <a:pt x="318967" y="1895937"/>
                  </a:cubicBezTo>
                  <a:lnTo>
                    <a:pt x="319828" y="1893743"/>
                  </a:lnTo>
                  <a:close/>
                  <a:moveTo>
                    <a:pt x="157881" y="1899022"/>
                  </a:moveTo>
                  <a:cubicBezTo>
                    <a:pt x="156786" y="1898152"/>
                    <a:pt x="156670" y="1897059"/>
                    <a:pt x="156670" y="1895937"/>
                  </a:cubicBezTo>
                  <a:lnTo>
                    <a:pt x="157907" y="1892784"/>
                  </a:lnTo>
                  <a:close/>
                  <a:moveTo>
                    <a:pt x="658227" y="1900174"/>
                  </a:moveTo>
                  <a:cubicBezTo>
                    <a:pt x="656794" y="1899041"/>
                    <a:pt x="656564" y="1897517"/>
                    <a:pt x="656564" y="1895937"/>
                  </a:cubicBezTo>
                  <a:lnTo>
                    <a:pt x="658263" y="1891608"/>
                  </a:lnTo>
                  <a:close/>
                  <a:moveTo>
                    <a:pt x="967231" y="1907087"/>
                  </a:moveTo>
                  <a:lnTo>
                    <a:pt x="1121668" y="1907087"/>
                  </a:lnTo>
                  <a:cubicBezTo>
                    <a:pt x="1127283" y="1907087"/>
                    <a:pt x="1131834" y="1902535"/>
                    <a:pt x="1131834" y="1896920"/>
                  </a:cubicBezTo>
                  <a:lnTo>
                    <a:pt x="1131834" y="1764992"/>
                  </a:lnTo>
                  <a:cubicBezTo>
                    <a:pt x="1131834" y="1759378"/>
                    <a:pt x="1127283" y="1754826"/>
                    <a:pt x="1121668" y="1754826"/>
                  </a:cubicBezTo>
                  <a:lnTo>
                    <a:pt x="967231" y="1754826"/>
                  </a:lnTo>
                  <a:cubicBezTo>
                    <a:pt x="961616" y="1754826"/>
                    <a:pt x="957065" y="1759378"/>
                    <a:pt x="957065" y="1764992"/>
                  </a:cubicBezTo>
                  <a:lnTo>
                    <a:pt x="957065" y="1896920"/>
                  </a:lnTo>
                  <a:cubicBezTo>
                    <a:pt x="957065" y="1902535"/>
                    <a:pt x="961616" y="1907087"/>
                    <a:pt x="967231" y="1907087"/>
                  </a:cubicBezTo>
                  <a:close/>
                  <a:moveTo>
                    <a:pt x="970657" y="1920328"/>
                  </a:moveTo>
                  <a:cubicBezTo>
                    <a:pt x="954570" y="1920328"/>
                    <a:pt x="941528" y="1907287"/>
                    <a:pt x="941528" y="1891200"/>
                  </a:cubicBezTo>
                  <a:lnTo>
                    <a:pt x="941528" y="1774688"/>
                  </a:lnTo>
                  <a:cubicBezTo>
                    <a:pt x="941528" y="1758600"/>
                    <a:pt x="954570" y="1745559"/>
                    <a:pt x="970657" y="1745559"/>
                  </a:cubicBezTo>
                  <a:lnTo>
                    <a:pt x="1114973" y="1745559"/>
                  </a:lnTo>
                  <a:cubicBezTo>
                    <a:pt x="1131061" y="1745559"/>
                    <a:pt x="1144102" y="1758600"/>
                    <a:pt x="1144102" y="1774688"/>
                  </a:cubicBezTo>
                  <a:lnTo>
                    <a:pt x="1144102" y="1891200"/>
                  </a:lnTo>
                  <a:cubicBezTo>
                    <a:pt x="1144102" y="1907287"/>
                    <a:pt x="1131061" y="1920328"/>
                    <a:pt x="1114973" y="1920328"/>
                  </a:cubicBezTo>
                  <a:close/>
                  <a:moveTo>
                    <a:pt x="1109480" y="1998069"/>
                  </a:moveTo>
                  <a:cubicBezTo>
                    <a:pt x="1115019" y="1998069"/>
                    <a:pt x="1119510" y="1993578"/>
                    <a:pt x="1119510" y="1988039"/>
                  </a:cubicBezTo>
                  <a:cubicBezTo>
                    <a:pt x="1119510" y="1982500"/>
                    <a:pt x="1115019" y="1978010"/>
                    <a:pt x="1109480" y="1978010"/>
                  </a:cubicBezTo>
                  <a:cubicBezTo>
                    <a:pt x="1103941" y="1978010"/>
                    <a:pt x="1099451" y="1982500"/>
                    <a:pt x="1099451" y="1988039"/>
                  </a:cubicBezTo>
                  <a:cubicBezTo>
                    <a:pt x="1099451" y="1993578"/>
                    <a:pt x="1103941" y="1998069"/>
                    <a:pt x="1109480" y="1998069"/>
                  </a:cubicBezTo>
                  <a:close/>
                  <a:moveTo>
                    <a:pt x="1064099" y="1998069"/>
                  </a:moveTo>
                  <a:cubicBezTo>
                    <a:pt x="1069638" y="1998069"/>
                    <a:pt x="1074128" y="1993578"/>
                    <a:pt x="1074128" y="1988039"/>
                  </a:cubicBezTo>
                  <a:cubicBezTo>
                    <a:pt x="1074128" y="1982500"/>
                    <a:pt x="1069638" y="1978010"/>
                    <a:pt x="1064099" y="1978010"/>
                  </a:cubicBezTo>
                  <a:cubicBezTo>
                    <a:pt x="1058560" y="1978010"/>
                    <a:pt x="1054069" y="1982500"/>
                    <a:pt x="1054069" y="1988039"/>
                  </a:cubicBezTo>
                  <a:cubicBezTo>
                    <a:pt x="1054069" y="1993578"/>
                    <a:pt x="1058560" y="1998069"/>
                    <a:pt x="1064099" y="1998069"/>
                  </a:cubicBezTo>
                  <a:close/>
                  <a:moveTo>
                    <a:pt x="1015110" y="1998069"/>
                  </a:moveTo>
                  <a:cubicBezTo>
                    <a:pt x="1020649" y="1998069"/>
                    <a:pt x="1025139" y="1993578"/>
                    <a:pt x="1025139" y="1988039"/>
                  </a:cubicBezTo>
                  <a:cubicBezTo>
                    <a:pt x="1025139" y="1982500"/>
                    <a:pt x="1020649" y="1978010"/>
                    <a:pt x="1015110" y="1978010"/>
                  </a:cubicBezTo>
                  <a:cubicBezTo>
                    <a:pt x="1009571" y="1978010"/>
                    <a:pt x="1005081" y="1982500"/>
                    <a:pt x="1005081" y="1988039"/>
                  </a:cubicBezTo>
                  <a:cubicBezTo>
                    <a:pt x="1005081" y="1993578"/>
                    <a:pt x="1009571" y="1998069"/>
                    <a:pt x="1015110" y="1998069"/>
                  </a:cubicBezTo>
                  <a:close/>
                  <a:moveTo>
                    <a:pt x="972742" y="1998069"/>
                  </a:moveTo>
                  <a:cubicBezTo>
                    <a:pt x="978281" y="1998069"/>
                    <a:pt x="982771" y="1993578"/>
                    <a:pt x="982771" y="1988039"/>
                  </a:cubicBezTo>
                  <a:cubicBezTo>
                    <a:pt x="982771" y="1982500"/>
                    <a:pt x="978281" y="1978010"/>
                    <a:pt x="972742" y="1978010"/>
                  </a:cubicBezTo>
                  <a:cubicBezTo>
                    <a:pt x="967203" y="1978010"/>
                    <a:pt x="962712" y="1982500"/>
                    <a:pt x="962712" y="1988039"/>
                  </a:cubicBezTo>
                  <a:cubicBezTo>
                    <a:pt x="962712" y="1993578"/>
                    <a:pt x="967203" y="1998069"/>
                    <a:pt x="972742" y="1998069"/>
                  </a:cubicBezTo>
                  <a:close/>
                  <a:moveTo>
                    <a:pt x="954327" y="2039489"/>
                  </a:moveTo>
                  <a:cubicBezTo>
                    <a:pt x="947259" y="2039489"/>
                    <a:pt x="941528" y="2033759"/>
                    <a:pt x="941528" y="2026690"/>
                  </a:cubicBezTo>
                  <a:lnTo>
                    <a:pt x="941528" y="1975495"/>
                  </a:lnTo>
                  <a:cubicBezTo>
                    <a:pt x="941528" y="1968426"/>
                    <a:pt x="947259" y="1962696"/>
                    <a:pt x="954327" y="1962696"/>
                  </a:cubicBezTo>
                  <a:lnTo>
                    <a:pt x="1131303" y="1962696"/>
                  </a:lnTo>
                  <a:cubicBezTo>
                    <a:pt x="1138372" y="1962696"/>
                    <a:pt x="1144102" y="1968426"/>
                    <a:pt x="1144102" y="1975495"/>
                  </a:cubicBezTo>
                  <a:lnTo>
                    <a:pt x="1144102" y="2026690"/>
                  </a:lnTo>
                  <a:cubicBezTo>
                    <a:pt x="1144102" y="2033759"/>
                    <a:pt x="1138372" y="2039489"/>
                    <a:pt x="1131303" y="2039489"/>
                  </a:cubicBezTo>
                  <a:close/>
                  <a:moveTo>
                    <a:pt x="921012" y="2072589"/>
                  </a:moveTo>
                  <a:lnTo>
                    <a:pt x="1276369" y="2072589"/>
                  </a:lnTo>
                  <a:cubicBezTo>
                    <a:pt x="1285949" y="2072589"/>
                    <a:pt x="1293715" y="2064823"/>
                    <a:pt x="1293715" y="2055243"/>
                  </a:cubicBezTo>
                  <a:lnTo>
                    <a:pt x="1293715" y="1533850"/>
                  </a:lnTo>
                  <a:cubicBezTo>
                    <a:pt x="1293715" y="1524271"/>
                    <a:pt x="1285949" y="1516505"/>
                    <a:pt x="1276369" y="1516505"/>
                  </a:cubicBezTo>
                  <a:lnTo>
                    <a:pt x="921012" y="1516505"/>
                  </a:lnTo>
                  <a:cubicBezTo>
                    <a:pt x="911432" y="1516505"/>
                    <a:pt x="903666" y="1524271"/>
                    <a:pt x="903666" y="1533850"/>
                  </a:cubicBezTo>
                  <a:lnTo>
                    <a:pt x="903666" y="2055243"/>
                  </a:lnTo>
                  <a:cubicBezTo>
                    <a:pt x="903666" y="2064823"/>
                    <a:pt x="911432" y="2072589"/>
                    <a:pt x="921012" y="2072589"/>
                  </a:cubicBezTo>
                  <a:close/>
                  <a:moveTo>
                    <a:pt x="902336" y="2084495"/>
                  </a:moveTo>
                  <a:cubicBezTo>
                    <a:pt x="893786" y="2084495"/>
                    <a:pt x="886855" y="2077564"/>
                    <a:pt x="886855" y="2069014"/>
                  </a:cubicBezTo>
                  <a:lnTo>
                    <a:pt x="886855" y="1516570"/>
                  </a:lnTo>
                  <a:cubicBezTo>
                    <a:pt x="886855" y="1508020"/>
                    <a:pt x="893786" y="1501089"/>
                    <a:pt x="902336" y="1501089"/>
                  </a:cubicBezTo>
                  <a:lnTo>
                    <a:pt x="1292855" y="1501089"/>
                  </a:lnTo>
                  <a:cubicBezTo>
                    <a:pt x="1301405" y="1501089"/>
                    <a:pt x="1308336" y="1508020"/>
                    <a:pt x="1308336" y="1516570"/>
                  </a:cubicBezTo>
                  <a:lnTo>
                    <a:pt x="1308336" y="2069014"/>
                  </a:lnTo>
                  <a:cubicBezTo>
                    <a:pt x="1308336" y="2077564"/>
                    <a:pt x="1301405" y="2084495"/>
                    <a:pt x="1292855" y="2084495"/>
                  </a:cubicBezTo>
                  <a:close/>
                  <a:moveTo>
                    <a:pt x="193380" y="2133342"/>
                  </a:moveTo>
                  <a:lnTo>
                    <a:pt x="236685" y="2133342"/>
                  </a:lnTo>
                  <a:lnTo>
                    <a:pt x="276969" y="2077952"/>
                  </a:lnTo>
                  <a:lnTo>
                    <a:pt x="276969" y="1937148"/>
                  </a:lnTo>
                  <a:lnTo>
                    <a:pt x="319647" y="1937148"/>
                  </a:lnTo>
                  <a:lnTo>
                    <a:pt x="319049" y="2079966"/>
                  </a:lnTo>
                  <a:lnTo>
                    <a:pt x="355305" y="2133342"/>
                  </a:lnTo>
                  <a:lnTo>
                    <a:pt x="398610" y="2133342"/>
                  </a:lnTo>
                  <a:lnTo>
                    <a:pt x="438894" y="2077952"/>
                  </a:lnTo>
                  <a:lnTo>
                    <a:pt x="438894" y="1937148"/>
                  </a:lnTo>
                  <a:lnTo>
                    <a:pt x="486335" y="1937148"/>
                  </a:lnTo>
                  <a:lnTo>
                    <a:pt x="485737" y="2079966"/>
                  </a:lnTo>
                  <a:lnTo>
                    <a:pt x="521993" y="2133342"/>
                  </a:lnTo>
                  <a:lnTo>
                    <a:pt x="565298" y="2133342"/>
                  </a:lnTo>
                  <a:lnTo>
                    <a:pt x="605582" y="2077952"/>
                  </a:lnTo>
                  <a:lnTo>
                    <a:pt x="605582" y="1937148"/>
                  </a:lnTo>
                  <a:lnTo>
                    <a:pt x="658072" y="1937148"/>
                  </a:lnTo>
                  <a:lnTo>
                    <a:pt x="657475" y="2079966"/>
                  </a:lnTo>
                  <a:lnTo>
                    <a:pt x="693731" y="2133342"/>
                  </a:lnTo>
                  <a:lnTo>
                    <a:pt x="737036" y="2133342"/>
                  </a:lnTo>
                  <a:lnTo>
                    <a:pt x="777320" y="2077952"/>
                  </a:lnTo>
                  <a:lnTo>
                    <a:pt x="777320" y="1937148"/>
                  </a:lnTo>
                  <a:lnTo>
                    <a:pt x="807081" y="1937148"/>
                  </a:lnTo>
                  <a:lnTo>
                    <a:pt x="807081" y="1839269"/>
                  </a:lnTo>
                  <a:lnTo>
                    <a:pt x="777320" y="1839269"/>
                  </a:lnTo>
                  <a:lnTo>
                    <a:pt x="658482" y="1839269"/>
                  </a:lnTo>
                  <a:lnTo>
                    <a:pt x="605582" y="1839269"/>
                  </a:lnTo>
                  <a:lnTo>
                    <a:pt x="486744" y="1839269"/>
                  </a:lnTo>
                  <a:lnTo>
                    <a:pt x="438894" y="1839269"/>
                  </a:lnTo>
                  <a:lnTo>
                    <a:pt x="320056" y="1839269"/>
                  </a:lnTo>
                  <a:lnTo>
                    <a:pt x="276969" y="1839269"/>
                  </a:lnTo>
                  <a:lnTo>
                    <a:pt x="158131" y="1839269"/>
                  </a:lnTo>
                  <a:lnTo>
                    <a:pt x="121281" y="1839269"/>
                  </a:lnTo>
                  <a:lnTo>
                    <a:pt x="121281" y="1937148"/>
                  </a:lnTo>
                  <a:lnTo>
                    <a:pt x="157721" y="1937148"/>
                  </a:lnTo>
                  <a:lnTo>
                    <a:pt x="157124" y="2079966"/>
                  </a:lnTo>
                  <a:close/>
                  <a:moveTo>
                    <a:pt x="715384" y="2176647"/>
                  </a:moveTo>
                  <a:lnTo>
                    <a:pt x="733542" y="2174730"/>
                  </a:lnTo>
                  <a:lnTo>
                    <a:pt x="739046" y="2172649"/>
                  </a:lnTo>
                  <a:lnTo>
                    <a:pt x="741065" y="2170100"/>
                  </a:lnTo>
                  <a:lnTo>
                    <a:pt x="741065" y="2143918"/>
                  </a:lnTo>
                  <a:lnTo>
                    <a:pt x="739046" y="2141369"/>
                  </a:lnTo>
                  <a:lnTo>
                    <a:pt x="733542" y="2139287"/>
                  </a:lnTo>
                  <a:cubicBezTo>
                    <a:pt x="728894" y="2138103"/>
                    <a:pt x="722474" y="2137370"/>
                    <a:pt x="715384" y="2137370"/>
                  </a:cubicBezTo>
                  <a:cubicBezTo>
                    <a:pt x="704748" y="2137370"/>
                    <a:pt x="695620" y="2139018"/>
                    <a:pt x="691721" y="2141369"/>
                  </a:cubicBezTo>
                  <a:cubicBezTo>
                    <a:pt x="690421" y="2142152"/>
                    <a:pt x="689703" y="2143013"/>
                    <a:pt x="689703" y="2143918"/>
                  </a:cubicBezTo>
                  <a:lnTo>
                    <a:pt x="689703" y="2170100"/>
                  </a:lnTo>
                  <a:cubicBezTo>
                    <a:pt x="689703" y="2171908"/>
                    <a:pt x="692578" y="2173545"/>
                    <a:pt x="697225" y="2174730"/>
                  </a:cubicBezTo>
                  <a:cubicBezTo>
                    <a:pt x="701873" y="2175915"/>
                    <a:pt x="708293" y="2176647"/>
                    <a:pt x="715384" y="2176647"/>
                  </a:cubicBezTo>
                  <a:close/>
                  <a:moveTo>
                    <a:pt x="543646" y="2176647"/>
                  </a:moveTo>
                  <a:lnTo>
                    <a:pt x="561804" y="2174730"/>
                  </a:lnTo>
                  <a:lnTo>
                    <a:pt x="567308" y="2172649"/>
                  </a:lnTo>
                  <a:lnTo>
                    <a:pt x="569327" y="2170100"/>
                  </a:lnTo>
                  <a:lnTo>
                    <a:pt x="569327" y="2143918"/>
                  </a:lnTo>
                  <a:lnTo>
                    <a:pt x="567308" y="2141369"/>
                  </a:lnTo>
                  <a:lnTo>
                    <a:pt x="561804" y="2139287"/>
                  </a:lnTo>
                  <a:cubicBezTo>
                    <a:pt x="557156" y="2138103"/>
                    <a:pt x="550736" y="2137370"/>
                    <a:pt x="543646" y="2137370"/>
                  </a:cubicBezTo>
                  <a:cubicBezTo>
                    <a:pt x="533010" y="2137370"/>
                    <a:pt x="523882" y="2139018"/>
                    <a:pt x="519983" y="2141369"/>
                  </a:cubicBezTo>
                  <a:cubicBezTo>
                    <a:pt x="518683" y="2142152"/>
                    <a:pt x="517965" y="2143013"/>
                    <a:pt x="517965" y="2143918"/>
                  </a:cubicBezTo>
                  <a:lnTo>
                    <a:pt x="517965" y="2170100"/>
                  </a:lnTo>
                  <a:cubicBezTo>
                    <a:pt x="517965" y="2171908"/>
                    <a:pt x="520840" y="2173545"/>
                    <a:pt x="525487" y="2174730"/>
                  </a:cubicBezTo>
                  <a:cubicBezTo>
                    <a:pt x="530135" y="2175915"/>
                    <a:pt x="536555" y="2176647"/>
                    <a:pt x="543646" y="2176647"/>
                  </a:cubicBezTo>
                  <a:close/>
                  <a:moveTo>
                    <a:pt x="376958" y="2176647"/>
                  </a:moveTo>
                  <a:lnTo>
                    <a:pt x="395116" y="2174730"/>
                  </a:lnTo>
                  <a:lnTo>
                    <a:pt x="400620" y="2172649"/>
                  </a:lnTo>
                  <a:lnTo>
                    <a:pt x="402639" y="2170100"/>
                  </a:lnTo>
                  <a:lnTo>
                    <a:pt x="402639" y="2143918"/>
                  </a:lnTo>
                  <a:lnTo>
                    <a:pt x="400620" y="2141369"/>
                  </a:lnTo>
                  <a:lnTo>
                    <a:pt x="395116" y="2139287"/>
                  </a:lnTo>
                  <a:cubicBezTo>
                    <a:pt x="390468" y="2138103"/>
                    <a:pt x="384048" y="2137370"/>
                    <a:pt x="376958" y="2137370"/>
                  </a:cubicBezTo>
                  <a:cubicBezTo>
                    <a:pt x="366322" y="2137370"/>
                    <a:pt x="357194" y="2139018"/>
                    <a:pt x="353295" y="2141369"/>
                  </a:cubicBezTo>
                  <a:cubicBezTo>
                    <a:pt x="351995" y="2142152"/>
                    <a:pt x="351277" y="2143013"/>
                    <a:pt x="351277" y="2143918"/>
                  </a:cubicBezTo>
                  <a:lnTo>
                    <a:pt x="351277" y="2170100"/>
                  </a:lnTo>
                  <a:cubicBezTo>
                    <a:pt x="351277" y="2171908"/>
                    <a:pt x="354152" y="2173545"/>
                    <a:pt x="358799" y="2174730"/>
                  </a:cubicBezTo>
                  <a:cubicBezTo>
                    <a:pt x="363447" y="2175915"/>
                    <a:pt x="369867" y="2176647"/>
                    <a:pt x="376958" y="2176647"/>
                  </a:cubicBezTo>
                  <a:close/>
                  <a:moveTo>
                    <a:pt x="215033" y="2176647"/>
                  </a:moveTo>
                  <a:lnTo>
                    <a:pt x="233191" y="2174730"/>
                  </a:lnTo>
                  <a:lnTo>
                    <a:pt x="238695" y="2172649"/>
                  </a:lnTo>
                  <a:lnTo>
                    <a:pt x="240714" y="2170100"/>
                  </a:lnTo>
                  <a:lnTo>
                    <a:pt x="240714" y="2143918"/>
                  </a:lnTo>
                  <a:lnTo>
                    <a:pt x="238695" y="2141369"/>
                  </a:lnTo>
                  <a:lnTo>
                    <a:pt x="233191" y="2139287"/>
                  </a:lnTo>
                  <a:cubicBezTo>
                    <a:pt x="228543" y="2138103"/>
                    <a:pt x="222123" y="2137370"/>
                    <a:pt x="215033" y="2137370"/>
                  </a:cubicBezTo>
                  <a:cubicBezTo>
                    <a:pt x="204397" y="2137370"/>
                    <a:pt x="195269" y="2139018"/>
                    <a:pt x="191370" y="2141369"/>
                  </a:cubicBezTo>
                  <a:cubicBezTo>
                    <a:pt x="190070" y="2142152"/>
                    <a:pt x="189352" y="2143013"/>
                    <a:pt x="189352" y="2143918"/>
                  </a:cubicBezTo>
                  <a:lnTo>
                    <a:pt x="189352" y="2170100"/>
                  </a:lnTo>
                  <a:cubicBezTo>
                    <a:pt x="189352" y="2171908"/>
                    <a:pt x="192227" y="2173545"/>
                    <a:pt x="196874" y="2174730"/>
                  </a:cubicBezTo>
                  <a:cubicBezTo>
                    <a:pt x="201522" y="2175915"/>
                    <a:pt x="207942" y="2176647"/>
                    <a:pt x="215033" y="2176647"/>
                  </a:cubicBezTo>
                  <a:close/>
                  <a:moveTo>
                    <a:pt x="193380" y="2523867"/>
                  </a:moveTo>
                  <a:lnTo>
                    <a:pt x="236685" y="2523867"/>
                  </a:lnTo>
                  <a:lnTo>
                    <a:pt x="276969" y="2468477"/>
                  </a:lnTo>
                  <a:lnTo>
                    <a:pt x="276969" y="2311314"/>
                  </a:lnTo>
                  <a:lnTo>
                    <a:pt x="319938" y="2311314"/>
                  </a:lnTo>
                  <a:lnTo>
                    <a:pt x="319272" y="2470491"/>
                  </a:lnTo>
                  <a:lnTo>
                    <a:pt x="355528" y="2523867"/>
                  </a:lnTo>
                  <a:lnTo>
                    <a:pt x="398833" y="2523867"/>
                  </a:lnTo>
                  <a:lnTo>
                    <a:pt x="439117" y="2468477"/>
                  </a:lnTo>
                  <a:lnTo>
                    <a:pt x="439117" y="2311314"/>
                  </a:lnTo>
                  <a:lnTo>
                    <a:pt x="482085" y="2311314"/>
                  </a:lnTo>
                  <a:lnTo>
                    <a:pt x="481419" y="2470491"/>
                  </a:lnTo>
                  <a:lnTo>
                    <a:pt x="517675" y="2523867"/>
                  </a:lnTo>
                  <a:lnTo>
                    <a:pt x="560980" y="2523867"/>
                  </a:lnTo>
                  <a:lnTo>
                    <a:pt x="601264" y="2468477"/>
                  </a:lnTo>
                  <a:lnTo>
                    <a:pt x="601264" y="2311314"/>
                  </a:lnTo>
                  <a:lnTo>
                    <a:pt x="644232" y="2311314"/>
                  </a:lnTo>
                  <a:lnTo>
                    <a:pt x="643566" y="2470491"/>
                  </a:lnTo>
                  <a:lnTo>
                    <a:pt x="679822" y="2523867"/>
                  </a:lnTo>
                  <a:lnTo>
                    <a:pt x="723127" y="2523867"/>
                  </a:lnTo>
                  <a:lnTo>
                    <a:pt x="763411" y="2468477"/>
                  </a:lnTo>
                  <a:lnTo>
                    <a:pt x="763411" y="2311314"/>
                  </a:lnTo>
                  <a:lnTo>
                    <a:pt x="806379" y="2311314"/>
                  </a:lnTo>
                  <a:lnTo>
                    <a:pt x="805713" y="2470491"/>
                  </a:lnTo>
                  <a:lnTo>
                    <a:pt x="841969" y="2523867"/>
                  </a:lnTo>
                  <a:lnTo>
                    <a:pt x="885274" y="2523867"/>
                  </a:lnTo>
                  <a:lnTo>
                    <a:pt x="925558" y="2468477"/>
                  </a:lnTo>
                  <a:lnTo>
                    <a:pt x="925558" y="2311314"/>
                  </a:lnTo>
                  <a:lnTo>
                    <a:pt x="968527" y="2311314"/>
                  </a:lnTo>
                  <a:lnTo>
                    <a:pt x="967861" y="2470491"/>
                  </a:lnTo>
                  <a:lnTo>
                    <a:pt x="1004117" y="2523867"/>
                  </a:lnTo>
                  <a:lnTo>
                    <a:pt x="1047422" y="2523867"/>
                  </a:lnTo>
                  <a:lnTo>
                    <a:pt x="1087706" y="2468477"/>
                  </a:lnTo>
                  <a:lnTo>
                    <a:pt x="1087706" y="2311314"/>
                  </a:lnTo>
                  <a:lnTo>
                    <a:pt x="1130675" y="2311314"/>
                  </a:lnTo>
                  <a:lnTo>
                    <a:pt x="1130009" y="2470491"/>
                  </a:lnTo>
                  <a:lnTo>
                    <a:pt x="1166265" y="2523867"/>
                  </a:lnTo>
                  <a:lnTo>
                    <a:pt x="1209570" y="2523867"/>
                  </a:lnTo>
                  <a:lnTo>
                    <a:pt x="1249854" y="2468477"/>
                  </a:lnTo>
                  <a:lnTo>
                    <a:pt x="1249854" y="2311314"/>
                  </a:lnTo>
                  <a:lnTo>
                    <a:pt x="1273424" y="2311314"/>
                  </a:lnTo>
                  <a:lnTo>
                    <a:pt x="1273424" y="2229586"/>
                  </a:lnTo>
                  <a:lnTo>
                    <a:pt x="121280" y="2229586"/>
                  </a:lnTo>
                  <a:lnTo>
                    <a:pt x="121280" y="2311314"/>
                  </a:lnTo>
                  <a:lnTo>
                    <a:pt x="157790" y="2311314"/>
                  </a:lnTo>
                  <a:lnTo>
                    <a:pt x="157124" y="2470491"/>
                  </a:lnTo>
                  <a:close/>
                  <a:moveTo>
                    <a:pt x="1187918" y="2567172"/>
                  </a:moveTo>
                  <a:lnTo>
                    <a:pt x="1206076" y="2565255"/>
                  </a:lnTo>
                  <a:lnTo>
                    <a:pt x="1211580" y="2563174"/>
                  </a:lnTo>
                  <a:lnTo>
                    <a:pt x="1213599" y="2560625"/>
                  </a:lnTo>
                  <a:lnTo>
                    <a:pt x="1213599" y="2534442"/>
                  </a:lnTo>
                  <a:lnTo>
                    <a:pt x="1211580" y="2531893"/>
                  </a:lnTo>
                  <a:lnTo>
                    <a:pt x="1206076" y="2529812"/>
                  </a:lnTo>
                  <a:cubicBezTo>
                    <a:pt x="1201428" y="2528628"/>
                    <a:pt x="1195008" y="2527895"/>
                    <a:pt x="1187918" y="2527895"/>
                  </a:cubicBezTo>
                  <a:cubicBezTo>
                    <a:pt x="1177282" y="2527895"/>
                    <a:pt x="1168154" y="2529543"/>
                    <a:pt x="1164255" y="2531893"/>
                  </a:cubicBezTo>
                  <a:cubicBezTo>
                    <a:pt x="1162955" y="2532677"/>
                    <a:pt x="1162237" y="2533538"/>
                    <a:pt x="1162237" y="2534442"/>
                  </a:cubicBezTo>
                  <a:lnTo>
                    <a:pt x="1162237" y="2560625"/>
                  </a:lnTo>
                  <a:cubicBezTo>
                    <a:pt x="1162237" y="2562433"/>
                    <a:pt x="1165112" y="2564070"/>
                    <a:pt x="1169759" y="2565255"/>
                  </a:cubicBezTo>
                  <a:cubicBezTo>
                    <a:pt x="1174407" y="2566440"/>
                    <a:pt x="1180827" y="2567172"/>
                    <a:pt x="1187918" y="2567172"/>
                  </a:cubicBezTo>
                  <a:close/>
                  <a:moveTo>
                    <a:pt x="1025770" y="2567172"/>
                  </a:moveTo>
                  <a:lnTo>
                    <a:pt x="1043928" y="2565255"/>
                  </a:lnTo>
                  <a:lnTo>
                    <a:pt x="1049432" y="2563174"/>
                  </a:lnTo>
                  <a:lnTo>
                    <a:pt x="1051451" y="2560625"/>
                  </a:lnTo>
                  <a:lnTo>
                    <a:pt x="1051451" y="2534442"/>
                  </a:lnTo>
                  <a:lnTo>
                    <a:pt x="1049432" y="2531893"/>
                  </a:lnTo>
                  <a:lnTo>
                    <a:pt x="1043928" y="2529812"/>
                  </a:lnTo>
                  <a:cubicBezTo>
                    <a:pt x="1039280" y="2528628"/>
                    <a:pt x="1032860" y="2527895"/>
                    <a:pt x="1025770" y="2527895"/>
                  </a:cubicBezTo>
                  <a:cubicBezTo>
                    <a:pt x="1015134" y="2527895"/>
                    <a:pt x="1006006" y="2529543"/>
                    <a:pt x="1002107" y="2531893"/>
                  </a:cubicBezTo>
                  <a:cubicBezTo>
                    <a:pt x="1000807" y="2532677"/>
                    <a:pt x="1000089" y="2533538"/>
                    <a:pt x="1000089" y="2534442"/>
                  </a:cubicBezTo>
                  <a:lnTo>
                    <a:pt x="1000089" y="2560625"/>
                  </a:lnTo>
                  <a:cubicBezTo>
                    <a:pt x="1000089" y="2562433"/>
                    <a:pt x="1002964" y="2564070"/>
                    <a:pt x="1007611" y="2565255"/>
                  </a:cubicBezTo>
                  <a:cubicBezTo>
                    <a:pt x="1012259" y="2566440"/>
                    <a:pt x="1018679" y="2567172"/>
                    <a:pt x="1025770" y="2567172"/>
                  </a:cubicBezTo>
                  <a:close/>
                  <a:moveTo>
                    <a:pt x="863622" y="2567172"/>
                  </a:moveTo>
                  <a:lnTo>
                    <a:pt x="881780" y="2565255"/>
                  </a:lnTo>
                  <a:lnTo>
                    <a:pt x="887284" y="2563174"/>
                  </a:lnTo>
                  <a:lnTo>
                    <a:pt x="889303" y="2560625"/>
                  </a:lnTo>
                  <a:lnTo>
                    <a:pt x="889303" y="2534442"/>
                  </a:lnTo>
                  <a:lnTo>
                    <a:pt x="887284" y="2531893"/>
                  </a:lnTo>
                  <a:lnTo>
                    <a:pt x="881780" y="2529812"/>
                  </a:lnTo>
                  <a:cubicBezTo>
                    <a:pt x="877132" y="2528628"/>
                    <a:pt x="870712" y="2527895"/>
                    <a:pt x="863622" y="2527895"/>
                  </a:cubicBezTo>
                  <a:cubicBezTo>
                    <a:pt x="852986" y="2527895"/>
                    <a:pt x="843858" y="2529543"/>
                    <a:pt x="839959" y="2531893"/>
                  </a:cubicBezTo>
                  <a:cubicBezTo>
                    <a:pt x="838659" y="2532677"/>
                    <a:pt x="837941" y="2533538"/>
                    <a:pt x="837941" y="2534442"/>
                  </a:cubicBezTo>
                  <a:lnTo>
                    <a:pt x="837941" y="2560625"/>
                  </a:lnTo>
                  <a:cubicBezTo>
                    <a:pt x="837941" y="2562433"/>
                    <a:pt x="840816" y="2564070"/>
                    <a:pt x="845463" y="2565255"/>
                  </a:cubicBezTo>
                  <a:cubicBezTo>
                    <a:pt x="850111" y="2566440"/>
                    <a:pt x="856531" y="2567172"/>
                    <a:pt x="863622" y="2567172"/>
                  </a:cubicBezTo>
                  <a:close/>
                  <a:moveTo>
                    <a:pt x="701475" y="2567172"/>
                  </a:moveTo>
                  <a:lnTo>
                    <a:pt x="719633" y="2565255"/>
                  </a:lnTo>
                  <a:lnTo>
                    <a:pt x="725137" y="2563174"/>
                  </a:lnTo>
                  <a:lnTo>
                    <a:pt x="727156" y="2560625"/>
                  </a:lnTo>
                  <a:lnTo>
                    <a:pt x="727156" y="2534442"/>
                  </a:lnTo>
                  <a:lnTo>
                    <a:pt x="725137" y="2531893"/>
                  </a:lnTo>
                  <a:lnTo>
                    <a:pt x="719633" y="2529812"/>
                  </a:lnTo>
                  <a:cubicBezTo>
                    <a:pt x="714985" y="2528628"/>
                    <a:pt x="708565" y="2527895"/>
                    <a:pt x="701475" y="2527895"/>
                  </a:cubicBezTo>
                  <a:cubicBezTo>
                    <a:pt x="690839" y="2527895"/>
                    <a:pt x="681711" y="2529543"/>
                    <a:pt x="677812" y="2531893"/>
                  </a:cubicBezTo>
                  <a:cubicBezTo>
                    <a:pt x="676512" y="2532677"/>
                    <a:pt x="675794" y="2533538"/>
                    <a:pt x="675794" y="2534442"/>
                  </a:cubicBezTo>
                  <a:lnTo>
                    <a:pt x="675794" y="2560625"/>
                  </a:lnTo>
                  <a:cubicBezTo>
                    <a:pt x="675794" y="2562433"/>
                    <a:pt x="678669" y="2564070"/>
                    <a:pt x="683316" y="2565255"/>
                  </a:cubicBezTo>
                  <a:cubicBezTo>
                    <a:pt x="687964" y="2566440"/>
                    <a:pt x="694384" y="2567172"/>
                    <a:pt x="701475" y="2567172"/>
                  </a:cubicBezTo>
                  <a:close/>
                  <a:moveTo>
                    <a:pt x="539328" y="2567172"/>
                  </a:moveTo>
                  <a:lnTo>
                    <a:pt x="557486" y="2565255"/>
                  </a:lnTo>
                  <a:lnTo>
                    <a:pt x="562990" y="2563174"/>
                  </a:lnTo>
                  <a:lnTo>
                    <a:pt x="565009" y="2560625"/>
                  </a:lnTo>
                  <a:lnTo>
                    <a:pt x="565009" y="2534442"/>
                  </a:lnTo>
                  <a:lnTo>
                    <a:pt x="562990" y="2531893"/>
                  </a:lnTo>
                  <a:lnTo>
                    <a:pt x="557486" y="2529812"/>
                  </a:lnTo>
                  <a:cubicBezTo>
                    <a:pt x="552838" y="2528628"/>
                    <a:pt x="546418" y="2527895"/>
                    <a:pt x="539328" y="2527895"/>
                  </a:cubicBezTo>
                  <a:cubicBezTo>
                    <a:pt x="528692" y="2527895"/>
                    <a:pt x="519564" y="2529543"/>
                    <a:pt x="515665" y="2531893"/>
                  </a:cubicBezTo>
                  <a:cubicBezTo>
                    <a:pt x="514365" y="2532677"/>
                    <a:pt x="513647" y="2533538"/>
                    <a:pt x="513647" y="2534442"/>
                  </a:cubicBezTo>
                  <a:lnTo>
                    <a:pt x="513647" y="2560625"/>
                  </a:lnTo>
                  <a:cubicBezTo>
                    <a:pt x="513647" y="2562433"/>
                    <a:pt x="516522" y="2564070"/>
                    <a:pt x="521169" y="2565255"/>
                  </a:cubicBezTo>
                  <a:cubicBezTo>
                    <a:pt x="525817" y="2566440"/>
                    <a:pt x="532237" y="2567172"/>
                    <a:pt x="539328" y="2567172"/>
                  </a:cubicBezTo>
                  <a:close/>
                  <a:moveTo>
                    <a:pt x="377181" y="2567172"/>
                  </a:moveTo>
                  <a:lnTo>
                    <a:pt x="395339" y="2565255"/>
                  </a:lnTo>
                  <a:lnTo>
                    <a:pt x="400843" y="2563174"/>
                  </a:lnTo>
                  <a:lnTo>
                    <a:pt x="402862" y="2560625"/>
                  </a:lnTo>
                  <a:lnTo>
                    <a:pt x="402862" y="2534442"/>
                  </a:lnTo>
                  <a:lnTo>
                    <a:pt x="400843" y="2531893"/>
                  </a:lnTo>
                  <a:lnTo>
                    <a:pt x="395339" y="2529812"/>
                  </a:lnTo>
                  <a:cubicBezTo>
                    <a:pt x="390691" y="2528628"/>
                    <a:pt x="384271" y="2527895"/>
                    <a:pt x="377181" y="2527895"/>
                  </a:cubicBezTo>
                  <a:cubicBezTo>
                    <a:pt x="366545" y="2527895"/>
                    <a:pt x="357417" y="2529543"/>
                    <a:pt x="353518" y="2531893"/>
                  </a:cubicBezTo>
                  <a:cubicBezTo>
                    <a:pt x="352218" y="2532677"/>
                    <a:pt x="351500" y="2533538"/>
                    <a:pt x="351500" y="2534442"/>
                  </a:cubicBezTo>
                  <a:lnTo>
                    <a:pt x="351500" y="2560625"/>
                  </a:lnTo>
                  <a:cubicBezTo>
                    <a:pt x="351500" y="2562433"/>
                    <a:pt x="354375" y="2564070"/>
                    <a:pt x="359022" y="2565255"/>
                  </a:cubicBezTo>
                  <a:cubicBezTo>
                    <a:pt x="363670" y="2566440"/>
                    <a:pt x="370090" y="2567172"/>
                    <a:pt x="377181" y="2567172"/>
                  </a:cubicBezTo>
                  <a:close/>
                  <a:moveTo>
                    <a:pt x="215033" y="2567172"/>
                  </a:moveTo>
                  <a:lnTo>
                    <a:pt x="233191" y="2565255"/>
                  </a:lnTo>
                  <a:lnTo>
                    <a:pt x="238695" y="2563174"/>
                  </a:lnTo>
                  <a:lnTo>
                    <a:pt x="240714" y="2560625"/>
                  </a:lnTo>
                  <a:lnTo>
                    <a:pt x="240714" y="2534442"/>
                  </a:lnTo>
                  <a:lnTo>
                    <a:pt x="238695" y="2531893"/>
                  </a:lnTo>
                  <a:lnTo>
                    <a:pt x="233191" y="2529812"/>
                  </a:lnTo>
                  <a:cubicBezTo>
                    <a:pt x="228543" y="2528628"/>
                    <a:pt x="222123" y="2527895"/>
                    <a:pt x="215033" y="2527895"/>
                  </a:cubicBezTo>
                  <a:cubicBezTo>
                    <a:pt x="204397" y="2527895"/>
                    <a:pt x="195269" y="2529543"/>
                    <a:pt x="191370" y="2531893"/>
                  </a:cubicBezTo>
                  <a:cubicBezTo>
                    <a:pt x="190070" y="2532677"/>
                    <a:pt x="189352" y="2533538"/>
                    <a:pt x="189352" y="2534442"/>
                  </a:cubicBezTo>
                  <a:lnTo>
                    <a:pt x="189352" y="2560625"/>
                  </a:lnTo>
                  <a:cubicBezTo>
                    <a:pt x="189352" y="2562433"/>
                    <a:pt x="192227" y="2564070"/>
                    <a:pt x="196874" y="2565255"/>
                  </a:cubicBezTo>
                  <a:cubicBezTo>
                    <a:pt x="201522" y="2566440"/>
                    <a:pt x="207942" y="2567172"/>
                    <a:pt x="215033" y="2567172"/>
                  </a:cubicBezTo>
                  <a:close/>
                  <a:moveTo>
                    <a:pt x="146290" y="2789345"/>
                  </a:moveTo>
                  <a:cubicBezTo>
                    <a:pt x="123931" y="2789345"/>
                    <a:pt x="105805" y="2771219"/>
                    <a:pt x="105805" y="2748860"/>
                  </a:cubicBezTo>
                  <a:lnTo>
                    <a:pt x="105805" y="2201180"/>
                  </a:lnTo>
                  <a:lnTo>
                    <a:pt x="107588" y="2196877"/>
                  </a:lnTo>
                  <a:lnTo>
                    <a:pt x="105805" y="2188048"/>
                  </a:lnTo>
                  <a:lnTo>
                    <a:pt x="105805" y="1092736"/>
                  </a:lnTo>
                  <a:cubicBezTo>
                    <a:pt x="105805" y="1067074"/>
                    <a:pt x="126609" y="1046270"/>
                    <a:pt x="152271" y="1046270"/>
                  </a:cubicBezTo>
                  <a:lnTo>
                    <a:pt x="780858" y="1046270"/>
                  </a:lnTo>
                  <a:cubicBezTo>
                    <a:pt x="806520" y="1046270"/>
                    <a:pt x="827324" y="1067074"/>
                    <a:pt x="827324" y="1092736"/>
                  </a:cubicBezTo>
                  <a:lnTo>
                    <a:pt x="827324" y="2160695"/>
                  </a:lnTo>
                  <a:lnTo>
                    <a:pt x="1255945" y="2160695"/>
                  </a:lnTo>
                  <a:cubicBezTo>
                    <a:pt x="1278304" y="2160695"/>
                    <a:pt x="1296430" y="2178821"/>
                    <a:pt x="1296430" y="2201180"/>
                  </a:cubicBezTo>
                  <a:lnTo>
                    <a:pt x="1296430" y="2748860"/>
                  </a:lnTo>
                  <a:cubicBezTo>
                    <a:pt x="1296430" y="2771219"/>
                    <a:pt x="1278304" y="2789345"/>
                    <a:pt x="1255945" y="2789345"/>
                  </a:cubicBezTo>
                  <a:close/>
                  <a:moveTo>
                    <a:pt x="0" y="2959444"/>
                  </a:moveTo>
                  <a:lnTo>
                    <a:pt x="1402492" y="2959444"/>
                  </a:lnTo>
                  <a:lnTo>
                    <a:pt x="1402492" y="205724"/>
                  </a:lnTo>
                  <a:lnTo>
                    <a:pt x="0" y="20572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43" tIns="34271" rIns="34271" bIns="685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33475" y="2367664"/>
            <a:ext cx="310244" cy="390635"/>
            <a:chOff x="444036" y="5371632"/>
            <a:chExt cx="413825" cy="521056"/>
          </a:xfrm>
        </p:grpSpPr>
        <p:sp>
          <p:nvSpPr>
            <p:cNvPr id="28" name="Rectangle 27"/>
            <p:cNvSpPr/>
            <p:nvPr/>
          </p:nvSpPr>
          <p:spPr bwMode="auto">
            <a:xfrm>
              <a:off x="444036" y="5774677"/>
              <a:ext cx="413825" cy="11801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759" fontAlgn="base">
                <a:defRPr/>
              </a:pPr>
              <a:r>
                <a:rPr lang="en-US" sz="765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Thin </a:t>
              </a:r>
              <a:br>
                <a:rPr lang="en-US" sz="765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lang="en-US" sz="765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Clients</a:t>
              </a:r>
            </a:p>
          </p:txBody>
        </p:sp>
        <p:sp>
          <p:nvSpPr>
            <p:cNvPr id="29" name="Freeform 28"/>
            <p:cNvSpPr>
              <a:spLocks noChangeAspect="1"/>
            </p:cNvSpPr>
            <p:nvPr/>
          </p:nvSpPr>
          <p:spPr bwMode="auto">
            <a:xfrm flipH="1">
              <a:off x="527358" y="5371632"/>
              <a:ext cx="247181" cy="362232"/>
            </a:xfrm>
            <a:custGeom>
              <a:avLst/>
              <a:gdLst/>
              <a:ahLst/>
              <a:cxnLst/>
              <a:rect l="l" t="t" r="r" b="b"/>
              <a:pathLst>
                <a:path w="739747" h="1113745">
                  <a:moveTo>
                    <a:pt x="580449" y="183754"/>
                  </a:moveTo>
                  <a:lnTo>
                    <a:pt x="608377" y="183754"/>
                  </a:lnTo>
                  <a:cubicBezTo>
                    <a:pt x="612233" y="183754"/>
                    <a:pt x="615359" y="186880"/>
                    <a:pt x="615359" y="190736"/>
                  </a:cubicBezTo>
                  <a:lnTo>
                    <a:pt x="615359" y="243798"/>
                  </a:lnTo>
                  <a:cubicBezTo>
                    <a:pt x="615359" y="247654"/>
                    <a:pt x="612233" y="250780"/>
                    <a:pt x="608377" y="250780"/>
                  </a:cubicBezTo>
                  <a:lnTo>
                    <a:pt x="580449" y="250780"/>
                  </a:lnTo>
                  <a:cubicBezTo>
                    <a:pt x="576593" y="250780"/>
                    <a:pt x="573467" y="247654"/>
                    <a:pt x="573467" y="243798"/>
                  </a:cubicBezTo>
                  <a:lnTo>
                    <a:pt x="573467" y="190736"/>
                  </a:lnTo>
                  <a:cubicBezTo>
                    <a:pt x="573467" y="186880"/>
                    <a:pt x="576593" y="183754"/>
                    <a:pt x="580449" y="183754"/>
                  </a:cubicBezTo>
                  <a:close/>
                  <a:moveTo>
                    <a:pt x="425201" y="49190"/>
                  </a:moveTo>
                  <a:lnTo>
                    <a:pt x="413467" y="958610"/>
                  </a:lnTo>
                  <a:lnTo>
                    <a:pt x="51654" y="872558"/>
                  </a:lnTo>
                  <a:lnTo>
                    <a:pt x="55565" y="51146"/>
                  </a:lnTo>
                  <a:close/>
                  <a:moveTo>
                    <a:pt x="565200" y="20779"/>
                  </a:moveTo>
                  <a:lnTo>
                    <a:pt x="565200" y="995333"/>
                  </a:lnTo>
                  <a:lnTo>
                    <a:pt x="621304" y="987021"/>
                  </a:lnTo>
                  <a:lnTo>
                    <a:pt x="625460" y="20779"/>
                  </a:lnTo>
                  <a:close/>
                  <a:moveTo>
                    <a:pt x="681565" y="0"/>
                  </a:moveTo>
                  <a:lnTo>
                    <a:pt x="677409" y="1005723"/>
                  </a:lnTo>
                  <a:lnTo>
                    <a:pt x="627538" y="1011957"/>
                  </a:lnTo>
                  <a:lnTo>
                    <a:pt x="627538" y="1022346"/>
                  </a:lnTo>
                  <a:lnTo>
                    <a:pt x="739747" y="1061827"/>
                  </a:lnTo>
                  <a:lnTo>
                    <a:pt x="669097" y="1070139"/>
                  </a:lnTo>
                  <a:cubicBezTo>
                    <a:pt x="592617" y="1050415"/>
                    <a:pt x="552151" y="1057209"/>
                    <a:pt x="515329" y="1090918"/>
                  </a:cubicBezTo>
                  <a:lnTo>
                    <a:pt x="422658" y="1113745"/>
                  </a:lnTo>
                  <a:lnTo>
                    <a:pt x="409354" y="1068061"/>
                  </a:lnTo>
                  <a:cubicBezTo>
                    <a:pt x="306312" y="1018127"/>
                    <a:pt x="187349" y="984387"/>
                    <a:pt x="81040" y="978710"/>
                  </a:cubicBezTo>
                  <a:lnTo>
                    <a:pt x="0" y="984943"/>
                  </a:lnTo>
                  <a:lnTo>
                    <a:pt x="72728" y="945463"/>
                  </a:lnTo>
                  <a:lnTo>
                    <a:pt x="108053" y="937151"/>
                  </a:lnTo>
                  <a:lnTo>
                    <a:pt x="108053" y="922605"/>
                  </a:lnTo>
                  <a:lnTo>
                    <a:pt x="64416" y="912216"/>
                  </a:lnTo>
                  <a:lnTo>
                    <a:pt x="64483" y="897455"/>
                  </a:lnTo>
                  <a:lnTo>
                    <a:pt x="441070" y="987021"/>
                  </a:lnTo>
                  <a:lnTo>
                    <a:pt x="453538" y="20779"/>
                  </a:lnTo>
                  <a:lnTo>
                    <a:pt x="68477" y="22817"/>
                  </a:lnTo>
                  <a:lnTo>
                    <a:pt x="68572" y="2078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68540" tIns="34269" rIns="68540" bIns="3426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1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kern="0" dirty="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61990" y="2280559"/>
            <a:ext cx="670197" cy="431291"/>
            <a:chOff x="2941637" y="5402262"/>
            <a:chExt cx="893955" cy="57528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2941637" y="5741525"/>
              <a:ext cx="893955" cy="23602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759" fontAlgn="base">
                <a:defRPr/>
              </a:pPr>
              <a:r>
                <a:rPr lang="en-US" sz="765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Specialized Devices</a:t>
              </a:r>
            </a:p>
          </p:txBody>
        </p:sp>
        <p:sp>
          <p:nvSpPr>
            <p:cNvPr id="32" name="Rectangle 35"/>
            <p:cNvSpPr>
              <a:spLocks noChangeAspect="1"/>
            </p:cNvSpPr>
            <p:nvPr/>
          </p:nvSpPr>
          <p:spPr bwMode="auto">
            <a:xfrm>
              <a:off x="3149860" y="5402262"/>
              <a:ext cx="477508" cy="288665"/>
            </a:xfrm>
            <a:custGeom>
              <a:avLst/>
              <a:gdLst/>
              <a:ahLst/>
              <a:cxnLst/>
              <a:rect l="l" t="t" r="r" b="b"/>
              <a:pathLst>
                <a:path w="4203700" h="2610803">
                  <a:moveTo>
                    <a:pt x="2491581" y="932635"/>
                  </a:moveTo>
                  <a:lnTo>
                    <a:pt x="3355975" y="932635"/>
                  </a:lnTo>
                  <a:cubicBezTo>
                    <a:pt x="3634582" y="947716"/>
                    <a:pt x="3829843" y="1131866"/>
                    <a:pt x="3863181" y="1242197"/>
                  </a:cubicBezTo>
                  <a:lnTo>
                    <a:pt x="1996281" y="1242197"/>
                  </a:lnTo>
                  <a:cubicBezTo>
                    <a:pt x="1954212" y="1129485"/>
                    <a:pt x="2235993" y="921522"/>
                    <a:pt x="2491581" y="932635"/>
                  </a:cubicBezTo>
                  <a:close/>
                  <a:moveTo>
                    <a:pt x="1715294" y="801666"/>
                  </a:moveTo>
                  <a:cubicBezTo>
                    <a:pt x="1834971" y="801666"/>
                    <a:pt x="1931988" y="898683"/>
                    <a:pt x="1931988" y="1018360"/>
                  </a:cubicBezTo>
                  <a:cubicBezTo>
                    <a:pt x="1931988" y="1138037"/>
                    <a:pt x="1834971" y="1235054"/>
                    <a:pt x="1715294" y="1235054"/>
                  </a:cubicBezTo>
                  <a:cubicBezTo>
                    <a:pt x="1595617" y="1235054"/>
                    <a:pt x="1498600" y="1138037"/>
                    <a:pt x="1498600" y="1018360"/>
                  </a:cubicBezTo>
                  <a:cubicBezTo>
                    <a:pt x="1498600" y="898683"/>
                    <a:pt x="1595617" y="801666"/>
                    <a:pt x="1715294" y="801666"/>
                  </a:cubicBezTo>
                  <a:close/>
                  <a:moveTo>
                    <a:pt x="1919287" y="0"/>
                  </a:moveTo>
                  <a:cubicBezTo>
                    <a:pt x="2448028" y="0"/>
                    <a:pt x="2898259" y="336140"/>
                    <a:pt x="3066567" y="806877"/>
                  </a:cubicBezTo>
                  <a:lnTo>
                    <a:pt x="2520890" y="806877"/>
                  </a:lnTo>
                  <a:cubicBezTo>
                    <a:pt x="2388025" y="637288"/>
                    <a:pt x="2180846" y="530203"/>
                    <a:pt x="1948656" y="530203"/>
                  </a:cubicBezTo>
                  <a:cubicBezTo>
                    <a:pt x="1540528" y="530203"/>
                    <a:pt x="1209675" y="861056"/>
                    <a:pt x="1209675" y="1269184"/>
                  </a:cubicBezTo>
                  <a:cubicBezTo>
                    <a:pt x="1209675" y="1295733"/>
                    <a:pt x="1211075" y="1321956"/>
                    <a:pt x="1213952" y="1347766"/>
                  </a:cubicBezTo>
                  <a:lnTo>
                    <a:pt x="4203700" y="1347766"/>
                  </a:lnTo>
                  <a:lnTo>
                    <a:pt x="4203700" y="1622086"/>
                  </a:lnTo>
                  <a:lnTo>
                    <a:pt x="1303168" y="1622086"/>
                  </a:lnTo>
                  <a:cubicBezTo>
                    <a:pt x="1425647" y="1852836"/>
                    <a:pt x="1669012" y="2008165"/>
                    <a:pt x="1948656" y="2008165"/>
                  </a:cubicBezTo>
                  <a:cubicBezTo>
                    <a:pt x="2180846" y="2008165"/>
                    <a:pt x="2388025" y="1901080"/>
                    <a:pt x="2520889" y="1731492"/>
                  </a:cubicBezTo>
                  <a:lnTo>
                    <a:pt x="3140075" y="1731492"/>
                  </a:lnTo>
                  <a:cubicBezTo>
                    <a:pt x="3140075" y="2024596"/>
                    <a:pt x="3140074" y="2317700"/>
                    <a:pt x="3140074" y="2610803"/>
                  </a:cubicBezTo>
                  <a:lnTo>
                    <a:pt x="698499" y="2610803"/>
                  </a:lnTo>
                  <a:lnTo>
                    <a:pt x="698499" y="1622086"/>
                  </a:lnTo>
                  <a:lnTo>
                    <a:pt x="0" y="1622086"/>
                  </a:lnTo>
                  <a:lnTo>
                    <a:pt x="0" y="1347766"/>
                  </a:lnTo>
                  <a:lnTo>
                    <a:pt x="698499" y="1347766"/>
                  </a:lnTo>
                  <a:lnTo>
                    <a:pt x="698499" y="1220788"/>
                  </a:lnTo>
                  <a:cubicBezTo>
                    <a:pt x="698499" y="546565"/>
                    <a:pt x="1245064" y="0"/>
                    <a:pt x="191928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43" tIns="34271" rIns="34271" bIns="685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10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 bwMode="auto">
          <a:xfrm>
            <a:off x="5598264" y="2212025"/>
            <a:ext cx="319104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Windows</a:t>
            </a:r>
            <a:r>
              <a:rPr lang="en-US" sz="15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10 “Industry”</a:t>
            </a:r>
            <a:endParaRPr lang="en-US" sz="1500" dirty="0">
              <a:solidFill>
                <a:schemeClr val="accent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607619" y="3009271"/>
            <a:ext cx="319104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Windows</a:t>
            </a:r>
            <a:r>
              <a:rPr lang="en-US" sz="15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lang="en-US" sz="1500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10 “Mobile”</a:t>
            </a:r>
            <a:endParaRPr lang="en-US" sz="1500" dirty="0">
              <a:solidFill>
                <a:schemeClr val="accent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607619" y="3795017"/>
            <a:ext cx="319104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chemeClr val="accent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598263" y="4608897"/>
            <a:ext cx="319104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bg2">
                    <a:lumMod val="75000"/>
                  </a:schemeClr>
                </a:solidFill>
                <a:ea typeface="Segoe UI" pitchFamily="34" charset="0"/>
                <a:cs typeface="Segoe UI" pitchFamily="34" charset="0"/>
              </a:rPr>
              <a:t>.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NET Micro Framework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837229" y="4533273"/>
            <a:ext cx="5393267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799199" y="3978400"/>
            <a:ext cx="657990" cy="433125"/>
            <a:chOff x="2512304" y="3412159"/>
            <a:chExt cx="657990" cy="433125"/>
          </a:xfrm>
        </p:grpSpPr>
        <p:sp>
          <p:nvSpPr>
            <p:cNvPr id="39" name="Freeform 38"/>
            <p:cNvSpPr/>
            <p:nvPr/>
          </p:nvSpPr>
          <p:spPr bwMode="auto">
            <a:xfrm>
              <a:off x="2678546" y="3412159"/>
              <a:ext cx="248123" cy="230235"/>
            </a:xfrm>
            <a:custGeom>
              <a:avLst/>
              <a:gdLst/>
              <a:ahLst/>
              <a:cxnLst/>
              <a:rect l="l" t="t" r="r" b="b"/>
              <a:pathLst>
                <a:path w="2408902" h="2448051">
                  <a:moveTo>
                    <a:pt x="859738" y="1809776"/>
                  </a:moveTo>
                  <a:cubicBezTo>
                    <a:pt x="777845" y="1809776"/>
                    <a:pt x="711457" y="1876164"/>
                    <a:pt x="711457" y="1958057"/>
                  </a:cubicBezTo>
                  <a:cubicBezTo>
                    <a:pt x="711457" y="2039950"/>
                    <a:pt x="777845" y="2106338"/>
                    <a:pt x="859738" y="2106338"/>
                  </a:cubicBezTo>
                  <a:cubicBezTo>
                    <a:pt x="941631" y="2106338"/>
                    <a:pt x="1008019" y="2039950"/>
                    <a:pt x="1008019" y="1958057"/>
                  </a:cubicBezTo>
                  <a:cubicBezTo>
                    <a:pt x="1008019" y="1876164"/>
                    <a:pt x="941631" y="1809776"/>
                    <a:pt x="859738" y="1809776"/>
                  </a:cubicBezTo>
                  <a:close/>
                  <a:moveTo>
                    <a:pt x="365468" y="1809776"/>
                  </a:moveTo>
                  <a:cubicBezTo>
                    <a:pt x="283575" y="1809776"/>
                    <a:pt x="217187" y="1876164"/>
                    <a:pt x="217187" y="1958057"/>
                  </a:cubicBezTo>
                  <a:cubicBezTo>
                    <a:pt x="217187" y="2039950"/>
                    <a:pt x="283575" y="2106338"/>
                    <a:pt x="365468" y="2106338"/>
                  </a:cubicBezTo>
                  <a:cubicBezTo>
                    <a:pt x="447361" y="2106338"/>
                    <a:pt x="513749" y="2039950"/>
                    <a:pt x="513749" y="1958057"/>
                  </a:cubicBezTo>
                  <a:cubicBezTo>
                    <a:pt x="513749" y="1876164"/>
                    <a:pt x="447361" y="1809776"/>
                    <a:pt x="365468" y="1809776"/>
                  </a:cubicBezTo>
                  <a:close/>
                  <a:moveTo>
                    <a:pt x="1475237" y="834168"/>
                  </a:moveTo>
                  <a:cubicBezTo>
                    <a:pt x="1549015" y="834168"/>
                    <a:pt x="1608823" y="893976"/>
                    <a:pt x="1608823" y="967754"/>
                  </a:cubicBezTo>
                  <a:lnTo>
                    <a:pt x="1608823" y="1514572"/>
                  </a:lnTo>
                  <a:lnTo>
                    <a:pt x="2248750" y="1514572"/>
                  </a:lnTo>
                  <a:cubicBezTo>
                    <a:pt x="2334676" y="1514572"/>
                    <a:pt x="2404333" y="1584229"/>
                    <a:pt x="2404333" y="1670155"/>
                  </a:cubicBezTo>
                  <a:lnTo>
                    <a:pt x="2404333" y="2292468"/>
                  </a:lnTo>
                  <a:cubicBezTo>
                    <a:pt x="2404333" y="2378394"/>
                    <a:pt x="2334676" y="2448051"/>
                    <a:pt x="2248750" y="2448051"/>
                  </a:cubicBezTo>
                  <a:lnTo>
                    <a:pt x="155583" y="2448051"/>
                  </a:lnTo>
                  <a:cubicBezTo>
                    <a:pt x="69657" y="2448051"/>
                    <a:pt x="0" y="2378394"/>
                    <a:pt x="0" y="2292468"/>
                  </a:cubicBezTo>
                  <a:lnTo>
                    <a:pt x="0" y="1670155"/>
                  </a:lnTo>
                  <a:cubicBezTo>
                    <a:pt x="0" y="1584229"/>
                    <a:pt x="69657" y="1514572"/>
                    <a:pt x="155583" y="1514572"/>
                  </a:cubicBezTo>
                  <a:lnTo>
                    <a:pt x="1341651" y="1514572"/>
                  </a:lnTo>
                  <a:lnTo>
                    <a:pt x="1341651" y="967754"/>
                  </a:lnTo>
                  <a:cubicBezTo>
                    <a:pt x="1341651" y="893976"/>
                    <a:pt x="1401459" y="834168"/>
                    <a:pt x="1475237" y="834168"/>
                  </a:cubicBezTo>
                  <a:close/>
                  <a:moveTo>
                    <a:pt x="1484400" y="450810"/>
                  </a:moveTo>
                  <a:cubicBezTo>
                    <a:pt x="1746981" y="450929"/>
                    <a:pt x="2023571" y="682183"/>
                    <a:pt x="2022798" y="1014296"/>
                  </a:cubicBezTo>
                  <a:cubicBezTo>
                    <a:pt x="2021524" y="1143172"/>
                    <a:pt x="1866161" y="1175391"/>
                    <a:pt x="1867690" y="1014296"/>
                  </a:cubicBezTo>
                  <a:cubicBezTo>
                    <a:pt x="1868649" y="780885"/>
                    <a:pt x="1695970" y="609009"/>
                    <a:pt x="1489544" y="608237"/>
                  </a:cubicBezTo>
                  <a:cubicBezTo>
                    <a:pt x="1283118" y="607464"/>
                    <a:pt x="1077033" y="757717"/>
                    <a:pt x="1074597" y="1018066"/>
                  </a:cubicBezTo>
                  <a:cubicBezTo>
                    <a:pt x="1073324" y="1154879"/>
                    <a:pt x="920761" y="1156254"/>
                    <a:pt x="919487" y="1016665"/>
                  </a:cubicBezTo>
                  <a:cubicBezTo>
                    <a:pt x="923817" y="613721"/>
                    <a:pt x="1221818" y="450690"/>
                    <a:pt x="1484400" y="450810"/>
                  </a:cubicBezTo>
                  <a:close/>
                  <a:moveTo>
                    <a:pt x="1493678" y="1"/>
                  </a:moveTo>
                  <a:cubicBezTo>
                    <a:pt x="1940039" y="204"/>
                    <a:pt x="2410214" y="393311"/>
                    <a:pt x="2408900" y="957870"/>
                  </a:cubicBezTo>
                  <a:cubicBezTo>
                    <a:pt x="2406735" y="1176945"/>
                    <a:pt x="2142634" y="1231714"/>
                    <a:pt x="2145232" y="957870"/>
                  </a:cubicBezTo>
                  <a:cubicBezTo>
                    <a:pt x="2146862" y="561095"/>
                    <a:pt x="1853326" y="268924"/>
                    <a:pt x="1502423" y="267611"/>
                  </a:cubicBezTo>
                  <a:cubicBezTo>
                    <a:pt x="1151520" y="266298"/>
                    <a:pt x="801197" y="521712"/>
                    <a:pt x="797055" y="964278"/>
                  </a:cubicBezTo>
                  <a:cubicBezTo>
                    <a:pt x="794891" y="1196847"/>
                    <a:pt x="535550" y="1199184"/>
                    <a:pt x="533385" y="961896"/>
                  </a:cubicBezTo>
                  <a:cubicBezTo>
                    <a:pt x="540745" y="276933"/>
                    <a:pt x="1047317" y="-202"/>
                    <a:pt x="149367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25718" bIns="5143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181" fontAlgn="base">
                <a:spcBef>
                  <a:spcPct val="0"/>
                </a:spcBef>
                <a:spcAft>
                  <a:spcPct val="0"/>
                </a:spcAft>
              </a:pPr>
              <a:endParaRPr lang="en-US" sz="788" spc="-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12304" y="3668340"/>
              <a:ext cx="657990" cy="1769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982"/>
              <a:r>
                <a:rPr lang="en-US" sz="765" b="1" dirty="0" smtClean="0">
                  <a:solidFill>
                    <a:prstClr val="white"/>
                  </a:solidFill>
                  <a:latin typeface="Segoe UI"/>
                </a:rPr>
                <a:t>IoT Gateways</a:t>
              </a:r>
              <a:endParaRPr lang="en-US" sz="765" b="1" dirty="0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01591" y="4674567"/>
            <a:ext cx="653206" cy="483670"/>
            <a:chOff x="704629" y="4116793"/>
            <a:chExt cx="653206" cy="483670"/>
          </a:xfrm>
        </p:grpSpPr>
        <p:grpSp>
          <p:nvGrpSpPr>
            <p:cNvPr id="42" name="Group 41"/>
            <p:cNvGrpSpPr/>
            <p:nvPr/>
          </p:nvGrpSpPr>
          <p:grpSpPr>
            <a:xfrm>
              <a:off x="815421" y="4116793"/>
              <a:ext cx="376170" cy="238138"/>
              <a:chOff x="1143000" y="5533450"/>
              <a:chExt cx="602675" cy="412666"/>
            </a:xfrm>
            <a:solidFill>
              <a:schemeClr val="bg1"/>
            </a:solidFill>
          </p:grpSpPr>
          <p:sp>
            <p:nvSpPr>
              <p:cNvPr id="44" name="Trapezoid 35"/>
              <p:cNvSpPr>
                <a:spLocks noChangeAspect="1"/>
              </p:cNvSpPr>
              <p:nvPr/>
            </p:nvSpPr>
            <p:spPr bwMode="auto">
              <a:xfrm>
                <a:off x="1447799" y="5579859"/>
                <a:ext cx="297876" cy="366257"/>
              </a:xfrm>
              <a:custGeom>
                <a:avLst/>
                <a:gdLst/>
                <a:ahLst/>
                <a:cxnLst/>
                <a:rect l="l" t="t" r="r" b="b"/>
                <a:pathLst>
                  <a:path w="498727" h="613376">
                    <a:moveTo>
                      <a:pt x="248588" y="85168"/>
                    </a:moveTo>
                    <a:cubicBezTo>
                      <a:pt x="222130" y="85168"/>
                      <a:pt x="200681" y="106618"/>
                      <a:pt x="200681" y="133076"/>
                    </a:cubicBezTo>
                    <a:cubicBezTo>
                      <a:pt x="200681" y="159535"/>
                      <a:pt x="222130" y="180984"/>
                      <a:pt x="248588" y="180984"/>
                    </a:cubicBezTo>
                    <a:cubicBezTo>
                      <a:pt x="275047" y="180984"/>
                      <a:pt x="296496" y="159535"/>
                      <a:pt x="296496" y="133076"/>
                    </a:cubicBezTo>
                    <a:cubicBezTo>
                      <a:pt x="296496" y="106618"/>
                      <a:pt x="275047" y="85168"/>
                      <a:pt x="248588" y="85168"/>
                    </a:cubicBezTo>
                    <a:close/>
                    <a:moveTo>
                      <a:pt x="247841" y="0"/>
                    </a:moveTo>
                    <a:cubicBezTo>
                      <a:pt x="330545" y="0"/>
                      <a:pt x="397998" y="67110"/>
                      <a:pt x="397998" y="150114"/>
                    </a:cubicBezTo>
                    <a:cubicBezTo>
                      <a:pt x="397998" y="151880"/>
                      <a:pt x="397998" y="153646"/>
                      <a:pt x="397998" y="155412"/>
                    </a:cubicBezTo>
                    <a:cubicBezTo>
                      <a:pt x="397998" y="165420"/>
                      <a:pt x="396825" y="176016"/>
                      <a:pt x="394479" y="187201"/>
                    </a:cubicBezTo>
                    <a:cubicBezTo>
                      <a:pt x="394475" y="187211"/>
                      <a:pt x="393802" y="188969"/>
                      <a:pt x="274544" y="500358"/>
                    </a:cubicBezTo>
                    <a:lnTo>
                      <a:pt x="470473" y="500358"/>
                    </a:lnTo>
                    <a:lnTo>
                      <a:pt x="498727" y="613376"/>
                    </a:lnTo>
                    <a:lnTo>
                      <a:pt x="0" y="613376"/>
                    </a:lnTo>
                    <a:lnTo>
                      <a:pt x="28255" y="500358"/>
                    </a:lnTo>
                    <a:lnTo>
                      <a:pt x="220183" y="500358"/>
                    </a:lnTo>
                    <a:cubicBezTo>
                      <a:pt x="199775" y="446642"/>
                      <a:pt x="163981" y="352432"/>
                      <a:pt x="101204" y="187201"/>
                    </a:cubicBezTo>
                    <a:cubicBezTo>
                      <a:pt x="99444" y="178371"/>
                      <a:pt x="98271" y="169541"/>
                      <a:pt x="98271" y="161299"/>
                    </a:cubicBezTo>
                    <a:cubicBezTo>
                      <a:pt x="98271" y="157767"/>
                      <a:pt x="98271" y="154235"/>
                      <a:pt x="98271" y="150114"/>
                    </a:cubicBezTo>
                    <a:cubicBezTo>
                      <a:pt x="98271" y="67110"/>
                      <a:pt x="165138" y="0"/>
                      <a:pt x="247841" y="0"/>
                    </a:cubicBezTo>
                    <a:close/>
                  </a:path>
                </a:pathLst>
              </a:custGeom>
              <a:grpFill/>
              <a:ln w="25400" cap="sq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69914" tIns="34957" rIns="69914" bIns="3495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9887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682" kern="0" spc="-115" dirty="0">
                  <a:solidFill>
                    <a:schemeClr val="accent2"/>
                  </a:solidFill>
                  <a:latin typeface="Segoe Light" pitchFamily="34" charset="0"/>
                </a:endParaRPr>
              </a:p>
            </p:txBody>
          </p:sp>
          <p:sp>
            <p:nvSpPr>
              <p:cNvPr id="45" name="Oval 1026"/>
              <p:cNvSpPr/>
              <p:nvPr/>
            </p:nvSpPr>
            <p:spPr bwMode="auto">
              <a:xfrm>
                <a:off x="1143000" y="5533450"/>
                <a:ext cx="207791" cy="406921"/>
              </a:xfrm>
              <a:custGeom>
                <a:avLst/>
                <a:gdLst/>
                <a:ahLst/>
                <a:cxnLst/>
                <a:rect l="l" t="t" r="r" b="b"/>
                <a:pathLst>
                  <a:path w="2822132" h="4659950">
                    <a:moveTo>
                      <a:pt x="2705024" y="1567575"/>
                    </a:moveTo>
                    <a:cubicBezTo>
                      <a:pt x="2763932" y="1561688"/>
                      <a:pt x="2823941" y="1595607"/>
                      <a:pt x="2822091" y="1685314"/>
                    </a:cubicBezTo>
                    <a:cubicBezTo>
                      <a:pt x="2817166" y="1962666"/>
                      <a:pt x="2810283" y="2334361"/>
                      <a:pt x="2814117" y="2720685"/>
                    </a:cubicBezTo>
                    <a:cubicBezTo>
                      <a:pt x="2817770" y="3088847"/>
                      <a:pt x="2302973" y="3832669"/>
                      <a:pt x="1543041" y="3901164"/>
                    </a:cubicBezTo>
                    <a:lnTo>
                      <a:pt x="1543041" y="4383750"/>
                    </a:lnTo>
                    <a:lnTo>
                      <a:pt x="2078959" y="4383750"/>
                    </a:lnTo>
                    <a:cubicBezTo>
                      <a:pt x="2155230" y="4383750"/>
                      <a:pt x="2217059" y="4445579"/>
                      <a:pt x="2217059" y="4521850"/>
                    </a:cubicBezTo>
                    <a:lnTo>
                      <a:pt x="2217058" y="4521850"/>
                    </a:lnTo>
                    <a:cubicBezTo>
                      <a:pt x="2217058" y="4598121"/>
                      <a:pt x="2155229" y="4659950"/>
                      <a:pt x="2078958" y="4659950"/>
                    </a:cubicBezTo>
                    <a:lnTo>
                      <a:pt x="743175" y="4659949"/>
                    </a:lnTo>
                    <a:cubicBezTo>
                      <a:pt x="666904" y="4659949"/>
                      <a:pt x="605075" y="4598121"/>
                      <a:pt x="605075" y="4521850"/>
                    </a:cubicBezTo>
                    <a:cubicBezTo>
                      <a:pt x="605075" y="4445579"/>
                      <a:pt x="666904" y="4383750"/>
                      <a:pt x="743175" y="4383750"/>
                    </a:cubicBezTo>
                    <a:lnTo>
                      <a:pt x="1279091" y="4383750"/>
                    </a:lnTo>
                    <a:lnTo>
                      <a:pt x="1279091" y="3900389"/>
                    </a:lnTo>
                    <a:cubicBezTo>
                      <a:pt x="534155" y="3822464"/>
                      <a:pt x="-1282" y="3168183"/>
                      <a:pt x="3610" y="2671380"/>
                    </a:cubicBezTo>
                    <a:cubicBezTo>
                      <a:pt x="-602" y="2320943"/>
                      <a:pt x="7542" y="2130275"/>
                      <a:pt x="0" y="1681974"/>
                    </a:cubicBezTo>
                    <a:cubicBezTo>
                      <a:pt x="2983" y="1557260"/>
                      <a:pt x="247362" y="1516297"/>
                      <a:pt x="252192" y="1687318"/>
                    </a:cubicBezTo>
                    <a:cubicBezTo>
                      <a:pt x="247498" y="1877390"/>
                      <a:pt x="240491" y="2302498"/>
                      <a:pt x="243298" y="2622376"/>
                    </a:cubicBezTo>
                    <a:cubicBezTo>
                      <a:pt x="246106" y="2942254"/>
                      <a:pt x="599406" y="3690325"/>
                      <a:pt x="1440906" y="3683475"/>
                    </a:cubicBezTo>
                    <a:cubicBezTo>
                      <a:pt x="2282405" y="3676626"/>
                      <a:pt x="2573635" y="2930723"/>
                      <a:pt x="2577390" y="2722681"/>
                    </a:cubicBezTo>
                    <a:cubicBezTo>
                      <a:pt x="2581144" y="2514639"/>
                      <a:pt x="2593758" y="2168319"/>
                      <a:pt x="2594564" y="1688672"/>
                    </a:cubicBezTo>
                    <a:cubicBezTo>
                      <a:pt x="2588310" y="1619156"/>
                      <a:pt x="2646117" y="1573462"/>
                      <a:pt x="2705024" y="1567575"/>
                    </a:cubicBezTo>
                    <a:close/>
                    <a:moveTo>
                      <a:pt x="1701822" y="959183"/>
                    </a:moveTo>
                    <a:cubicBezTo>
                      <a:pt x="1808822" y="959183"/>
                      <a:pt x="1895562" y="1045922"/>
                      <a:pt x="1895562" y="1152922"/>
                    </a:cubicBezTo>
                    <a:cubicBezTo>
                      <a:pt x="1895562" y="1259922"/>
                      <a:pt x="1808822" y="1346662"/>
                      <a:pt x="1701822" y="1346662"/>
                    </a:cubicBezTo>
                    <a:cubicBezTo>
                      <a:pt x="1594822" y="1346662"/>
                      <a:pt x="1508082" y="1259922"/>
                      <a:pt x="1508082" y="1152922"/>
                    </a:cubicBezTo>
                    <a:cubicBezTo>
                      <a:pt x="1508082" y="1045922"/>
                      <a:pt x="1594822" y="959183"/>
                      <a:pt x="1701822" y="959183"/>
                    </a:cubicBezTo>
                    <a:close/>
                    <a:moveTo>
                      <a:pt x="1115995" y="959183"/>
                    </a:moveTo>
                    <a:cubicBezTo>
                      <a:pt x="1222995" y="959183"/>
                      <a:pt x="1309734" y="1045922"/>
                      <a:pt x="1309734" y="1152922"/>
                    </a:cubicBezTo>
                    <a:cubicBezTo>
                      <a:pt x="1309734" y="1259922"/>
                      <a:pt x="1222995" y="1346662"/>
                      <a:pt x="1115995" y="1346662"/>
                    </a:cubicBezTo>
                    <a:cubicBezTo>
                      <a:pt x="1008995" y="1346662"/>
                      <a:pt x="922255" y="1259922"/>
                      <a:pt x="922255" y="1152922"/>
                    </a:cubicBezTo>
                    <a:cubicBezTo>
                      <a:pt x="922255" y="1045922"/>
                      <a:pt x="1008995" y="959183"/>
                      <a:pt x="1115995" y="959183"/>
                    </a:cubicBezTo>
                    <a:close/>
                    <a:moveTo>
                      <a:pt x="1415838" y="514680"/>
                    </a:moveTo>
                    <a:cubicBezTo>
                      <a:pt x="1522838" y="514680"/>
                      <a:pt x="1609577" y="601419"/>
                      <a:pt x="1609577" y="708419"/>
                    </a:cubicBezTo>
                    <a:cubicBezTo>
                      <a:pt x="1609577" y="815420"/>
                      <a:pt x="1522838" y="902159"/>
                      <a:pt x="1415838" y="902159"/>
                    </a:cubicBezTo>
                    <a:cubicBezTo>
                      <a:pt x="1308838" y="902159"/>
                      <a:pt x="1222098" y="815420"/>
                      <a:pt x="1222098" y="708419"/>
                    </a:cubicBezTo>
                    <a:cubicBezTo>
                      <a:pt x="1222098" y="601419"/>
                      <a:pt x="1308838" y="514680"/>
                      <a:pt x="1415838" y="514680"/>
                    </a:cubicBezTo>
                    <a:close/>
                    <a:moveTo>
                      <a:pt x="1394056" y="188424"/>
                    </a:moveTo>
                    <a:cubicBezTo>
                      <a:pt x="983953" y="188424"/>
                      <a:pt x="651501" y="520877"/>
                      <a:pt x="651501" y="930980"/>
                    </a:cubicBezTo>
                    <a:cubicBezTo>
                      <a:pt x="647952" y="1142888"/>
                      <a:pt x="644401" y="1354794"/>
                      <a:pt x="640852" y="1566702"/>
                    </a:cubicBezTo>
                    <a:lnTo>
                      <a:pt x="2147263" y="1556054"/>
                    </a:lnTo>
                    <a:cubicBezTo>
                      <a:pt x="2147263" y="1307307"/>
                      <a:pt x="2150451" y="1410369"/>
                      <a:pt x="2150451" y="926368"/>
                    </a:cubicBezTo>
                    <a:cubicBezTo>
                      <a:pt x="2150451" y="516264"/>
                      <a:pt x="1804160" y="188424"/>
                      <a:pt x="1394056" y="188424"/>
                    </a:cubicBezTo>
                    <a:close/>
                    <a:moveTo>
                      <a:pt x="1411066" y="0"/>
                    </a:moveTo>
                    <a:cubicBezTo>
                      <a:pt x="1956557" y="0"/>
                      <a:pt x="2398764" y="442207"/>
                      <a:pt x="2398764" y="987697"/>
                    </a:cubicBezTo>
                    <a:cubicBezTo>
                      <a:pt x="2398764" y="1469802"/>
                      <a:pt x="2398762" y="1951909"/>
                      <a:pt x="2398762" y="2434014"/>
                    </a:cubicBezTo>
                    <a:cubicBezTo>
                      <a:pt x="2398762" y="2979504"/>
                      <a:pt x="1956555" y="3421711"/>
                      <a:pt x="1411065" y="3421711"/>
                    </a:cubicBezTo>
                    <a:lnTo>
                      <a:pt x="1411066" y="3421709"/>
                    </a:lnTo>
                    <a:cubicBezTo>
                      <a:pt x="865576" y="3421709"/>
                      <a:pt x="423369" y="2979502"/>
                      <a:pt x="423369" y="2434012"/>
                    </a:cubicBezTo>
                    <a:lnTo>
                      <a:pt x="423369" y="987697"/>
                    </a:lnTo>
                    <a:cubicBezTo>
                      <a:pt x="423369" y="442207"/>
                      <a:pt x="865576" y="0"/>
                      <a:pt x="1411066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9917" tIns="34958" rIns="34958" bIns="6991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874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376" spc="-38" dirty="0">
                  <a:solidFill>
                    <a:schemeClr val="accent2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704629" y="4431559"/>
              <a:ext cx="653206" cy="1689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575">
                <a:defRPr/>
              </a:pPr>
              <a:r>
                <a:rPr lang="en-US" sz="765" b="1" dirty="0" smtClean="0">
                  <a:solidFill>
                    <a:srgbClr val="FFFFFF"/>
                  </a:solidFill>
                  <a:latin typeface="Segoe UI"/>
                </a:rPr>
                <a:t>Smart Sensors</a:t>
              </a:r>
              <a:endParaRPr lang="en-US" sz="765" b="1" dirty="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97587" y="3234843"/>
            <a:ext cx="1136376" cy="447223"/>
            <a:chOff x="505891" y="2677069"/>
            <a:chExt cx="1136376" cy="447223"/>
          </a:xfrm>
        </p:grpSpPr>
        <p:grpSp>
          <p:nvGrpSpPr>
            <p:cNvPr id="47" name="Group 46"/>
            <p:cNvGrpSpPr/>
            <p:nvPr/>
          </p:nvGrpSpPr>
          <p:grpSpPr>
            <a:xfrm>
              <a:off x="505891" y="2677383"/>
              <a:ext cx="1136376" cy="446909"/>
              <a:chOff x="1341437" y="5478462"/>
              <a:chExt cx="1515777" cy="596117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341437" y="5848250"/>
                <a:ext cx="1515777" cy="22632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8759" fontAlgn="base">
                  <a:defRPr/>
                </a:pPr>
                <a:r>
                  <a:rPr lang="en-US" sz="765" b="1" kern="0" dirty="0" smtClean="0">
                    <a:solidFill>
                      <a:srgbClr val="FFFFFF"/>
                    </a:solidFill>
                    <a:latin typeface="Segoe UI"/>
                    <a:ea typeface="Segoe UI" pitchFamily="34" charset="0"/>
                    <a:cs typeface="Segoe UI" pitchFamily="34" charset="0"/>
                  </a:rPr>
                  <a:t>Handheld Terminals</a:t>
                </a:r>
                <a:endParaRPr lang="en-US" sz="765" b="1" kern="0" dirty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0" name="Round Same Side Corner Rectangle 26"/>
              <p:cNvSpPr>
                <a:spLocks noChangeAspect="1"/>
              </p:cNvSpPr>
              <p:nvPr/>
            </p:nvSpPr>
            <p:spPr bwMode="auto">
              <a:xfrm>
                <a:off x="1594296" y="5478462"/>
                <a:ext cx="191797" cy="321627"/>
              </a:xfrm>
              <a:custGeom>
                <a:avLst/>
                <a:gdLst/>
                <a:ahLst/>
                <a:cxnLst/>
                <a:rect l="l" t="t" r="r" b="b"/>
                <a:pathLst>
                  <a:path w="1752600" h="3019424">
                    <a:moveTo>
                      <a:pt x="125916" y="2027200"/>
                    </a:moveTo>
                    <a:lnTo>
                      <a:pt x="125916" y="2164731"/>
                    </a:lnTo>
                    <a:lnTo>
                      <a:pt x="125916" y="2491833"/>
                    </a:lnTo>
                    <a:cubicBezTo>
                      <a:pt x="125916" y="2672486"/>
                      <a:pt x="272365" y="2818935"/>
                      <a:pt x="453018" y="2818935"/>
                    </a:cubicBezTo>
                    <a:lnTo>
                      <a:pt x="1281926" y="2818935"/>
                    </a:lnTo>
                    <a:cubicBezTo>
                      <a:pt x="1462579" y="2818935"/>
                      <a:pt x="1609028" y="2672486"/>
                      <a:pt x="1609028" y="2491833"/>
                    </a:cubicBezTo>
                    <a:cubicBezTo>
                      <a:pt x="1609028" y="2384143"/>
                      <a:pt x="1601776" y="2160419"/>
                      <a:pt x="1601623" y="2049869"/>
                    </a:cubicBezTo>
                    <a:lnTo>
                      <a:pt x="1616462" y="2045785"/>
                    </a:lnTo>
                    <a:lnTo>
                      <a:pt x="1601594" y="2045785"/>
                    </a:lnTo>
                    <a:lnTo>
                      <a:pt x="1601623" y="2049869"/>
                    </a:lnTo>
                    <a:cubicBezTo>
                      <a:pt x="1126071" y="2202699"/>
                      <a:pt x="536769" y="2180503"/>
                      <a:pt x="125916" y="2027200"/>
                    </a:cubicBezTo>
                    <a:close/>
                    <a:moveTo>
                      <a:pt x="1324773" y="1874254"/>
                    </a:moveTo>
                    <a:cubicBezTo>
                      <a:pt x="1312258" y="1874254"/>
                      <a:pt x="1302112" y="1884400"/>
                      <a:pt x="1302112" y="1896915"/>
                    </a:cubicBezTo>
                    <a:lnTo>
                      <a:pt x="1302112" y="1987559"/>
                    </a:lnTo>
                    <a:cubicBezTo>
                      <a:pt x="1302112" y="2000074"/>
                      <a:pt x="1312258" y="2010220"/>
                      <a:pt x="1324773" y="2010220"/>
                    </a:cubicBezTo>
                    <a:lnTo>
                      <a:pt x="1593801" y="2010220"/>
                    </a:lnTo>
                    <a:cubicBezTo>
                      <a:pt x="1606316" y="2010220"/>
                      <a:pt x="1616462" y="2000074"/>
                      <a:pt x="1616462" y="1987559"/>
                    </a:cubicBezTo>
                    <a:lnTo>
                      <a:pt x="1616462" y="1896915"/>
                    </a:lnTo>
                    <a:cubicBezTo>
                      <a:pt x="1616462" y="1884400"/>
                      <a:pt x="1606316" y="1874254"/>
                      <a:pt x="1593801" y="1874254"/>
                    </a:cubicBezTo>
                    <a:close/>
                    <a:moveTo>
                      <a:pt x="935186" y="1874254"/>
                    </a:moveTo>
                    <a:cubicBezTo>
                      <a:pt x="922671" y="1874254"/>
                      <a:pt x="912525" y="1884400"/>
                      <a:pt x="912525" y="1896915"/>
                    </a:cubicBezTo>
                    <a:lnTo>
                      <a:pt x="912525" y="1987559"/>
                    </a:lnTo>
                    <a:cubicBezTo>
                      <a:pt x="912525" y="2000074"/>
                      <a:pt x="922671" y="2010220"/>
                      <a:pt x="935186" y="2010220"/>
                    </a:cubicBezTo>
                    <a:lnTo>
                      <a:pt x="1204214" y="2010220"/>
                    </a:lnTo>
                    <a:cubicBezTo>
                      <a:pt x="1216729" y="2010220"/>
                      <a:pt x="1226875" y="2000074"/>
                      <a:pt x="1226875" y="1987559"/>
                    </a:cubicBezTo>
                    <a:lnTo>
                      <a:pt x="1226875" y="1896915"/>
                    </a:lnTo>
                    <a:cubicBezTo>
                      <a:pt x="1226875" y="1884400"/>
                      <a:pt x="1216729" y="1874254"/>
                      <a:pt x="1204214" y="1874254"/>
                    </a:cubicBezTo>
                    <a:close/>
                    <a:moveTo>
                      <a:pt x="545598" y="1874254"/>
                    </a:moveTo>
                    <a:cubicBezTo>
                      <a:pt x="533083" y="1874254"/>
                      <a:pt x="522937" y="1884400"/>
                      <a:pt x="522937" y="1896915"/>
                    </a:cubicBezTo>
                    <a:lnTo>
                      <a:pt x="522937" y="1987559"/>
                    </a:lnTo>
                    <a:cubicBezTo>
                      <a:pt x="522937" y="2000074"/>
                      <a:pt x="533083" y="2010220"/>
                      <a:pt x="545598" y="2010220"/>
                    </a:cubicBezTo>
                    <a:lnTo>
                      <a:pt x="814626" y="2010220"/>
                    </a:lnTo>
                    <a:cubicBezTo>
                      <a:pt x="827141" y="2010220"/>
                      <a:pt x="837287" y="2000074"/>
                      <a:pt x="837287" y="1987559"/>
                    </a:cubicBezTo>
                    <a:lnTo>
                      <a:pt x="837287" y="1896915"/>
                    </a:lnTo>
                    <a:cubicBezTo>
                      <a:pt x="837287" y="1884400"/>
                      <a:pt x="827141" y="1874254"/>
                      <a:pt x="814626" y="1874254"/>
                    </a:cubicBezTo>
                    <a:close/>
                    <a:moveTo>
                      <a:pt x="156010" y="1874254"/>
                    </a:moveTo>
                    <a:cubicBezTo>
                      <a:pt x="143495" y="1874254"/>
                      <a:pt x="133349" y="1884400"/>
                      <a:pt x="133349" y="1896915"/>
                    </a:cubicBezTo>
                    <a:lnTo>
                      <a:pt x="133349" y="1987559"/>
                    </a:lnTo>
                    <a:cubicBezTo>
                      <a:pt x="133349" y="2000074"/>
                      <a:pt x="143495" y="2010220"/>
                      <a:pt x="156010" y="2010220"/>
                    </a:cubicBezTo>
                    <a:lnTo>
                      <a:pt x="425038" y="2010220"/>
                    </a:lnTo>
                    <a:cubicBezTo>
                      <a:pt x="437553" y="2010220"/>
                      <a:pt x="447699" y="2000074"/>
                      <a:pt x="447699" y="1987559"/>
                    </a:cubicBezTo>
                    <a:lnTo>
                      <a:pt x="447699" y="1896915"/>
                    </a:lnTo>
                    <a:cubicBezTo>
                      <a:pt x="447699" y="1884400"/>
                      <a:pt x="437553" y="1874254"/>
                      <a:pt x="425038" y="1874254"/>
                    </a:cubicBezTo>
                    <a:close/>
                    <a:moveTo>
                      <a:pt x="0" y="1811356"/>
                    </a:moveTo>
                    <a:lnTo>
                      <a:pt x="1752600" y="1811356"/>
                    </a:lnTo>
                    <a:lnTo>
                      <a:pt x="1752600" y="2501115"/>
                    </a:lnTo>
                    <a:cubicBezTo>
                      <a:pt x="1752600" y="2787369"/>
                      <a:pt x="1520545" y="3019424"/>
                      <a:pt x="1234291" y="3019424"/>
                    </a:cubicBezTo>
                    <a:lnTo>
                      <a:pt x="518309" y="3019424"/>
                    </a:lnTo>
                    <a:cubicBezTo>
                      <a:pt x="232055" y="3019424"/>
                      <a:pt x="0" y="2787369"/>
                      <a:pt x="0" y="2501115"/>
                    </a:cubicBezTo>
                    <a:close/>
                    <a:moveTo>
                      <a:pt x="142875" y="676276"/>
                    </a:moveTo>
                    <a:lnTo>
                      <a:pt x="142875" y="1628776"/>
                    </a:lnTo>
                    <a:lnTo>
                      <a:pt x="1609725" y="1628776"/>
                    </a:lnTo>
                    <a:lnTo>
                      <a:pt x="1609725" y="676276"/>
                    </a:lnTo>
                    <a:close/>
                    <a:moveTo>
                      <a:pt x="699410" y="192089"/>
                    </a:moveTo>
                    <a:cubicBezTo>
                      <a:pt x="638133" y="192089"/>
                      <a:pt x="588459" y="241763"/>
                      <a:pt x="588459" y="303040"/>
                    </a:cubicBezTo>
                    <a:cubicBezTo>
                      <a:pt x="588459" y="303039"/>
                      <a:pt x="588459" y="303039"/>
                      <a:pt x="588459" y="303039"/>
                    </a:cubicBezTo>
                    <a:lnTo>
                      <a:pt x="588459" y="303040"/>
                    </a:lnTo>
                    <a:lnTo>
                      <a:pt x="588459" y="303040"/>
                    </a:lnTo>
                    <a:cubicBezTo>
                      <a:pt x="588459" y="364316"/>
                      <a:pt x="638133" y="413990"/>
                      <a:pt x="699410" y="413990"/>
                    </a:cubicBezTo>
                    <a:lnTo>
                      <a:pt x="1053190" y="413991"/>
                    </a:lnTo>
                    <a:cubicBezTo>
                      <a:pt x="1114467" y="413991"/>
                      <a:pt x="1164141" y="364317"/>
                      <a:pt x="1164141" y="303040"/>
                    </a:cubicBezTo>
                    <a:lnTo>
                      <a:pt x="1164142" y="303040"/>
                    </a:lnTo>
                    <a:cubicBezTo>
                      <a:pt x="1164142" y="241763"/>
                      <a:pt x="1114468" y="192089"/>
                      <a:pt x="1053191" y="192089"/>
                    </a:cubicBezTo>
                    <a:close/>
                    <a:moveTo>
                      <a:pt x="434978" y="0"/>
                    </a:moveTo>
                    <a:lnTo>
                      <a:pt x="1317622" y="0"/>
                    </a:lnTo>
                    <a:cubicBezTo>
                      <a:pt x="1557854" y="0"/>
                      <a:pt x="1752600" y="194746"/>
                      <a:pt x="1752600" y="434978"/>
                    </a:cubicBezTo>
                    <a:lnTo>
                      <a:pt x="1752600" y="1781175"/>
                    </a:lnTo>
                    <a:lnTo>
                      <a:pt x="0" y="1781175"/>
                    </a:lnTo>
                    <a:lnTo>
                      <a:pt x="0" y="434978"/>
                    </a:lnTo>
                    <a:cubicBezTo>
                      <a:pt x="0" y="194746"/>
                      <a:pt x="194746" y="0"/>
                      <a:pt x="4349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68543" tIns="34271" rIns="34271" bIns="68543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8510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5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8" name="Rectangle 25"/>
            <p:cNvSpPr/>
            <p:nvPr/>
          </p:nvSpPr>
          <p:spPr bwMode="auto">
            <a:xfrm>
              <a:off x="1047069" y="2677069"/>
              <a:ext cx="295110" cy="234655"/>
            </a:xfrm>
            <a:custGeom>
              <a:avLst/>
              <a:gdLst/>
              <a:ahLst/>
              <a:cxnLst/>
              <a:rect l="l" t="t" r="r" b="b"/>
              <a:pathLst>
                <a:path w="2953954" h="2046352">
                  <a:moveTo>
                    <a:pt x="2765016" y="1281519"/>
                  </a:moveTo>
                  <a:lnTo>
                    <a:pt x="2953954" y="1281519"/>
                  </a:lnTo>
                  <a:lnTo>
                    <a:pt x="2953954" y="2046352"/>
                  </a:lnTo>
                  <a:lnTo>
                    <a:pt x="2765016" y="2046352"/>
                  </a:lnTo>
                  <a:close/>
                  <a:moveTo>
                    <a:pt x="2620827" y="1281519"/>
                  </a:moveTo>
                  <a:lnTo>
                    <a:pt x="2712607" y="1281519"/>
                  </a:lnTo>
                  <a:lnTo>
                    <a:pt x="2712607" y="2046352"/>
                  </a:lnTo>
                  <a:lnTo>
                    <a:pt x="2620827" y="2046352"/>
                  </a:lnTo>
                  <a:close/>
                  <a:moveTo>
                    <a:pt x="2223114" y="1281519"/>
                  </a:moveTo>
                  <a:lnTo>
                    <a:pt x="2314894" y="1281519"/>
                  </a:lnTo>
                  <a:lnTo>
                    <a:pt x="2314894" y="2046352"/>
                  </a:lnTo>
                  <a:lnTo>
                    <a:pt x="2223114" y="2046352"/>
                  </a:lnTo>
                  <a:close/>
                  <a:moveTo>
                    <a:pt x="1923980" y="1281519"/>
                  </a:moveTo>
                  <a:lnTo>
                    <a:pt x="2015760" y="1281519"/>
                  </a:lnTo>
                  <a:lnTo>
                    <a:pt x="2015760" y="2046352"/>
                  </a:lnTo>
                  <a:lnTo>
                    <a:pt x="1923980" y="2046352"/>
                  </a:lnTo>
                  <a:close/>
                  <a:moveTo>
                    <a:pt x="1648639" y="1281519"/>
                  </a:moveTo>
                  <a:lnTo>
                    <a:pt x="1869590" y="1281519"/>
                  </a:lnTo>
                  <a:lnTo>
                    <a:pt x="1869590" y="2046352"/>
                  </a:lnTo>
                  <a:lnTo>
                    <a:pt x="1648639" y="2046352"/>
                  </a:lnTo>
                  <a:close/>
                  <a:moveTo>
                    <a:pt x="1531611" y="1281519"/>
                  </a:moveTo>
                  <a:lnTo>
                    <a:pt x="1621444" y="1281519"/>
                  </a:lnTo>
                  <a:lnTo>
                    <a:pt x="1621444" y="2046352"/>
                  </a:lnTo>
                  <a:lnTo>
                    <a:pt x="1531611" y="2046352"/>
                  </a:lnTo>
                  <a:close/>
                  <a:moveTo>
                    <a:pt x="0" y="0"/>
                  </a:moveTo>
                  <a:lnTo>
                    <a:pt x="2947156" y="0"/>
                  </a:lnTo>
                  <a:lnTo>
                    <a:pt x="2953954" y="363720"/>
                  </a:lnTo>
                  <a:lnTo>
                    <a:pt x="2648021" y="1009579"/>
                  </a:lnTo>
                  <a:lnTo>
                    <a:pt x="1407293" y="1009579"/>
                  </a:lnTo>
                  <a:lnTo>
                    <a:pt x="1233930" y="1346105"/>
                  </a:lnTo>
                  <a:lnTo>
                    <a:pt x="1094561" y="1305314"/>
                  </a:lnTo>
                  <a:lnTo>
                    <a:pt x="815822" y="2029356"/>
                  </a:lnTo>
                  <a:lnTo>
                    <a:pt x="370519" y="2046352"/>
                  </a:lnTo>
                  <a:lnTo>
                    <a:pt x="608467" y="1026575"/>
                  </a:lnTo>
                  <a:lnTo>
                    <a:pt x="0" y="1026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050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94436" y="3950211"/>
            <a:ext cx="450692" cy="542813"/>
            <a:chOff x="385806" y="3494037"/>
            <a:chExt cx="450692" cy="542813"/>
          </a:xfrm>
        </p:grpSpPr>
        <p:grpSp>
          <p:nvGrpSpPr>
            <p:cNvPr id="52" name="Group 51"/>
            <p:cNvGrpSpPr/>
            <p:nvPr/>
          </p:nvGrpSpPr>
          <p:grpSpPr>
            <a:xfrm>
              <a:off x="444687" y="3494037"/>
              <a:ext cx="286088" cy="299907"/>
              <a:chOff x="8861592" y="550178"/>
              <a:chExt cx="604141" cy="594107"/>
            </a:xfrm>
            <a:solidFill>
              <a:schemeClr val="bg1"/>
            </a:solidFill>
          </p:grpSpPr>
          <p:sp>
            <p:nvSpPr>
              <p:cNvPr id="54" name="Freeform 139"/>
              <p:cNvSpPr>
                <a:spLocks noEditPoints="1"/>
              </p:cNvSpPr>
              <p:nvPr/>
            </p:nvSpPr>
            <p:spPr bwMode="auto">
              <a:xfrm>
                <a:off x="8861592" y="717875"/>
                <a:ext cx="604141" cy="285945"/>
              </a:xfrm>
              <a:custGeom>
                <a:avLst/>
                <a:gdLst>
                  <a:gd name="T0" fmla="*/ 332 w 357"/>
                  <a:gd name="T1" fmla="*/ 0 h 169"/>
                  <a:gd name="T2" fmla="*/ 26 w 357"/>
                  <a:gd name="T3" fmla="*/ 0 h 169"/>
                  <a:gd name="T4" fmla="*/ 0 w 357"/>
                  <a:gd name="T5" fmla="*/ 25 h 169"/>
                  <a:gd name="T6" fmla="*/ 0 w 357"/>
                  <a:gd name="T7" fmla="*/ 144 h 169"/>
                  <a:gd name="T8" fmla="*/ 26 w 357"/>
                  <a:gd name="T9" fmla="*/ 169 h 169"/>
                  <a:gd name="T10" fmla="*/ 70 w 357"/>
                  <a:gd name="T11" fmla="*/ 169 h 169"/>
                  <a:gd name="T12" fmla="*/ 70 w 357"/>
                  <a:gd name="T13" fmla="*/ 90 h 169"/>
                  <a:gd name="T14" fmla="*/ 288 w 357"/>
                  <a:gd name="T15" fmla="*/ 90 h 169"/>
                  <a:gd name="T16" fmla="*/ 288 w 357"/>
                  <a:gd name="T17" fmla="*/ 169 h 169"/>
                  <a:gd name="T18" fmla="*/ 332 w 357"/>
                  <a:gd name="T19" fmla="*/ 169 h 169"/>
                  <a:gd name="T20" fmla="*/ 357 w 357"/>
                  <a:gd name="T21" fmla="*/ 144 h 169"/>
                  <a:gd name="T22" fmla="*/ 357 w 357"/>
                  <a:gd name="T23" fmla="*/ 25 h 169"/>
                  <a:gd name="T24" fmla="*/ 332 w 357"/>
                  <a:gd name="T25" fmla="*/ 0 h 169"/>
                  <a:gd name="T26" fmla="*/ 319 w 357"/>
                  <a:gd name="T27" fmla="*/ 56 h 169"/>
                  <a:gd name="T28" fmla="*/ 308 w 357"/>
                  <a:gd name="T29" fmla="*/ 45 h 169"/>
                  <a:gd name="T30" fmla="*/ 319 w 357"/>
                  <a:gd name="T31" fmla="*/ 34 h 169"/>
                  <a:gd name="T32" fmla="*/ 330 w 357"/>
                  <a:gd name="T33" fmla="*/ 45 h 169"/>
                  <a:gd name="T34" fmla="*/ 319 w 357"/>
                  <a:gd name="T35" fmla="*/ 56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7" h="169">
                    <a:moveTo>
                      <a:pt x="33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8"/>
                      <a:pt x="12" y="169"/>
                      <a:pt x="26" y="169"/>
                    </a:cubicBezTo>
                    <a:cubicBezTo>
                      <a:pt x="70" y="169"/>
                      <a:pt x="70" y="169"/>
                      <a:pt x="70" y="169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288" y="90"/>
                      <a:pt x="288" y="90"/>
                      <a:pt x="288" y="90"/>
                    </a:cubicBezTo>
                    <a:cubicBezTo>
                      <a:pt x="288" y="169"/>
                      <a:pt x="288" y="169"/>
                      <a:pt x="288" y="169"/>
                    </a:cubicBezTo>
                    <a:cubicBezTo>
                      <a:pt x="332" y="169"/>
                      <a:pt x="332" y="169"/>
                      <a:pt x="332" y="169"/>
                    </a:cubicBezTo>
                    <a:cubicBezTo>
                      <a:pt x="346" y="169"/>
                      <a:pt x="357" y="158"/>
                      <a:pt x="357" y="144"/>
                    </a:cubicBezTo>
                    <a:cubicBezTo>
                      <a:pt x="357" y="25"/>
                      <a:pt x="357" y="25"/>
                      <a:pt x="357" y="25"/>
                    </a:cubicBezTo>
                    <a:cubicBezTo>
                      <a:pt x="357" y="11"/>
                      <a:pt x="346" y="0"/>
                      <a:pt x="332" y="0"/>
                    </a:cubicBezTo>
                    <a:close/>
                    <a:moveTo>
                      <a:pt x="319" y="56"/>
                    </a:moveTo>
                    <a:cubicBezTo>
                      <a:pt x="313" y="56"/>
                      <a:pt x="308" y="51"/>
                      <a:pt x="308" y="45"/>
                    </a:cubicBezTo>
                    <a:cubicBezTo>
                      <a:pt x="308" y="39"/>
                      <a:pt x="313" y="34"/>
                      <a:pt x="319" y="34"/>
                    </a:cubicBezTo>
                    <a:cubicBezTo>
                      <a:pt x="325" y="34"/>
                      <a:pt x="330" y="39"/>
                      <a:pt x="330" y="45"/>
                    </a:cubicBezTo>
                    <a:cubicBezTo>
                      <a:pt x="330" y="51"/>
                      <a:pt x="325" y="56"/>
                      <a:pt x="3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9917" tIns="34958" rIns="69917" bIns="34958" numCol="1" anchor="t" anchorCtr="0" compatLnSpc="1">
                <a:prstTxWarp prst="textNoShape">
                  <a:avLst/>
                </a:prstTxWarp>
              </a:bodyPr>
              <a:lstStyle/>
              <a:p>
                <a:pPr defTabSz="699104"/>
                <a:endParaRPr lang="en-US" sz="1376" dirty="0">
                  <a:solidFill>
                    <a:schemeClr val="accent2"/>
                  </a:solidFill>
                  <a:latin typeface="Segoe UI"/>
                </a:endParaRPr>
              </a:p>
            </p:txBody>
          </p:sp>
          <p:sp>
            <p:nvSpPr>
              <p:cNvPr id="55" name="Freeform 140"/>
              <p:cNvSpPr>
                <a:spLocks noEditPoints="1"/>
              </p:cNvSpPr>
              <p:nvPr/>
            </p:nvSpPr>
            <p:spPr bwMode="auto">
              <a:xfrm>
                <a:off x="9007073" y="863356"/>
                <a:ext cx="313179" cy="280929"/>
              </a:xfrm>
              <a:custGeom>
                <a:avLst/>
                <a:gdLst>
                  <a:gd name="T0" fmla="*/ 0 w 185"/>
                  <a:gd name="T1" fmla="*/ 0 h 166"/>
                  <a:gd name="T2" fmla="*/ 0 w 185"/>
                  <a:gd name="T3" fmla="*/ 126 h 166"/>
                  <a:gd name="T4" fmla="*/ 41 w 185"/>
                  <a:gd name="T5" fmla="*/ 166 h 166"/>
                  <a:gd name="T6" fmla="*/ 185 w 185"/>
                  <a:gd name="T7" fmla="*/ 166 h 166"/>
                  <a:gd name="T8" fmla="*/ 185 w 185"/>
                  <a:gd name="T9" fmla="*/ 0 h 166"/>
                  <a:gd name="T10" fmla="*/ 0 w 185"/>
                  <a:gd name="T11" fmla="*/ 0 h 166"/>
                  <a:gd name="T12" fmla="*/ 162 w 185"/>
                  <a:gd name="T13" fmla="*/ 144 h 166"/>
                  <a:gd name="T14" fmla="*/ 69 w 185"/>
                  <a:gd name="T15" fmla="*/ 144 h 166"/>
                  <a:gd name="T16" fmla="*/ 69 w 185"/>
                  <a:gd name="T17" fmla="*/ 116 h 166"/>
                  <a:gd name="T18" fmla="*/ 51 w 185"/>
                  <a:gd name="T19" fmla="*/ 98 h 166"/>
                  <a:gd name="T20" fmla="*/ 23 w 185"/>
                  <a:gd name="T21" fmla="*/ 98 h 166"/>
                  <a:gd name="T22" fmla="*/ 23 w 185"/>
                  <a:gd name="T23" fmla="*/ 4 h 166"/>
                  <a:gd name="T24" fmla="*/ 162 w 185"/>
                  <a:gd name="T25" fmla="*/ 4 h 166"/>
                  <a:gd name="T26" fmla="*/ 162 w 185"/>
                  <a:gd name="T27" fmla="*/ 144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5" h="166">
                    <a:moveTo>
                      <a:pt x="0" y="0"/>
                    </a:moveTo>
                    <a:cubicBezTo>
                      <a:pt x="0" y="126"/>
                      <a:pt x="0" y="126"/>
                      <a:pt x="0" y="126"/>
                    </a:cubicBezTo>
                    <a:cubicBezTo>
                      <a:pt x="41" y="166"/>
                      <a:pt x="41" y="166"/>
                      <a:pt x="41" y="166"/>
                    </a:cubicBezTo>
                    <a:cubicBezTo>
                      <a:pt x="185" y="166"/>
                      <a:pt x="185" y="166"/>
                      <a:pt x="185" y="166"/>
                    </a:cubicBezTo>
                    <a:cubicBezTo>
                      <a:pt x="185" y="0"/>
                      <a:pt x="185" y="0"/>
                      <a:pt x="185" y="0"/>
                    </a:cubicBezTo>
                    <a:lnTo>
                      <a:pt x="0" y="0"/>
                    </a:lnTo>
                    <a:close/>
                    <a:moveTo>
                      <a:pt x="162" y="144"/>
                    </a:moveTo>
                    <a:cubicBezTo>
                      <a:pt x="154" y="144"/>
                      <a:pt x="77" y="144"/>
                      <a:pt x="69" y="144"/>
                    </a:cubicBezTo>
                    <a:cubicBezTo>
                      <a:pt x="69" y="138"/>
                      <a:pt x="69" y="116"/>
                      <a:pt x="69" y="116"/>
                    </a:cubicBezTo>
                    <a:cubicBezTo>
                      <a:pt x="69" y="104"/>
                      <a:pt x="63" y="98"/>
                      <a:pt x="51" y="98"/>
                    </a:cubicBezTo>
                    <a:cubicBezTo>
                      <a:pt x="51" y="98"/>
                      <a:pt x="29" y="98"/>
                      <a:pt x="23" y="98"/>
                    </a:cubicBezTo>
                    <a:cubicBezTo>
                      <a:pt x="23" y="90"/>
                      <a:pt x="23" y="4"/>
                      <a:pt x="23" y="4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2" y="4"/>
                      <a:pt x="162" y="135"/>
                      <a:pt x="162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9917" tIns="34958" rIns="69917" bIns="34958" numCol="1" anchor="t" anchorCtr="0" compatLnSpc="1">
                <a:prstTxWarp prst="textNoShape">
                  <a:avLst/>
                </a:prstTxWarp>
              </a:bodyPr>
              <a:lstStyle/>
              <a:p>
                <a:pPr defTabSz="699104"/>
                <a:endParaRPr lang="en-US" sz="1376" dirty="0">
                  <a:solidFill>
                    <a:schemeClr val="accent2"/>
                  </a:solidFill>
                  <a:latin typeface="Segoe UI"/>
                </a:endParaRPr>
              </a:p>
            </p:txBody>
          </p:sp>
          <p:sp>
            <p:nvSpPr>
              <p:cNvPr id="56" name="Rectangle 141"/>
              <p:cNvSpPr>
                <a:spLocks noChangeArrowheads="1"/>
              </p:cNvSpPr>
              <p:nvPr/>
            </p:nvSpPr>
            <p:spPr bwMode="auto">
              <a:xfrm>
                <a:off x="9078739" y="909222"/>
                <a:ext cx="179164" cy="2364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69917" tIns="34958" rIns="69917" bIns="34958" numCol="1" anchor="t" anchorCtr="0" compatLnSpc="1">
                <a:prstTxWarp prst="textNoShape">
                  <a:avLst/>
                </a:prstTxWarp>
              </a:bodyPr>
              <a:lstStyle/>
              <a:p>
                <a:pPr defTabSz="699104"/>
                <a:endParaRPr lang="en-US" sz="1376" dirty="0">
                  <a:solidFill>
                    <a:schemeClr val="accent2"/>
                  </a:solidFill>
                  <a:latin typeface="Segoe UI"/>
                </a:endParaRPr>
              </a:p>
            </p:txBody>
          </p:sp>
          <p:sp>
            <p:nvSpPr>
              <p:cNvPr id="57" name="Rectangle 142"/>
              <p:cNvSpPr>
                <a:spLocks noChangeArrowheads="1"/>
              </p:cNvSpPr>
              <p:nvPr/>
            </p:nvSpPr>
            <p:spPr bwMode="auto">
              <a:xfrm>
                <a:off x="9078739" y="971571"/>
                <a:ext cx="179164" cy="2364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69917" tIns="34958" rIns="69917" bIns="34958" numCol="1" anchor="t" anchorCtr="0" compatLnSpc="1">
                <a:prstTxWarp prst="textNoShape">
                  <a:avLst/>
                </a:prstTxWarp>
              </a:bodyPr>
              <a:lstStyle/>
              <a:p>
                <a:pPr defTabSz="699104"/>
                <a:endParaRPr lang="en-US" sz="1376" dirty="0">
                  <a:solidFill>
                    <a:schemeClr val="accent2"/>
                  </a:solidFill>
                  <a:latin typeface="Segoe UI"/>
                </a:endParaRPr>
              </a:p>
            </p:txBody>
          </p:sp>
          <p:sp>
            <p:nvSpPr>
              <p:cNvPr id="58" name="Freeform 143"/>
              <p:cNvSpPr>
                <a:spLocks/>
              </p:cNvSpPr>
              <p:nvPr/>
            </p:nvSpPr>
            <p:spPr bwMode="auto">
              <a:xfrm>
                <a:off x="8980557" y="550178"/>
                <a:ext cx="368361" cy="140464"/>
              </a:xfrm>
              <a:custGeom>
                <a:avLst/>
                <a:gdLst>
                  <a:gd name="T0" fmla="*/ 0 w 218"/>
                  <a:gd name="T1" fmla="*/ 83 h 83"/>
                  <a:gd name="T2" fmla="*/ 0 w 218"/>
                  <a:gd name="T3" fmla="*/ 13 h 83"/>
                  <a:gd name="T4" fmla="*/ 12 w 218"/>
                  <a:gd name="T5" fmla="*/ 0 h 83"/>
                  <a:gd name="T6" fmla="*/ 205 w 218"/>
                  <a:gd name="T7" fmla="*/ 0 h 83"/>
                  <a:gd name="T8" fmla="*/ 218 w 218"/>
                  <a:gd name="T9" fmla="*/ 13 h 83"/>
                  <a:gd name="T10" fmla="*/ 218 w 218"/>
                  <a:gd name="T11" fmla="*/ 83 h 83"/>
                  <a:gd name="T12" fmla="*/ 0 w 218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83">
                    <a:moveTo>
                      <a:pt x="0" y="8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12" y="0"/>
                      <a:pt x="218" y="6"/>
                      <a:pt x="218" y="13"/>
                    </a:cubicBezTo>
                    <a:cubicBezTo>
                      <a:pt x="218" y="83"/>
                      <a:pt x="218" y="83"/>
                      <a:pt x="218" y="83"/>
                    </a:cubicBez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69917" tIns="34958" rIns="69917" bIns="34958" numCol="1" anchor="t" anchorCtr="0" compatLnSpc="1">
                <a:prstTxWarp prst="textNoShape">
                  <a:avLst/>
                </a:prstTxWarp>
              </a:bodyPr>
              <a:lstStyle/>
              <a:p>
                <a:pPr defTabSz="699104"/>
                <a:endParaRPr lang="en-US" sz="1376" dirty="0">
                  <a:solidFill>
                    <a:schemeClr val="accent2"/>
                  </a:solidFill>
                  <a:latin typeface="Segoe UI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 bwMode="auto">
            <a:xfrm>
              <a:off x="385806" y="3799983"/>
              <a:ext cx="450692" cy="2368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759" fontAlgn="base">
                <a:defRPr/>
              </a:pPr>
              <a:r>
                <a:rPr lang="en-US" sz="765" b="1" kern="0" dirty="0" smtClean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Printers</a:t>
              </a:r>
              <a:endParaRPr lang="en-US" sz="765" b="1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540200" y="2422604"/>
            <a:ext cx="625381" cy="444679"/>
            <a:chOff x="1948504" y="1864830"/>
            <a:chExt cx="625381" cy="444679"/>
          </a:xfrm>
        </p:grpSpPr>
        <p:sp>
          <p:nvSpPr>
            <p:cNvPr id="60" name="Freeform 59"/>
            <p:cNvSpPr>
              <a:spLocks noChangeAspect="1"/>
            </p:cNvSpPr>
            <p:nvPr/>
          </p:nvSpPr>
          <p:spPr bwMode="auto">
            <a:xfrm>
              <a:off x="1998157" y="1864830"/>
              <a:ext cx="420332" cy="244148"/>
            </a:xfrm>
            <a:custGeom>
              <a:avLst/>
              <a:gdLst/>
              <a:ahLst/>
              <a:cxnLst/>
              <a:rect l="l" t="t" r="r" b="b"/>
              <a:pathLst>
                <a:path w="4240643" h="2463801">
                  <a:moveTo>
                    <a:pt x="3459593" y="1539876"/>
                  </a:moveTo>
                  <a:lnTo>
                    <a:pt x="3992993" y="1539876"/>
                  </a:lnTo>
                  <a:lnTo>
                    <a:pt x="4240643" y="1778001"/>
                  </a:lnTo>
                  <a:lnTo>
                    <a:pt x="3459593" y="2463801"/>
                  </a:lnTo>
                  <a:lnTo>
                    <a:pt x="144893" y="2463801"/>
                  </a:lnTo>
                  <a:lnTo>
                    <a:pt x="144893" y="2359026"/>
                  </a:lnTo>
                  <a:lnTo>
                    <a:pt x="3278618" y="2359026"/>
                  </a:lnTo>
                  <a:lnTo>
                    <a:pt x="3459593" y="2273301"/>
                  </a:lnTo>
                  <a:close/>
                  <a:moveTo>
                    <a:pt x="3138768" y="641031"/>
                  </a:moveTo>
                  <a:cubicBezTo>
                    <a:pt x="3102964" y="641031"/>
                    <a:pt x="3073939" y="662962"/>
                    <a:pt x="3073939" y="690015"/>
                  </a:cubicBezTo>
                  <a:lnTo>
                    <a:pt x="3073939" y="922131"/>
                  </a:lnTo>
                  <a:cubicBezTo>
                    <a:pt x="3073939" y="949184"/>
                    <a:pt x="3102964" y="971115"/>
                    <a:pt x="3138768" y="971115"/>
                  </a:cubicBezTo>
                  <a:cubicBezTo>
                    <a:pt x="3174571" y="971115"/>
                    <a:pt x="3203597" y="949184"/>
                    <a:pt x="3203597" y="922131"/>
                  </a:cubicBezTo>
                  <a:lnTo>
                    <a:pt x="3203598" y="690016"/>
                  </a:lnTo>
                  <a:cubicBezTo>
                    <a:pt x="3203598" y="662963"/>
                    <a:pt x="3174572" y="641032"/>
                    <a:pt x="3138768" y="641032"/>
                  </a:cubicBezTo>
                  <a:close/>
                  <a:moveTo>
                    <a:pt x="3138768" y="494515"/>
                  </a:moveTo>
                  <a:cubicBezTo>
                    <a:pt x="3102964" y="494515"/>
                    <a:pt x="3073939" y="516446"/>
                    <a:pt x="3073939" y="543499"/>
                  </a:cubicBezTo>
                  <a:lnTo>
                    <a:pt x="3073939" y="553030"/>
                  </a:lnTo>
                  <a:cubicBezTo>
                    <a:pt x="3073939" y="580083"/>
                    <a:pt x="3102964" y="602013"/>
                    <a:pt x="3138768" y="602013"/>
                  </a:cubicBezTo>
                  <a:cubicBezTo>
                    <a:pt x="3174571" y="602013"/>
                    <a:pt x="3203597" y="580083"/>
                    <a:pt x="3203597" y="553030"/>
                  </a:cubicBezTo>
                  <a:lnTo>
                    <a:pt x="3203598" y="543500"/>
                  </a:lnTo>
                  <a:cubicBezTo>
                    <a:pt x="3203598" y="516447"/>
                    <a:pt x="3174572" y="494516"/>
                    <a:pt x="3138768" y="494516"/>
                  </a:cubicBezTo>
                  <a:close/>
                  <a:moveTo>
                    <a:pt x="3138768" y="348799"/>
                  </a:moveTo>
                  <a:cubicBezTo>
                    <a:pt x="3102964" y="348799"/>
                    <a:pt x="3073939" y="370730"/>
                    <a:pt x="3073939" y="397783"/>
                  </a:cubicBezTo>
                  <a:lnTo>
                    <a:pt x="3073939" y="406513"/>
                  </a:lnTo>
                  <a:cubicBezTo>
                    <a:pt x="3073939" y="433566"/>
                    <a:pt x="3102964" y="455496"/>
                    <a:pt x="3138768" y="455496"/>
                  </a:cubicBezTo>
                  <a:cubicBezTo>
                    <a:pt x="3174571" y="455496"/>
                    <a:pt x="3203597" y="433566"/>
                    <a:pt x="3203597" y="406513"/>
                  </a:cubicBezTo>
                  <a:lnTo>
                    <a:pt x="3203598" y="397783"/>
                  </a:lnTo>
                  <a:cubicBezTo>
                    <a:pt x="3203598" y="370730"/>
                    <a:pt x="3174572" y="348800"/>
                    <a:pt x="3138768" y="348800"/>
                  </a:cubicBezTo>
                  <a:close/>
                  <a:moveTo>
                    <a:pt x="277909" y="210025"/>
                  </a:moveTo>
                  <a:lnTo>
                    <a:pt x="277909" y="2080313"/>
                  </a:lnTo>
                  <a:lnTo>
                    <a:pt x="2915290" y="2080313"/>
                  </a:lnTo>
                  <a:lnTo>
                    <a:pt x="2915290" y="210025"/>
                  </a:lnTo>
                  <a:close/>
                  <a:moveTo>
                    <a:pt x="125099" y="0"/>
                  </a:moveTo>
                  <a:lnTo>
                    <a:pt x="3266662" y="0"/>
                  </a:lnTo>
                  <a:cubicBezTo>
                    <a:pt x="3335752" y="0"/>
                    <a:pt x="3391761" y="42319"/>
                    <a:pt x="3391761" y="94522"/>
                  </a:cubicBezTo>
                  <a:lnTo>
                    <a:pt x="3391761" y="2195814"/>
                  </a:lnTo>
                  <a:cubicBezTo>
                    <a:pt x="3391761" y="2248017"/>
                    <a:pt x="3335752" y="2290336"/>
                    <a:pt x="3266662" y="2290336"/>
                  </a:cubicBezTo>
                  <a:lnTo>
                    <a:pt x="125099" y="2290336"/>
                  </a:lnTo>
                  <a:cubicBezTo>
                    <a:pt x="56009" y="2290336"/>
                    <a:pt x="0" y="2248017"/>
                    <a:pt x="0" y="2195814"/>
                  </a:cubicBezTo>
                  <a:lnTo>
                    <a:pt x="0" y="94522"/>
                  </a:lnTo>
                  <a:cubicBezTo>
                    <a:pt x="0" y="42319"/>
                    <a:pt x="56009" y="0"/>
                    <a:pt x="12509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050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948504" y="2162895"/>
              <a:ext cx="625381" cy="14661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8759" fontAlgn="base">
                <a:defRPr/>
              </a:pPr>
              <a:r>
                <a:rPr lang="en-US" sz="765" b="1" kern="0" dirty="0" smtClean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Mobile POS</a:t>
              </a:r>
              <a:endParaRPr lang="en-US" sz="765" b="1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379308" y="2187999"/>
            <a:ext cx="983795" cy="4154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Standard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23242" y="2924602"/>
            <a:ext cx="831638" cy="4154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Mobile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70839" y="3720469"/>
            <a:ext cx="986360" cy="4154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Compact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99441" y="4490939"/>
            <a:ext cx="731482" cy="4154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bg1"/>
                </a:solidFill>
              </a:rPr>
              <a:t>Micro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720742" y="4788585"/>
            <a:ext cx="653206" cy="462966"/>
            <a:chOff x="2129046" y="3985277"/>
            <a:chExt cx="653206" cy="462966"/>
          </a:xfrm>
        </p:grpSpPr>
        <p:grpSp>
          <p:nvGrpSpPr>
            <p:cNvPr id="67" name="Group 66"/>
            <p:cNvGrpSpPr/>
            <p:nvPr/>
          </p:nvGrpSpPr>
          <p:grpSpPr>
            <a:xfrm rot="18153519">
              <a:off x="2310610" y="3871788"/>
              <a:ext cx="158339" cy="385317"/>
              <a:chOff x="4142133" y="1418440"/>
              <a:chExt cx="806501" cy="2358739"/>
            </a:xfrm>
            <a:solidFill>
              <a:schemeClr val="bg1"/>
            </a:solidFill>
          </p:grpSpPr>
          <p:sp>
            <p:nvSpPr>
              <p:cNvPr id="69" name="Rectangle 68"/>
              <p:cNvSpPr/>
              <p:nvPr/>
            </p:nvSpPr>
            <p:spPr bwMode="auto">
              <a:xfrm>
                <a:off x="4296213" y="2912206"/>
                <a:ext cx="466016" cy="864973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0" name="Donut 69"/>
              <p:cNvSpPr/>
              <p:nvPr/>
            </p:nvSpPr>
            <p:spPr bwMode="auto">
              <a:xfrm>
                <a:off x="4268555" y="2336555"/>
                <a:ext cx="553659" cy="527222"/>
              </a:xfrm>
              <a:prstGeom prst="donut">
                <a:avLst>
                  <a:gd name="adj" fmla="val 7813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1" name="Donut 70"/>
              <p:cNvSpPr/>
              <p:nvPr/>
            </p:nvSpPr>
            <p:spPr bwMode="auto">
              <a:xfrm>
                <a:off x="4142133" y="2203720"/>
                <a:ext cx="806501" cy="792892"/>
              </a:xfrm>
              <a:prstGeom prst="donut">
                <a:avLst>
                  <a:gd name="adj" fmla="val 125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4315063" y="1418440"/>
                <a:ext cx="466016" cy="864973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pc="-5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2129046" y="4279339"/>
              <a:ext cx="653206" cy="16890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txBody>
            <a:bodyPr wrap="square" lIns="0" tIns="0" rIns="0" bIns="0" rtlCol="0" anchor="t"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575">
                <a:defRPr/>
              </a:pPr>
              <a:r>
                <a:rPr lang="en-US" sz="765" b="1" dirty="0" smtClean="0">
                  <a:solidFill>
                    <a:srgbClr val="FFFFFF"/>
                  </a:solidFill>
                  <a:latin typeface="Segoe UI"/>
                </a:rPr>
                <a:t>Wearables</a:t>
              </a:r>
              <a:endParaRPr lang="en-US" sz="765" b="1" dirty="0">
                <a:solidFill>
                  <a:srgbClr val="FFFFFF"/>
                </a:solidFill>
                <a:latin typeface="Segoe U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803076" y="3813487"/>
            <a:ext cx="2844048" cy="70121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chemeClr val="accent1"/>
                </a:solidFill>
              </a:rPr>
              <a:t>Windows </a:t>
            </a:r>
            <a:r>
              <a:rPr lang="en-US" sz="1500" b="1" dirty="0" smtClean="0">
                <a:solidFill>
                  <a:schemeClr val="accent1"/>
                </a:solidFill>
              </a:rPr>
              <a:t>10 “Athens”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</a:rPr>
              <a:t>Windows 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Embedded Compact</a:t>
            </a: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5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Win10 Platform</a:t>
            </a:r>
            <a:endParaRPr lang="en-US" sz="405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98701" y="2426341"/>
            <a:ext cx="5600700" cy="319028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cs typeface="Segoe UI Light" panose="020B0502040204020203" pitchFamily="34" charset="0"/>
              </a:rPr>
              <a:t>Built on </a:t>
            </a:r>
            <a:r>
              <a:rPr lang="en-US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x86/x64</a:t>
            </a:r>
            <a:endParaRPr lang="en-US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The full version of Windows with advanced lockdown capabilities, </a:t>
            </a:r>
            <a:r>
              <a:rPr lang="en-US" b="1" dirty="0">
                <a:solidFill>
                  <a:schemeClr val="bg1"/>
                </a:solidFill>
                <a:cs typeface="Segoe UI Light" panose="020B0502040204020203" pitchFamily="34" charset="0"/>
              </a:rPr>
              <a:t>Win32 </a:t>
            </a:r>
            <a:r>
              <a:rPr lang="en-US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compatibility 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and </a:t>
            </a: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modern app support for standard industry devices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Universal App &amp; Driver 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Support</a:t>
            </a:r>
            <a:endParaRPr lang="en-US" dirty="0">
              <a:solidFill>
                <a:schemeClr val="bg1"/>
              </a:solidFill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505733" y="2408501"/>
            <a:ext cx="1350675" cy="1028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</a:t>
            </a:r>
            <a:r>
              <a:rPr lang="en-US" sz="10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10 “Industry”</a:t>
            </a:r>
            <a:endParaRPr lang="en-US" sz="10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56408" y="2408501"/>
            <a:ext cx="1218390" cy="1027510"/>
            <a:chOff x="2307717" y="1820862"/>
            <a:chExt cx="1624520" cy="1370013"/>
          </a:xfrm>
        </p:grpSpPr>
        <p:sp>
          <p:nvSpPr>
            <p:cNvPr id="5" name="Rectangle 4"/>
            <p:cNvSpPr/>
            <p:nvPr/>
          </p:nvSpPr>
          <p:spPr bwMode="auto">
            <a:xfrm>
              <a:off x="2307717" y="1820862"/>
              <a:ext cx="1624520" cy="13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 bwMode="auto">
            <a:xfrm>
              <a:off x="3494198" y="2436365"/>
              <a:ext cx="285639" cy="603698"/>
            </a:xfrm>
            <a:custGeom>
              <a:avLst/>
              <a:gdLst/>
              <a:ahLst/>
              <a:cxnLst/>
              <a:rect l="l" t="t" r="r" b="b"/>
              <a:pathLst>
                <a:path w="3071644" h="6669704">
                  <a:moveTo>
                    <a:pt x="860406" y="4841277"/>
                  </a:moveTo>
                  <a:cubicBezTo>
                    <a:pt x="876771" y="5049420"/>
                    <a:pt x="904898" y="5401782"/>
                    <a:pt x="927912" y="5547022"/>
                  </a:cubicBezTo>
                  <a:lnTo>
                    <a:pt x="298878" y="5013110"/>
                  </a:lnTo>
                  <a:close/>
                  <a:moveTo>
                    <a:pt x="2888783" y="2603830"/>
                  </a:moveTo>
                  <a:lnTo>
                    <a:pt x="2869766" y="2761484"/>
                  </a:lnTo>
                  <a:lnTo>
                    <a:pt x="1477181" y="2960684"/>
                  </a:lnTo>
                  <a:cubicBezTo>
                    <a:pt x="1478211" y="2909198"/>
                    <a:pt x="1480809" y="2821309"/>
                    <a:pt x="1481839" y="2769823"/>
                  </a:cubicBezTo>
                  <a:close/>
                  <a:moveTo>
                    <a:pt x="1060895" y="2540585"/>
                  </a:moveTo>
                  <a:lnTo>
                    <a:pt x="1462560" y="2769786"/>
                  </a:lnTo>
                  <a:cubicBezTo>
                    <a:pt x="1463590" y="2821272"/>
                    <a:pt x="1458813" y="2901787"/>
                    <a:pt x="1459843" y="2953273"/>
                  </a:cubicBezTo>
                  <a:lnTo>
                    <a:pt x="1060035" y="2733754"/>
                  </a:lnTo>
                  <a:cubicBezTo>
                    <a:pt x="1060322" y="2669364"/>
                    <a:pt x="1060608" y="2604975"/>
                    <a:pt x="1060895" y="2540585"/>
                  </a:cubicBezTo>
                  <a:close/>
                  <a:moveTo>
                    <a:pt x="2453306" y="2418107"/>
                  </a:moveTo>
                  <a:lnTo>
                    <a:pt x="2874878" y="2588611"/>
                  </a:lnTo>
                  <a:lnTo>
                    <a:pt x="1471343" y="2758029"/>
                  </a:lnTo>
                  <a:lnTo>
                    <a:pt x="1077043" y="2535568"/>
                  </a:lnTo>
                  <a:close/>
                  <a:moveTo>
                    <a:pt x="915637" y="549838"/>
                  </a:moveTo>
                  <a:lnTo>
                    <a:pt x="1072299" y="1688042"/>
                  </a:lnTo>
                  <a:lnTo>
                    <a:pt x="2223293" y="1710422"/>
                  </a:lnTo>
                  <a:lnTo>
                    <a:pt x="2066629" y="648952"/>
                  </a:lnTo>
                  <a:close/>
                  <a:moveTo>
                    <a:pt x="544162" y="135800"/>
                  </a:moveTo>
                  <a:cubicBezTo>
                    <a:pt x="886245" y="2248264"/>
                    <a:pt x="1137978" y="4212682"/>
                    <a:pt x="1096884" y="6277248"/>
                  </a:cubicBezTo>
                  <a:lnTo>
                    <a:pt x="258412" y="5469800"/>
                  </a:lnTo>
                  <a:lnTo>
                    <a:pt x="239362" y="5022125"/>
                  </a:lnTo>
                  <a:lnTo>
                    <a:pt x="953737" y="5612675"/>
                  </a:lnTo>
                  <a:lnTo>
                    <a:pt x="391490" y="255815"/>
                  </a:lnTo>
                  <a:close/>
                  <a:moveTo>
                    <a:pt x="504792" y="0"/>
                  </a:moveTo>
                  <a:lnTo>
                    <a:pt x="2087212" y="192950"/>
                  </a:lnTo>
                  <a:cubicBezTo>
                    <a:pt x="2235439" y="221344"/>
                    <a:pt x="2238523" y="258446"/>
                    <a:pt x="2264831" y="371022"/>
                  </a:cubicBezTo>
                  <a:cubicBezTo>
                    <a:pt x="2373931" y="1119500"/>
                    <a:pt x="2475964" y="1783285"/>
                    <a:pt x="2556820" y="2435034"/>
                  </a:cubicBezTo>
                  <a:lnTo>
                    <a:pt x="2466852" y="2395673"/>
                  </a:lnTo>
                  <a:lnTo>
                    <a:pt x="1029938" y="2519770"/>
                  </a:lnTo>
                  <a:lnTo>
                    <a:pt x="1036469" y="2725510"/>
                  </a:lnTo>
                  <a:lnTo>
                    <a:pt x="1464278" y="2970439"/>
                  </a:lnTo>
                  <a:lnTo>
                    <a:pt x="2601940" y="2812795"/>
                  </a:lnTo>
                  <a:cubicBezTo>
                    <a:pt x="2699015" y="3663122"/>
                    <a:pt x="2756062" y="4516807"/>
                    <a:pt x="2744437" y="5536475"/>
                  </a:cubicBezTo>
                  <a:lnTo>
                    <a:pt x="3034646" y="5733861"/>
                  </a:lnTo>
                  <a:cubicBezTo>
                    <a:pt x="3111682" y="5796350"/>
                    <a:pt x="3054469" y="5889234"/>
                    <a:pt x="2989659" y="5936525"/>
                  </a:cubicBezTo>
                  <a:cubicBezTo>
                    <a:pt x="2537516" y="6397551"/>
                    <a:pt x="2006852" y="6506495"/>
                    <a:pt x="1420462" y="6650900"/>
                  </a:cubicBezTo>
                  <a:cubicBezTo>
                    <a:pt x="1257253" y="6680012"/>
                    <a:pt x="1094044" y="6681261"/>
                    <a:pt x="938434" y="6611587"/>
                  </a:cubicBezTo>
                  <a:cubicBezTo>
                    <a:pt x="610230" y="6325564"/>
                    <a:pt x="332686" y="6009146"/>
                    <a:pt x="29812" y="5707925"/>
                  </a:cubicBezTo>
                  <a:cubicBezTo>
                    <a:pt x="-18315" y="5643853"/>
                    <a:pt x="-584" y="5602578"/>
                    <a:pt x="29812" y="5584100"/>
                  </a:cubicBezTo>
                  <a:cubicBezTo>
                    <a:pt x="121209" y="5539078"/>
                    <a:pt x="182212" y="5529518"/>
                    <a:pt x="258412" y="5507293"/>
                  </a:cubicBezTo>
                  <a:lnTo>
                    <a:pt x="1106137" y="6336575"/>
                  </a:lnTo>
                  <a:cubicBezTo>
                    <a:pt x="1260894" y="4582981"/>
                    <a:pt x="772285" y="1192312"/>
                    <a:pt x="568362" y="151255"/>
                  </a:cubicBezTo>
                  <a:cubicBezTo>
                    <a:pt x="563521" y="121327"/>
                    <a:pt x="566348" y="126886"/>
                    <a:pt x="50479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8543" tIns="34271" rIns="34271" bIns="685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349552" lvl="1" algn="ctr" defTabSz="699104">
                <a:defRPr/>
              </a:pPr>
              <a:endParaRPr lang="en-US" sz="75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" name="Rounded Rectangle 89"/>
            <p:cNvSpPr>
              <a:spLocks noChangeAspect="1"/>
            </p:cNvSpPr>
            <p:nvPr/>
          </p:nvSpPr>
          <p:spPr bwMode="auto">
            <a:xfrm rot="16200000">
              <a:off x="2509475" y="2531699"/>
              <a:ext cx="420523" cy="596201"/>
            </a:xfrm>
            <a:custGeom>
              <a:avLst/>
              <a:gdLst/>
              <a:ahLst/>
              <a:cxnLst/>
              <a:rect l="l" t="t" r="r" b="b"/>
              <a:pathLst>
                <a:path w="2183176" h="3096025">
                  <a:moveTo>
                    <a:pt x="467239" y="1270400"/>
                  </a:moveTo>
                  <a:lnTo>
                    <a:pt x="467239" y="3096025"/>
                  </a:lnTo>
                  <a:lnTo>
                    <a:pt x="37847" y="3096025"/>
                  </a:lnTo>
                  <a:lnTo>
                    <a:pt x="37847" y="1270400"/>
                  </a:lnTo>
                  <a:close/>
                  <a:moveTo>
                    <a:pt x="756443" y="1270400"/>
                  </a:moveTo>
                  <a:lnTo>
                    <a:pt x="754715" y="2850494"/>
                  </a:lnTo>
                  <a:lnTo>
                    <a:pt x="521043" y="3096025"/>
                  </a:lnTo>
                  <a:lnTo>
                    <a:pt x="521043" y="1270400"/>
                  </a:lnTo>
                  <a:close/>
                  <a:moveTo>
                    <a:pt x="1227004" y="1270399"/>
                  </a:moveTo>
                  <a:lnTo>
                    <a:pt x="1227004" y="2846970"/>
                  </a:lnTo>
                  <a:lnTo>
                    <a:pt x="797612" y="2846970"/>
                  </a:lnTo>
                  <a:lnTo>
                    <a:pt x="797612" y="1270399"/>
                  </a:lnTo>
                  <a:close/>
                  <a:moveTo>
                    <a:pt x="1346183" y="230719"/>
                  </a:moveTo>
                  <a:lnTo>
                    <a:pt x="908049" y="230719"/>
                  </a:lnTo>
                  <a:lnTo>
                    <a:pt x="908049" y="991315"/>
                  </a:lnTo>
                  <a:lnTo>
                    <a:pt x="1346183" y="991315"/>
                  </a:lnTo>
                  <a:close/>
                  <a:moveTo>
                    <a:pt x="1512886" y="75485"/>
                  </a:moveTo>
                  <a:lnTo>
                    <a:pt x="1512886" y="1146548"/>
                  </a:lnTo>
                  <a:cubicBezTo>
                    <a:pt x="1512886" y="1188237"/>
                    <a:pt x="1479090" y="1222033"/>
                    <a:pt x="1437401" y="1222033"/>
                  </a:cubicBezTo>
                  <a:lnTo>
                    <a:pt x="75485" y="1222033"/>
                  </a:lnTo>
                  <a:cubicBezTo>
                    <a:pt x="33796" y="1222033"/>
                    <a:pt x="0" y="1188237"/>
                    <a:pt x="0" y="1146548"/>
                  </a:cubicBezTo>
                  <a:lnTo>
                    <a:pt x="0" y="75485"/>
                  </a:lnTo>
                  <a:cubicBezTo>
                    <a:pt x="0" y="33796"/>
                    <a:pt x="33796" y="0"/>
                    <a:pt x="75485" y="0"/>
                  </a:cubicBezTo>
                  <a:lnTo>
                    <a:pt x="1437401" y="0"/>
                  </a:lnTo>
                  <a:cubicBezTo>
                    <a:pt x="1479090" y="0"/>
                    <a:pt x="1512886" y="33796"/>
                    <a:pt x="1512886" y="75485"/>
                  </a:cubicBezTo>
                  <a:close/>
                  <a:moveTo>
                    <a:pt x="2030139" y="955484"/>
                  </a:moveTo>
                  <a:cubicBezTo>
                    <a:pt x="2030139" y="946936"/>
                    <a:pt x="2024904" y="940007"/>
                    <a:pt x="2018445" y="940007"/>
                  </a:cubicBezTo>
                  <a:lnTo>
                    <a:pt x="1963031" y="940007"/>
                  </a:lnTo>
                  <a:cubicBezTo>
                    <a:pt x="1956572" y="940007"/>
                    <a:pt x="1951337" y="946936"/>
                    <a:pt x="1951337" y="955484"/>
                  </a:cubicBezTo>
                  <a:cubicBezTo>
                    <a:pt x="1951337" y="964031"/>
                    <a:pt x="1956572" y="970961"/>
                    <a:pt x="1963031" y="970961"/>
                  </a:cubicBezTo>
                  <a:lnTo>
                    <a:pt x="2018445" y="970961"/>
                  </a:lnTo>
                  <a:cubicBezTo>
                    <a:pt x="2024903" y="970961"/>
                    <a:pt x="2030139" y="964032"/>
                    <a:pt x="2030139" y="955484"/>
                  </a:cubicBezTo>
                  <a:close/>
                  <a:moveTo>
                    <a:pt x="2065118" y="955484"/>
                  </a:moveTo>
                  <a:cubicBezTo>
                    <a:pt x="2065118" y="946936"/>
                    <a:pt x="2059882" y="940007"/>
                    <a:pt x="2053424" y="940007"/>
                  </a:cubicBezTo>
                  <a:lnTo>
                    <a:pt x="2051148" y="940007"/>
                  </a:lnTo>
                  <a:cubicBezTo>
                    <a:pt x="2044690" y="940007"/>
                    <a:pt x="2039454" y="946936"/>
                    <a:pt x="2039454" y="955484"/>
                  </a:cubicBezTo>
                  <a:cubicBezTo>
                    <a:pt x="2039454" y="964031"/>
                    <a:pt x="2044690" y="970961"/>
                    <a:pt x="2051148" y="970961"/>
                  </a:cubicBezTo>
                  <a:lnTo>
                    <a:pt x="2053424" y="970961"/>
                  </a:lnTo>
                  <a:cubicBezTo>
                    <a:pt x="2059882" y="970961"/>
                    <a:pt x="2065118" y="964032"/>
                    <a:pt x="2065118" y="955484"/>
                  </a:cubicBezTo>
                  <a:close/>
                  <a:moveTo>
                    <a:pt x="2099906" y="955484"/>
                  </a:moveTo>
                  <a:cubicBezTo>
                    <a:pt x="2099906" y="946936"/>
                    <a:pt x="2094670" y="940007"/>
                    <a:pt x="2088211" y="940007"/>
                  </a:cubicBezTo>
                  <a:lnTo>
                    <a:pt x="2086127" y="940007"/>
                  </a:lnTo>
                  <a:cubicBezTo>
                    <a:pt x="2079669" y="940007"/>
                    <a:pt x="2074433" y="946936"/>
                    <a:pt x="2074433" y="955484"/>
                  </a:cubicBezTo>
                  <a:cubicBezTo>
                    <a:pt x="2074433" y="964031"/>
                    <a:pt x="2079669" y="970961"/>
                    <a:pt x="2086127" y="970961"/>
                  </a:cubicBezTo>
                  <a:lnTo>
                    <a:pt x="2088211" y="970961"/>
                  </a:lnTo>
                  <a:cubicBezTo>
                    <a:pt x="2094670" y="970961"/>
                    <a:pt x="2099905" y="964032"/>
                    <a:pt x="2099905" y="955484"/>
                  </a:cubicBezTo>
                  <a:close/>
                  <a:moveTo>
                    <a:pt x="2133036" y="272496"/>
                  </a:moveTo>
                  <a:lnTo>
                    <a:pt x="1686532" y="272496"/>
                  </a:lnTo>
                  <a:lnTo>
                    <a:pt x="1686532" y="902132"/>
                  </a:lnTo>
                  <a:lnTo>
                    <a:pt x="2133036" y="902132"/>
                  </a:lnTo>
                  <a:close/>
                  <a:moveTo>
                    <a:pt x="2183176" y="236015"/>
                  </a:moveTo>
                  <a:lnTo>
                    <a:pt x="2183176" y="986017"/>
                  </a:lnTo>
                  <a:cubicBezTo>
                    <a:pt x="2183176" y="1002511"/>
                    <a:pt x="2173073" y="1015882"/>
                    <a:pt x="2160610" y="1015882"/>
                  </a:cubicBezTo>
                  <a:lnTo>
                    <a:pt x="1658958" y="1015882"/>
                  </a:lnTo>
                  <a:cubicBezTo>
                    <a:pt x="1646495" y="1015882"/>
                    <a:pt x="1636392" y="1002511"/>
                    <a:pt x="1636392" y="986017"/>
                  </a:cubicBezTo>
                  <a:lnTo>
                    <a:pt x="1636392" y="236015"/>
                  </a:lnTo>
                  <a:cubicBezTo>
                    <a:pt x="1636392" y="219520"/>
                    <a:pt x="1646495" y="206149"/>
                    <a:pt x="1658958" y="206149"/>
                  </a:cubicBezTo>
                  <a:lnTo>
                    <a:pt x="2160610" y="206149"/>
                  </a:lnTo>
                  <a:cubicBezTo>
                    <a:pt x="2173073" y="206149"/>
                    <a:pt x="2183176" y="219520"/>
                    <a:pt x="2183176" y="2360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543" tIns="34271" rIns="34271" bIns="68543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83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ounded Rectangle 4"/>
            <p:cNvSpPr>
              <a:spLocks noChangeAspect="1"/>
            </p:cNvSpPr>
            <p:nvPr/>
          </p:nvSpPr>
          <p:spPr bwMode="auto">
            <a:xfrm>
              <a:off x="3094038" y="2436364"/>
              <a:ext cx="304800" cy="588907"/>
            </a:xfrm>
            <a:custGeom>
              <a:avLst/>
              <a:gdLst/>
              <a:ahLst/>
              <a:cxnLst/>
              <a:rect l="l" t="t" r="r" b="b"/>
              <a:pathLst>
                <a:path w="985568" h="1863954">
                  <a:moveTo>
                    <a:pt x="36891" y="1642610"/>
                  </a:moveTo>
                  <a:lnTo>
                    <a:pt x="92599" y="1642610"/>
                  </a:lnTo>
                  <a:lnTo>
                    <a:pt x="92599" y="1768745"/>
                  </a:lnTo>
                  <a:lnTo>
                    <a:pt x="893493" y="1768745"/>
                  </a:lnTo>
                  <a:lnTo>
                    <a:pt x="893493" y="1642610"/>
                  </a:lnTo>
                  <a:lnTo>
                    <a:pt x="948677" y="1642610"/>
                  </a:lnTo>
                  <a:cubicBezTo>
                    <a:pt x="969051" y="1642610"/>
                    <a:pt x="985568" y="1659127"/>
                    <a:pt x="985568" y="1679501"/>
                  </a:cubicBezTo>
                  <a:lnTo>
                    <a:pt x="985568" y="1827063"/>
                  </a:lnTo>
                  <a:cubicBezTo>
                    <a:pt x="985568" y="1847437"/>
                    <a:pt x="969051" y="1863954"/>
                    <a:pt x="948677" y="1863954"/>
                  </a:cubicBezTo>
                  <a:lnTo>
                    <a:pt x="36891" y="1863954"/>
                  </a:lnTo>
                  <a:cubicBezTo>
                    <a:pt x="16517" y="1863954"/>
                    <a:pt x="0" y="1847437"/>
                    <a:pt x="0" y="1827063"/>
                  </a:cubicBezTo>
                  <a:lnTo>
                    <a:pt x="0" y="1679501"/>
                  </a:lnTo>
                  <a:cubicBezTo>
                    <a:pt x="0" y="1659127"/>
                    <a:pt x="16517" y="1642610"/>
                    <a:pt x="36891" y="1642610"/>
                  </a:cubicBezTo>
                  <a:close/>
                  <a:moveTo>
                    <a:pt x="779514" y="719478"/>
                  </a:moveTo>
                  <a:cubicBezTo>
                    <a:pt x="766736" y="719478"/>
                    <a:pt x="756377" y="729837"/>
                    <a:pt x="756377" y="742615"/>
                  </a:cubicBezTo>
                  <a:cubicBezTo>
                    <a:pt x="756377" y="755393"/>
                    <a:pt x="766736" y="765752"/>
                    <a:pt x="779514" y="765752"/>
                  </a:cubicBezTo>
                  <a:cubicBezTo>
                    <a:pt x="792292" y="765752"/>
                    <a:pt x="802651" y="755393"/>
                    <a:pt x="802651" y="742615"/>
                  </a:cubicBezTo>
                  <a:cubicBezTo>
                    <a:pt x="802651" y="729837"/>
                    <a:pt x="792292" y="719478"/>
                    <a:pt x="779514" y="719478"/>
                  </a:cubicBezTo>
                  <a:close/>
                  <a:moveTo>
                    <a:pt x="707619" y="719478"/>
                  </a:moveTo>
                  <a:cubicBezTo>
                    <a:pt x="694841" y="719478"/>
                    <a:pt x="684482" y="729837"/>
                    <a:pt x="684482" y="742615"/>
                  </a:cubicBezTo>
                  <a:cubicBezTo>
                    <a:pt x="684482" y="755393"/>
                    <a:pt x="694841" y="765752"/>
                    <a:pt x="707619" y="765752"/>
                  </a:cubicBezTo>
                  <a:cubicBezTo>
                    <a:pt x="720397" y="765752"/>
                    <a:pt x="730756" y="755393"/>
                    <a:pt x="730756" y="742615"/>
                  </a:cubicBezTo>
                  <a:cubicBezTo>
                    <a:pt x="730756" y="729837"/>
                    <a:pt x="720397" y="719478"/>
                    <a:pt x="707619" y="719478"/>
                  </a:cubicBezTo>
                  <a:close/>
                  <a:moveTo>
                    <a:pt x="374779" y="710591"/>
                  </a:moveTo>
                  <a:lnTo>
                    <a:pt x="374779" y="774637"/>
                  </a:lnTo>
                  <a:lnTo>
                    <a:pt x="432929" y="774637"/>
                  </a:lnTo>
                  <a:cubicBezTo>
                    <a:pt x="445863" y="774637"/>
                    <a:pt x="456348" y="764152"/>
                    <a:pt x="456348" y="751219"/>
                  </a:cubicBezTo>
                  <a:lnTo>
                    <a:pt x="456348" y="734009"/>
                  </a:lnTo>
                  <a:cubicBezTo>
                    <a:pt x="456348" y="721076"/>
                    <a:pt x="445863" y="710591"/>
                    <a:pt x="432929" y="710591"/>
                  </a:cubicBezTo>
                  <a:close/>
                  <a:moveTo>
                    <a:pt x="274277" y="710591"/>
                  </a:moveTo>
                  <a:lnTo>
                    <a:pt x="274277" y="774637"/>
                  </a:lnTo>
                  <a:lnTo>
                    <a:pt x="355845" y="774637"/>
                  </a:lnTo>
                  <a:lnTo>
                    <a:pt x="355845" y="710591"/>
                  </a:lnTo>
                  <a:close/>
                  <a:moveTo>
                    <a:pt x="197192" y="710591"/>
                  </a:moveTo>
                  <a:cubicBezTo>
                    <a:pt x="184259" y="710591"/>
                    <a:pt x="173774" y="721076"/>
                    <a:pt x="173774" y="734009"/>
                  </a:cubicBezTo>
                  <a:lnTo>
                    <a:pt x="173774" y="751219"/>
                  </a:lnTo>
                  <a:cubicBezTo>
                    <a:pt x="173774" y="764152"/>
                    <a:pt x="184259" y="774637"/>
                    <a:pt x="197192" y="774637"/>
                  </a:cubicBezTo>
                  <a:lnTo>
                    <a:pt x="255342" y="774637"/>
                  </a:lnTo>
                  <a:lnTo>
                    <a:pt x="255342" y="710591"/>
                  </a:lnTo>
                  <a:close/>
                  <a:moveTo>
                    <a:pt x="178768" y="164337"/>
                  </a:moveTo>
                  <a:lnTo>
                    <a:pt x="178768" y="633303"/>
                  </a:lnTo>
                  <a:lnTo>
                    <a:pt x="807324" y="633303"/>
                  </a:lnTo>
                  <a:lnTo>
                    <a:pt x="807324" y="164337"/>
                  </a:lnTo>
                  <a:close/>
                  <a:moveTo>
                    <a:pt x="114741" y="0"/>
                  </a:moveTo>
                  <a:lnTo>
                    <a:pt x="871352" y="0"/>
                  </a:lnTo>
                  <a:lnTo>
                    <a:pt x="871352" y="1738511"/>
                  </a:lnTo>
                  <a:lnTo>
                    <a:pt x="114741" y="173851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68498" tIns="34248" rIns="34248" bIns="6849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302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6047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907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209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511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8140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1164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4188" algn="l" defTabSz="686047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1342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spc="-2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09720" y="1473261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Bringing Windows to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Standard</a:t>
            </a:r>
            <a:r>
              <a:rPr lang="en-US" sz="2800" dirty="0"/>
              <a:t> Class of </a:t>
            </a:r>
            <a:r>
              <a:rPr lang="en-US" sz="2800" dirty="0" err="1"/>
              <a:t>IoT</a:t>
            </a:r>
            <a:r>
              <a:rPr lang="en-US" sz="2800" dirty="0"/>
              <a:t> Device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Win10 “Industry”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1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09720" y="1473261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Bringing Windows to 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Mobile </a:t>
            </a:r>
            <a:r>
              <a:rPr lang="en-US" sz="2800" dirty="0" smtClean="0"/>
              <a:t>Class </a:t>
            </a:r>
            <a:r>
              <a:rPr lang="en-US" sz="2800" dirty="0"/>
              <a:t>of </a:t>
            </a:r>
            <a:r>
              <a:rPr lang="en-US" sz="2800" dirty="0" err="1"/>
              <a:t>IoT</a:t>
            </a:r>
            <a:r>
              <a:rPr lang="en-US" sz="2800" dirty="0"/>
              <a:t> Device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Win10 “Mobile”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476677" y="3262142"/>
            <a:ext cx="1350676" cy="1028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</a:t>
            </a:r>
            <a:r>
              <a:rPr lang="en-US" sz="10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10 “Mobile”</a:t>
            </a:r>
            <a:endParaRPr lang="en-US" sz="10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326" y="2457311"/>
            <a:ext cx="5600700" cy="317244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cs typeface="Segoe UI Light" panose="020B0502040204020203" pitchFamily="34" charset="0"/>
              </a:rPr>
              <a:t>Built on ARM or </a:t>
            </a:r>
            <a:r>
              <a:rPr lang="en-US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x86</a:t>
            </a:r>
            <a:endParaRPr lang="en-US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A version of Windows for Industry Devices that need </a:t>
            </a:r>
            <a:r>
              <a:rPr lang="en-US" b="1" dirty="0">
                <a:solidFill>
                  <a:schemeClr val="bg1"/>
                </a:solidFill>
                <a:cs typeface="Segoe UI Light" panose="020B0502040204020203" pitchFamily="34" charset="0"/>
              </a:rPr>
              <a:t>mobility</a:t>
            </a: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, 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rich recognizable </a:t>
            </a: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user experiences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, </a:t>
            </a: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excellent battery life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ea typeface="Segoe UI" pitchFamily="34" charset="0"/>
              <a:cs typeface="Segoe UI Light" panose="020B0502040204020203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ea typeface="Segoe UI" pitchFamily="34" charset="0"/>
                <a:cs typeface="Segoe UI Light" panose="020B0502040204020203" pitchFamily="34" charset="0"/>
              </a:rPr>
              <a:t>Universal App</a:t>
            </a:r>
            <a:r>
              <a:rPr lang="en-US" dirty="0" smtClean="0">
                <a:solidFill>
                  <a:schemeClr val="bg1"/>
                </a:solidFill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ea typeface="Segoe UI" pitchFamily="34" charset="0"/>
                <a:cs typeface="Segoe UI Light" panose="020B0502040204020203" pitchFamily="34" charset="0"/>
              </a:rPr>
              <a:t>&amp; Driver </a:t>
            </a:r>
            <a:r>
              <a:rPr lang="en-US" dirty="0" smtClean="0">
                <a:solidFill>
                  <a:schemeClr val="bg1"/>
                </a:solidFill>
                <a:ea typeface="Segoe UI" pitchFamily="34" charset="0"/>
                <a:cs typeface="Segoe UI Light" panose="020B0502040204020203" pitchFamily="34" charset="0"/>
              </a:rPr>
              <a:t>Support</a:t>
            </a: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827353" y="3263332"/>
            <a:ext cx="1218390" cy="1027510"/>
            <a:chOff x="2307717" y="3270249"/>
            <a:chExt cx="1624520" cy="1370013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307717" y="3270249"/>
              <a:ext cx="1624520" cy="13700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ounded Rectangle 34"/>
            <p:cNvSpPr/>
            <p:nvPr/>
          </p:nvSpPr>
          <p:spPr bwMode="auto">
            <a:xfrm>
              <a:off x="2624305" y="3925735"/>
              <a:ext cx="706998" cy="493162"/>
            </a:xfrm>
            <a:custGeom>
              <a:avLst/>
              <a:gdLst/>
              <a:ahLst/>
              <a:cxnLst/>
              <a:rect l="l" t="t" r="r" b="b"/>
              <a:pathLst>
                <a:path w="1626184" h="1426201">
                  <a:moveTo>
                    <a:pt x="116654" y="386811"/>
                  </a:moveTo>
                  <a:cubicBezTo>
                    <a:pt x="106724" y="386811"/>
                    <a:pt x="98674" y="394861"/>
                    <a:pt x="98674" y="404791"/>
                  </a:cubicBezTo>
                  <a:lnTo>
                    <a:pt x="98674" y="1329280"/>
                  </a:lnTo>
                  <a:cubicBezTo>
                    <a:pt x="98674" y="1339210"/>
                    <a:pt x="106724" y="1347260"/>
                    <a:pt x="116654" y="1347260"/>
                  </a:cubicBezTo>
                  <a:lnTo>
                    <a:pt x="1493738" y="1347260"/>
                  </a:lnTo>
                  <a:cubicBezTo>
                    <a:pt x="1503668" y="1347260"/>
                    <a:pt x="1511718" y="1339210"/>
                    <a:pt x="1511718" y="1329280"/>
                  </a:cubicBezTo>
                  <a:lnTo>
                    <a:pt x="1511718" y="404791"/>
                  </a:lnTo>
                  <a:cubicBezTo>
                    <a:pt x="1511718" y="394861"/>
                    <a:pt x="1503668" y="386811"/>
                    <a:pt x="1493738" y="386811"/>
                  </a:cubicBezTo>
                  <a:close/>
                  <a:moveTo>
                    <a:pt x="1475557" y="270940"/>
                  </a:moveTo>
                  <a:cubicBezTo>
                    <a:pt x="1461143" y="270940"/>
                    <a:pt x="1449459" y="282624"/>
                    <a:pt x="1449459" y="297038"/>
                  </a:cubicBezTo>
                  <a:cubicBezTo>
                    <a:pt x="1449459" y="311452"/>
                    <a:pt x="1461143" y="323136"/>
                    <a:pt x="1475557" y="323136"/>
                  </a:cubicBezTo>
                  <a:cubicBezTo>
                    <a:pt x="1489971" y="323136"/>
                    <a:pt x="1501655" y="311452"/>
                    <a:pt x="1501655" y="297038"/>
                  </a:cubicBezTo>
                  <a:cubicBezTo>
                    <a:pt x="1501655" y="282624"/>
                    <a:pt x="1489971" y="270940"/>
                    <a:pt x="1475557" y="270940"/>
                  </a:cubicBezTo>
                  <a:close/>
                  <a:moveTo>
                    <a:pt x="1283593" y="270940"/>
                  </a:moveTo>
                  <a:cubicBezTo>
                    <a:pt x="1269179" y="270940"/>
                    <a:pt x="1257495" y="282624"/>
                    <a:pt x="1257495" y="297038"/>
                  </a:cubicBezTo>
                  <a:cubicBezTo>
                    <a:pt x="1257495" y="311452"/>
                    <a:pt x="1269179" y="323136"/>
                    <a:pt x="1283593" y="323136"/>
                  </a:cubicBezTo>
                  <a:cubicBezTo>
                    <a:pt x="1298007" y="323136"/>
                    <a:pt x="1309691" y="311452"/>
                    <a:pt x="1309691" y="297038"/>
                  </a:cubicBezTo>
                  <a:cubicBezTo>
                    <a:pt x="1309691" y="282624"/>
                    <a:pt x="1298007" y="270940"/>
                    <a:pt x="1283593" y="270940"/>
                  </a:cubicBezTo>
                  <a:close/>
                  <a:moveTo>
                    <a:pt x="544099" y="166189"/>
                  </a:moveTo>
                  <a:cubicBezTo>
                    <a:pt x="502282" y="166189"/>
                    <a:pt x="468383" y="200088"/>
                    <a:pt x="468383" y="241905"/>
                  </a:cubicBezTo>
                  <a:cubicBezTo>
                    <a:pt x="468383" y="283722"/>
                    <a:pt x="502282" y="317621"/>
                    <a:pt x="544099" y="317621"/>
                  </a:cubicBezTo>
                  <a:lnTo>
                    <a:pt x="1082085" y="317621"/>
                  </a:lnTo>
                  <a:cubicBezTo>
                    <a:pt x="1123902" y="317621"/>
                    <a:pt x="1157801" y="283722"/>
                    <a:pt x="1157801" y="241905"/>
                  </a:cubicBezTo>
                  <a:cubicBezTo>
                    <a:pt x="1157801" y="200088"/>
                    <a:pt x="1123902" y="166189"/>
                    <a:pt x="1082085" y="166189"/>
                  </a:cubicBezTo>
                  <a:close/>
                  <a:moveTo>
                    <a:pt x="1475557" y="78974"/>
                  </a:moveTo>
                  <a:cubicBezTo>
                    <a:pt x="1461143" y="78974"/>
                    <a:pt x="1449459" y="90658"/>
                    <a:pt x="1449459" y="105072"/>
                  </a:cubicBezTo>
                  <a:cubicBezTo>
                    <a:pt x="1449459" y="119486"/>
                    <a:pt x="1461143" y="131170"/>
                    <a:pt x="1475557" y="131170"/>
                  </a:cubicBezTo>
                  <a:cubicBezTo>
                    <a:pt x="1489971" y="131170"/>
                    <a:pt x="1501655" y="119486"/>
                    <a:pt x="1501655" y="105072"/>
                  </a:cubicBezTo>
                  <a:cubicBezTo>
                    <a:pt x="1501655" y="90658"/>
                    <a:pt x="1489971" y="78974"/>
                    <a:pt x="1475557" y="78974"/>
                  </a:cubicBezTo>
                  <a:close/>
                  <a:moveTo>
                    <a:pt x="1379575" y="78974"/>
                  </a:moveTo>
                  <a:cubicBezTo>
                    <a:pt x="1366950" y="78974"/>
                    <a:pt x="1356715" y="89209"/>
                    <a:pt x="1356715" y="101834"/>
                  </a:cubicBezTo>
                  <a:lnTo>
                    <a:pt x="1356715" y="178193"/>
                  </a:lnTo>
                  <a:lnTo>
                    <a:pt x="1280355" y="178193"/>
                  </a:lnTo>
                  <a:cubicBezTo>
                    <a:pt x="1267730" y="178193"/>
                    <a:pt x="1257495" y="188428"/>
                    <a:pt x="1257495" y="201053"/>
                  </a:cubicBezTo>
                  <a:cubicBezTo>
                    <a:pt x="1257495" y="213678"/>
                    <a:pt x="1267730" y="223913"/>
                    <a:pt x="1280355" y="223913"/>
                  </a:cubicBezTo>
                  <a:lnTo>
                    <a:pt x="1356715" y="223913"/>
                  </a:lnTo>
                  <a:lnTo>
                    <a:pt x="1356715" y="300273"/>
                  </a:lnTo>
                  <a:cubicBezTo>
                    <a:pt x="1356715" y="312898"/>
                    <a:pt x="1366950" y="323133"/>
                    <a:pt x="1379575" y="323133"/>
                  </a:cubicBezTo>
                  <a:lnTo>
                    <a:pt x="1379574" y="323134"/>
                  </a:lnTo>
                  <a:cubicBezTo>
                    <a:pt x="1392199" y="323134"/>
                    <a:pt x="1402434" y="312899"/>
                    <a:pt x="1402434" y="300274"/>
                  </a:cubicBezTo>
                  <a:cubicBezTo>
                    <a:pt x="1402434" y="274820"/>
                    <a:pt x="1402434" y="249367"/>
                    <a:pt x="1402435" y="223913"/>
                  </a:cubicBezTo>
                  <a:lnTo>
                    <a:pt x="1478794" y="223913"/>
                  </a:lnTo>
                  <a:cubicBezTo>
                    <a:pt x="1491419" y="223913"/>
                    <a:pt x="1501654" y="213678"/>
                    <a:pt x="1501654" y="201053"/>
                  </a:cubicBezTo>
                  <a:lnTo>
                    <a:pt x="1501655" y="201054"/>
                  </a:lnTo>
                  <a:cubicBezTo>
                    <a:pt x="1501655" y="188429"/>
                    <a:pt x="1491420" y="178194"/>
                    <a:pt x="1478795" y="178194"/>
                  </a:cubicBezTo>
                  <a:cubicBezTo>
                    <a:pt x="1453342" y="178194"/>
                    <a:pt x="1427888" y="178194"/>
                    <a:pt x="1402435" y="178193"/>
                  </a:cubicBezTo>
                  <a:lnTo>
                    <a:pt x="1402435" y="101834"/>
                  </a:lnTo>
                  <a:cubicBezTo>
                    <a:pt x="1402435" y="89209"/>
                    <a:pt x="1392200" y="78974"/>
                    <a:pt x="1379575" y="78974"/>
                  </a:cubicBezTo>
                  <a:close/>
                  <a:moveTo>
                    <a:pt x="1283593" y="78974"/>
                  </a:moveTo>
                  <a:cubicBezTo>
                    <a:pt x="1269179" y="78974"/>
                    <a:pt x="1257495" y="90658"/>
                    <a:pt x="1257495" y="105072"/>
                  </a:cubicBezTo>
                  <a:cubicBezTo>
                    <a:pt x="1257495" y="119486"/>
                    <a:pt x="1269179" y="131170"/>
                    <a:pt x="1283593" y="131170"/>
                  </a:cubicBezTo>
                  <a:cubicBezTo>
                    <a:pt x="1298007" y="131170"/>
                    <a:pt x="1309691" y="119486"/>
                    <a:pt x="1309691" y="105072"/>
                  </a:cubicBezTo>
                  <a:cubicBezTo>
                    <a:pt x="1309691" y="90658"/>
                    <a:pt x="1298007" y="78974"/>
                    <a:pt x="1283593" y="78974"/>
                  </a:cubicBezTo>
                  <a:close/>
                  <a:moveTo>
                    <a:pt x="61426" y="0"/>
                  </a:moveTo>
                  <a:lnTo>
                    <a:pt x="1564758" y="0"/>
                  </a:lnTo>
                  <a:cubicBezTo>
                    <a:pt x="1598683" y="0"/>
                    <a:pt x="1626184" y="27501"/>
                    <a:pt x="1626184" y="61426"/>
                  </a:cubicBezTo>
                  <a:lnTo>
                    <a:pt x="1626184" y="1364775"/>
                  </a:lnTo>
                  <a:cubicBezTo>
                    <a:pt x="1626184" y="1398700"/>
                    <a:pt x="1598683" y="1426201"/>
                    <a:pt x="1564758" y="1426201"/>
                  </a:cubicBezTo>
                  <a:lnTo>
                    <a:pt x="61426" y="1426201"/>
                  </a:lnTo>
                  <a:cubicBezTo>
                    <a:pt x="27501" y="1426201"/>
                    <a:pt x="0" y="1398700"/>
                    <a:pt x="0" y="1364775"/>
                  </a:cubicBezTo>
                  <a:lnTo>
                    <a:pt x="0" y="61426"/>
                  </a:lnTo>
                  <a:cubicBezTo>
                    <a:pt x="0" y="27501"/>
                    <a:pt x="27501" y="0"/>
                    <a:pt x="61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050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34"/>
            <p:cNvSpPr>
              <a:spLocks noChangeAspect="1"/>
            </p:cNvSpPr>
            <p:nvPr/>
          </p:nvSpPr>
          <p:spPr bwMode="auto">
            <a:xfrm>
              <a:off x="3551237" y="4012288"/>
              <a:ext cx="228600" cy="402079"/>
            </a:xfrm>
            <a:custGeom>
              <a:avLst/>
              <a:gdLst/>
              <a:ahLst/>
              <a:cxnLst/>
              <a:rect l="l" t="t" r="r" b="b"/>
              <a:pathLst>
                <a:path w="1171885" h="2061737">
                  <a:moveTo>
                    <a:pt x="143419" y="1960615"/>
                  </a:moveTo>
                  <a:cubicBezTo>
                    <a:pt x="138369" y="1960615"/>
                    <a:pt x="134275" y="1964709"/>
                    <a:pt x="134275" y="1969759"/>
                  </a:cubicBezTo>
                  <a:cubicBezTo>
                    <a:pt x="134275" y="1974809"/>
                    <a:pt x="138369" y="1978903"/>
                    <a:pt x="143419" y="1978903"/>
                  </a:cubicBezTo>
                  <a:lnTo>
                    <a:pt x="579179" y="1978903"/>
                  </a:lnTo>
                  <a:cubicBezTo>
                    <a:pt x="584229" y="1978903"/>
                    <a:pt x="588323" y="1974809"/>
                    <a:pt x="588323" y="1969759"/>
                  </a:cubicBezTo>
                  <a:cubicBezTo>
                    <a:pt x="588323" y="1964709"/>
                    <a:pt x="584229" y="1960615"/>
                    <a:pt x="579179" y="1960615"/>
                  </a:cubicBezTo>
                  <a:close/>
                  <a:moveTo>
                    <a:pt x="143419" y="1910375"/>
                  </a:moveTo>
                  <a:cubicBezTo>
                    <a:pt x="138369" y="1910375"/>
                    <a:pt x="134275" y="1914469"/>
                    <a:pt x="134275" y="1919519"/>
                  </a:cubicBezTo>
                  <a:cubicBezTo>
                    <a:pt x="134275" y="1924569"/>
                    <a:pt x="138369" y="1928663"/>
                    <a:pt x="143419" y="1928663"/>
                  </a:cubicBezTo>
                  <a:lnTo>
                    <a:pt x="579179" y="1928663"/>
                  </a:lnTo>
                  <a:cubicBezTo>
                    <a:pt x="584229" y="1928663"/>
                    <a:pt x="588323" y="1924569"/>
                    <a:pt x="588323" y="1919519"/>
                  </a:cubicBezTo>
                  <a:cubicBezTo>
                    <a:pt x="588323" y="1914469"/>
                    <a:pt x="584229" y="1910375"/>
                    <a:pt x="579179" y="1910375"/>
                  </a:cubicBezTo>
                  <a:close/>
                  <a:moveTo>
                    <a:pt x="636962" y="1860134"/>
                  </a:moveTo>
                  <a:cubicBezTo>
                    <a:pt x="626871" y="1860134"/>
                    <a:pt x="618691" y="1868314"/>
                    <a:pt x="618691" y="1878405"/>
                  </a:cubicBezTo>
                  <a:lnTo>
                    <a:pt x="618691" y="1951488"/>
                  </a:lnTo>
                  <a:cubicBezTo>
                    <a:pt x="618691" y="1961579"/>
                    <a:pt x="626871" y="1969759"/>
                    <a:pt x="636962" y="1969759"/>
                  </a:cubicBezTo>
                  <a:lnTo>
                    <a:pt x="1027491" y="1969759"/>
                  </a:lnTo>
                  <a:cubicBezTo>
                    <a:pt x="1037582" y="1969759"/>
                    <a:pt x="1045762" y="1961579"/>
                    <a:pt x="1045762" y="1951488"/>
                  </a:cubicBezTo>
                  <a:lnTo>
                    <a:pt x="1045762" y="1878405"/>
                  </a:lnTo>
                  <a:cubicBezTo>
                    <a:pt x="1045762" y="1868314"/>
                    <a:pt x="1037582" y="1860134"/>
                    <a:pt x="1027491" y="1860134"/>
                  </a:cubicBezTo>
                  <a:close/>
                  <a:moveTo>
                    <a:pt x="143419" y="1860134"/>
                  </a:moveTo>
                  <a:cubicBezTo>
                    <a:pt x="138369" y="1860134"/>
                    <a:pt x="134275" y="1864228"/>
                    <a:pt x="134275" y="1869278"/>
                  </a:cubicBezTo>
                  <a:cubicBezTo>
                    <a:pt x="134275" y="1874328"/>
                    <a:pt x="138369" y="1878422"/>
                    <a:pt x="143419" y="1878422"/>
                  </a:cubicBezTo>
                  <a:lnTo>
                    <a:pt x="579179" y="1878422"/>
                  </a:lnTo>
                  <a:cubicBezTo>
                    <a:pt x="584229" y="1878422"/>
                    <a:pt x="588323" y="1874328"/>
                    <a:pt x="588323" y="1869278"/>
                  </a:cubicBezTo>
                  <a:cubicBezTo>
                    <a:pt x="588323" y="1864228"/>
                    <a:pt x="584229" y="1860134"/>
                    <a:pt x="579179" y="1860134"/>
                  </a:cubicBezTo>
                  <a:close/>
                  <a:moveTo>
                    <a:pt x="849158" y="653609"/>
                  </a:moveTo>
                  <a:lnTo>
                    <a:pt x="948122" y="653609"/>
                  </a:lnTo>
                  <a:lnTo>
                    <a:pt x="948122" y="1054223"/>
                  </a:lnTo>
                  <a:lnTo>
                    <a:pt x="849158" y="1054223"/>
                  </a:lnTo>
                  <a:close/>
                  <a:moveTo>
                    <a:pt x="773632" y="653609"/>
                  </a:moveTo>
                  <a:lnTo>
                    <a:pt x="821706" y="653609"/>
                  </a:lnTo>
                  <a:lnTo>
                    <a:pt x="821706" y="1054223"/>
                  </a:lnTo>
                  <a:lnTo>
                    <a:pt x="773632" y="1054223"/>
                  </a:lnTo>
                  <a:close/>
                  <a:moveTo>
                    <a:pt x="565313" y="653609"/>
                  </a:moveTo>
                  <a:lnTo>
                    <a:pt x="613386" y="653609"/>
                  </a:lnTo>
                  <a:lnTo>
                    <a:pt x="613386" y="1054223"/>
                  </a:lnTo>
                  <a:lnTo>
                    <a:pt x="565313" y="1054223"/>
                  </a:lnTo>
                  <a:close/>
                  <a:moveTo>
                    <a:pt x="408629" y="653609"/>
                  </a:moveTo>
                  <a:lnTo>
                    <a:pt x="456702" y="653609"/>
                  </a:lnTo>
                  <a:lnTo>
                    <a:pt x="456702" y="1054223"/>
                  </a:lnTo>
                  <a:lnTo>
                    <a:pt x="408629" y="1054223"/>
                  </a:lnTo>
                  <a:close/>
                  <a:moveTo>
                    <a:pt x="264406" y="653609"/>
                  </a:moveTo>
                  <a:lnTo>
                    <a:pt x="380140" y="653609"/>
                  </a:lnTo>
                  <a:lnTo>
                    <a:pt x="380140" y="1054223"/>
                  </a:lnTo>
                  <a:lnTo>
                    <a:pt x="264406" y="1054223"/>
                  </a:lnTo>
                  <a:close/>
                  <a:moveTo>
                    <a:pt x="203108" y="653609"/>
                  </a:moveTo>
                  <a:lnTo>
                    <a:pt x="250162" y="653609"/>
                  </a:lnTo>
                  <a:lnTo>
                    <a:pt x="250162" y="1054223"/>
                  </a:lnTo>
                  <a:lnTo>
                    <a:pt x="203108" y="1054223"/>
                  </a:lnTo>
                  <a:close/>
                  <a:moveTo>
                    <a:pt x="117669" y="194556"/>
                  </a:moveTo>
                  <a:lnTo>
                    <a:pt x="117669" y="1775970"/>
                  </a:lnTo>
                  <a:lnTo>
                    <a:pt x="1054217" y="1775970"/>
                  </a:lnTo>
                  <a:lnTo>
                    <a:pt x="1054217" y="194556"/>
                  </a:lnTo>
                  <a:close/>
                  <a:moveTo>
                    <a:pt x="195318" y="0"/>
                  </a:moveTo>
                  <a:lnTo>
                    <a:pt x="976567" y="0"/>
                  </a:lnTo>
                  <a:cubicBezTo>
                    <a:pt x="1084438" y="0"/>
                    <a:pt x="1171885" y="87447"/>
                    <a:pt x="1171885" y="195318"/>
                  </a:cubicBezTo>
                  <a:lnTo>
                    <a:pt x="1171885" y="1866419"/>
                  </a:lnTo>
                  <a:cubicBezTo>
                    <a:pt x="1171885" y="1974290"/>
                    <a:pt x="1084438" y="2061737"/>
                    <a:pt x="976567" y="2061737"/>
                  </a:cubicBezTo>
                  <a:lnTo>
                    <a:pt x="195318" y="2061737"/>
                  </a:lnTo>
                  <a:cubicBezTo>
                    <a:pt x="87447" y="2061737"/>
                    <a:pt x="0" y="1974290"/>
                    <a:pt x="0" y="1866419"/>
                  </a:cubicBezTo>
                  <a:lnTo>
                    <a:pt x="0" y="195318"/>
                  </a:lnTo>
                  <a:cubicBezTo>
                    <a:pt x="0" y="87447"/>
                    <a:pt x="87447" y="0"/>
                    <a:pt x="195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050" spc="-38" dirty="0">
                <a:solidFill>
                  <a:schemeClr val="accent2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7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487891" y="4210418"/>
            <a:ext cx="1350676" cy="1028700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Windows </a:t>
            </a:r>
            <a:r>
              <a:rPr lang="en-US" sz="105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10 “Athens”</a:t>
            </a:r>
            <a:endParaRPr lang="en-US" sz="10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94240" y="2461535"/>
            <a:ext cx="5600700" cy="318376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cs typeface="Segoe UI Light" panose="020B0502040204020203" pitchFamily="34" charset="0"/>
              </a:rPr>
              <a:t>Built on ARM or </a:t>
            </a:r>
            <a:r>
              <a:rPr lang="en-US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x86/x64</a:t>
            </a:r>
            <a:endParaRPr lang="en-US" b="1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An optimized 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small footprint version </a:t>
            </a: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of Windows for </a:t>
            </a:r>
            <a:r>
              <a:rPr lang="en-US" b="1" dirty="0">
                <a:solidFill>
                  <a:schemeClr val="bg1"/>
                </a:solidFill>
                <a:cs typeface="Segoe UI Light" panose="020B0502040204020203" pitchFamily="34" charset="0"/>
              </a:rPr>
              <a:t>resource and cost </a:t>
            </a:r>
            <a:r>
              <a:rPr lang="en-US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constrained devices </a:t>
            </a: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with the full power of modern application 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development with </a:t>
            </a:r>
            <a:r>
              <a:rPr lang="en-US" b="1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Universal App and Driver </a:t>
            </a:r>
            <a:r>
              <a:rPr lang="en-US" dirty="0" smtClean="0">
                <a:solidFill>
                  <a:schemeClr val="bg1"/>
                </a:solidFill>
                <a:cs typeface="Segoe UI Light" panose="020B0502040204020203" pitchFamily="34" charset="0"/>
              </a:rPr>
              <a:t>support.</a:t>
            </a:r>
            <a:endParaRPr lang="en-US" dirty="0">
              <a:solidFill>
                <a:schemeClr val="bg1"/>
              </a:solidFill>
              <a:cs typeface="Segoe UI Light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ea typeface="Segoe UI" pitchFamily="34" charset="0"/>
                <a:cs typeface="Segoe UI Light" panose="020B0502040204020203" pitchFamily="34" charset="0"/>
              </a:rPr>
              <a:t> </a:t>
            </a:r>
            <a:endParaRPr lang="en-US" dirty="0">
              <a:solidFill>
                <a:schemeClr val="bg1"/>
              </a:solidFill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838567" y="4211608"/>
            <a:ext cx="1218390" cy="1027510"/>
            <a:chOff x="1731979" y="3534367"/>
            <a:chExt cx="1218390" cy="1027510"/>
          </a:xfrm>
        </p:grpSpPr>
        <p:sp>
          <p:nvSpPr>
            <p:cNvPr id="5" name="Rectangle 4"/>
            <p:cNvSpPr/>
            <p:nvPr/>
          </p:nvSpPr>
          <p:spPr bwMode="auto">
            <a:xfrm>
              <a:off x="1731979" y="3534367"/>
              <a:ext cx="1218390" cy="1027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1921669" y="4218976"/>
              <a:ext cx="248055" cy="244078"/>
            </a:xfrm>
            <a:custGeom>
              <a:avLst/>
              <a:gdLst/>
              <a:ahLst/>
              <a:cxnLst/>
              <a:rect l="l" t="t" r="r" b="b"/>
              <a:pathLst>
                <a:path w="2408902" h="2448051">
                  <a:moveTo>
                    <a:pt x="859738" y="1809776"/>
                  </a:moveTo>
                  <a:cubicBezTo>
                    <a:pt x="777845" y="1809776"/>
                    <a:pt x="711457" y="1876164"/>
                    <a:pt x="711457" y="1958057"/>
                  </a:cubicBezTo>
                  <a:cubicBezTo>
                    <a:pt x="711457" y="2039950"/>
                    <a:pt x="777845" y="2106338"/>
                    <a:pt x="859738" y="2106338"/>
                  </a:cubicBezTo>
                  <a:cubicBezTo>
                    <a:pt x="941631" y="2106338"/>
                    <a:pt x="1008019" y="2039950"/>
                    <a:pt x="1008019" y="1958057"/>
                  </a:cubicBezTo>
                  <a:cubicBezTo>
                    <a:pt x="1008019" y="1876164"/>
                    <a:pt x="941631" y="1809776"/>
                    <a:pt x="859738" y="1809776"/>
                  </a:cubicBezTo>
                  <a:close/>
                  <a:moveTo>
                    <a:pt x="365468" y="1809776"/>
                  </a:moveTo>
                  <a:cubicBezTo>
                    <a:pt x="283575" y="1809776"/>
                    <a:pt x="217187" y="1876164"/>
                    <a:pt x="217187" y="1958057"/>
                  </a:cubicBezTo>
                  <a:cubicBezTo>
                    <a:pt x="217187" y="2039950"/>
                    <a:pt x="283575" y="2106338"/>
                    <a:pt x="365468" y="2106338"/>
                  </a:cubicBezTo>
                  <a:cubicBezTo>
                    <a:pt x="447361" y="2106338"/>
                    <a:pt x="513749" y="2039950"/>
                    <a:pt x="513749" y="1958057"/>
                  </a:cubicBezTo>
                  <a:cubicBezTo>
                    <a:pt x="513749" y="1876164"/>
                    <a:pt x="447361" y="1809776"/>
                    <a:pt x="365468" y="1809776"/>
                  </a:cubicBezTo>
                  <a:close/>
                  <a:moveTo>
                    <a:pt x="1475237" y="834168"/>
                  </a:moveTo>
                  <a:cubicBezTo>
                    <a:pt x="1549015" y="834168"/>
                    <a:pt x="1608823" y="893976"/>
                    <a:pt x="1608823" y="967754"/>
                  </a:cubicBezTo>
                  <a:lnTo>
                    <a:pt x="1608823" y="1514572"/>
                  </a:lnTo>
                  <a:lnTo>
                    <a:pt x="2248750" y="1514572"/>
                  </a:lnTo>
                  <a:cubicBezTo>
                    <a:pt x="2334676" y="1514572"/>
                    <a:pt x="2404333" y="1584229"/>
                    <a:pt x="2404333" y="1670155"/>
                  </a:cubicBezTo>
                  <a:lnTo>
                    <a:pt x="2404333" y="2292468"/>
                  </a:lnTo>
                  <a:cubicBezTo>
                    <a:pt x="2404333" y="2378394"/>
                    <a:pt x="2334676" y="2448051"/>
                    <a:pt x="2248750" y="2448051"/>
                  </a:cubicBezTo>
                  <a:lnTo>
                    <a:pt x="155583" y="2448051"/>
                  </a:lnTo>
                  <a:cubicBezTo>
                    <a:pt x="69657" y="2448051"/>
                    <a:pt x="0" y="2378394"/>
                    <a:pt x="0" y="2292468"/>
                  </a:cubicBezTo>
                  <a:lnTo>
                    <a:pt x="0" y="1670155"/>
                  </a:lnTo>
                  <a:cubicBezTo>
                    <a:pt x="0" y="1584229"/>
                    <a:pt x="69657" y="1514572"/>
                    <a:pt x="155583" y="1514572"/>
                  </a:cubicBezTo>
                  <a:lnTo>
                    <a:pt x="1341651" y="1514572"/>
                  </a:lnTo>
                  <a:lnTo>
                    <a:pt x="1341651" y="967754"/>
                  </a:lnTo>
                  <a:cubicBezTo>
                    <a:pt x="1341651" y="893976"/>
                    <a:pt x="1401459" y="834168"/>
                    <a:pt x="1475237" y="834168"/>
                  </a:cubicBezTo>
                  <a:close/>
                  <a:moveTo>
                    <a:pt x="1484400" y="450810"/>
                  </a:moveTo>
                  <a:cubicBezTo>
                    <a:pt x="1746981" y="450929"/>
                    <a:pt x="2023571" y="682183"/>
                    <a:pt x="2022798" y="1014296"/>
                  </a:cubicBezTo>
                  <a:cubicBezTo>
                    <a:pt x="2021524" y="1143172"/>
                    <a:pt x="1866161" y="1175391"/>
                    <a:pt x="1867690" y="1014296"/>
                  </a:cubicBezTo>
                  <a:cubicBezTo>
                    <a:pt x="1868649" y="780885"/>
                    <a:pt x="1695970" y="609009"/>
                    <a:pt x="1489544" y="608237"/>
                  </a:cubicBezTo>
                  <a:cubicBezTo>
                    <a:pt x="1283118" y="607464"/>
                    <a:pt x="1077033" y="757717"/>
                    <a:pt x="1074597" y="1018066"/>
                  </a:cubicBezTo>
                  <a:cubicBezTo>
                    <a:pt x="1073324" y="1154879"/>
                    <a:pt x="920761" y="1156254"/>
                    <a:pt x="919487" y="1016665"/>
                  </a:cubicBezTo>
                  <a:cubicBezTo>
                    <a:pt x="923817" y="613721"/>
                    <a:pt x="1221818" y="450690"/>
                    <a:pt x="1484400" y="450810"/>
                  </a:cubicBezTo>
                  <a:close/>
                  <a:moveTo>
                    <a:pt x="1493678" y="1"/>
                  </a:moveTo>
                  <a:cubicBezTo>
                    <a:pt x="1940039" y="204"/>
                    <a:pt x="2410214" y="393311"/>
                    <a:pt x="2408900" y="957870"/>
                  </a:cubicBezTo>
                  <a:cubicBezTo>
                    <a:pt x="2406735" y="1176945"/>
                    <a:pt x="2142634" y="1231714"/>
                    <a:pt x="2145232" y="957870"/>
                  </a:cubicBezTo>
                  <a:cubicBezTo>
                    <a:pt x="2146862" y="561095"/>
                    <a:pt x="1853326" y="268924"/>
                    <a:pt x="1502423" y="267611"/>
                  </a:cubicBezTo>
                  <a:cubicBezTo>
                    <a:pt x="1151520" y="266298"/>
                    <a:pt x="801197" y="521712"/>
                    <a:pt x="797055" y="964278"/>
                  </a:cubicBezTo>
                  <a:cubicBezTo>
                    <a:pt x="794891" y="1196847"/>
                    <a:pt x="535550" y="1199184"/>
                    <a:pt x="533385" y="961896"/>
                  </a:cubicBezTo>
                  <a:cubicBezTo>
                    <a:pt x="540745" y="276933"/>
                    <a:pt x="1047317" y="-202"/>
                    <a:pt x="149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050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Oval 1026"/>
            <p:cNvSpPr/>
            <p:nvPr/>
          </p:nvSpPr>
          <p:spPr bwMode="auto">
            <a:xfrm>
              <a:off x="2725278" y="4218976"/>
              <a:ext cx="128699" cy="228601"/>
            </a:xfrm>
            <a:custGeom>
              <a:avLst/>
              <a:gdLst/>
              <a:ahLst/>
              <a:cxnLst/>
              <a:rect l="l" t="t" r="r" b="b"/>
              <a:pathLst>
                <a:path w="2822132" h="4659950">
                  <a:moveTo>
                    <a:pt x="2705024" y="1567575"/>
                  </a:moveTo>
                  <a:cubicBezTo>
                    <a:pt x="2763932" y="1561688"/>
                    <a:pt x="2823941" y="1595607"/>
                    <a:pt x="2822091" y="1685314"/>
                  </a:cubicBezTo>
                  <a:cubicBezTo>
                    <a:pt x="2817166" y="1962666"/>
                    <a:pt x="2810283" y="2334361"/>
                    <a:pt x="2814117" y="2720685"/>
                  </a:cubicBezTo>
                  <a:cubicBezTo>
                    <a:pt x="2817770" y="3088847"/>
                    <a:pt x="2302973" y="3832669"/>
                    <a:pt x="1543041" y="3901164"/>
                  </a:cubicBezTo>
                  <a:lnTo>
                    <a:pt x="1543041" y="4383750"/>
                  </a:lnTo>
                  <a:lnTo>
                    <a:pt x="2078959" y="4383750"/>
                  </a:lnTo>
                  <a:cubicBezTo>
                    <a:pt x="2155230" y="4383750"/>
                    <a:pt x="2217059" y="4445579"/>
                    <a:pt x="2217059" y="4521850"/>
                  </a:cubicBezTo>
                  <a:lnTo>
                    <a:pt x="2217058" y="4521850"/>
                  </a:lnTo>
                  <a:cubicBezTo>
                    <a:pt x="2217058" y="4598121"/>
                    <a:pt x="2155229" y="4659950"/>
                    <a:pt x="2078958" y="4659950"/>
                  </a:cubicBezTo>
                  <a:lnTo>
                    <a:pt x="743175" y="4659949"/>
                  </a:lnTo>
                  <a:cubicBezTo>
                    <a:pt x="666904" y="4659949"/>
                    <a:pt x="605075" y="4598121"/>
                    <a:pt x="605075" y="4521850"/>
                  </a:cubicBezTo>
                  <a:cubicBezTo>
                    <a:pt x="605075" y="4445579"/>
                    <a:pt x="666904" y="4383750"/>
                    <a:pt x="743175" y="4383750"/>
                  </a:cubicBezTo>
                  <a:lnTo>
                    <a:pt x="1279091" y="4383750"/>
                  </a:lnTo>
                  <a:lnTo>
                    <a:pt x="1279091" y="3900389"/>
                  </a:lnTo>
                  <a:cubicBezTo>
                    <a:pt x="534155" y="3822464"/>
                    <a:pt x="-1282" y="3168183"/>
                    <a:pt x="3610" y="2671380"/>
                  </a:cubicBezTo>
                  <a:cubicBezTo>
                    <a:pt x="-602" y="2320943"/>
                    <a:pt x="7542" y="2130275"/>
                    <a:pt x="0" y="1681974"/>
                  </a:cubicBezTo>
                  <a:cubicBezTo>
                    <a:pt x="2983" y="1557260"/>
                    <a:pt x="247362" y="1516297"/>
                    <a:pt x="252192" y="1687318"/>
                  </a:cubicBezTo>
                  <a:cubicBezTo>
                    <a:pt x="247498" y="1877390"/>
                    <a:pt x="240491" y="2302498"/>
                    <a:pt x="243298" y="2622376"/>
                  </a:cubicBezTo>
                  <a:cubicBezTo>
                    <a:pt x="246106" y="2942254"/>
                    <a:pt x="599406" y="3690325"/>
                    <a:pt x="1440906" y="3683475"/>
                  </a:cubicBezTo>
                  <a:cubicBezTo>
                    <a:pt x="2282405" y="3676626"/>
                    <a:pt x="2573635" y="2930723"/>
                    <a:pt x="2577390" y="2722681"/>
                  </a:cubicBezTo>
                  <a:cubicBezTo>
                    <a:pt x="2581144" y="2514639"/>
                    <a:pt x="2593758" y="2168319"/>
                    <a:pt x="2594564" y="1688672"/>
                  </a:cubicBezTo>
                  <a:cubicBezTo>
                    <a:pt x="2588310" y="1619156"/>
                    <a:pt x="2646117" y="1573462"/>
                    <a:pt x="2705024" y="1567575"/>
                  </a:cubicBezTo>
                  <a:close/>
                  <a:moveTo>
                    <a:pt x="1701822" y="959183"/>
                  </a:moveTo>
                  <a:cubicBezTo>
                    <a:pt x="1808822" y="959183"/>
                    <a:pt x="1895562" y="1045922"/>
                    <a:pt x="1895562" y="1152922"/>
                  </a:cubicBezTo>
                  <a:cubicBezTo>
                    <a:pt x="1895562" y="1259922"/>
                    <a:pt x="1808822" y="1346662"/>
                    <a:pt x="1701822" y="1346662"/>
                  </a:cubicBezTo>
                  <a:cubicBezTo>
                    <a:pt x="1594822" y="1346662"/>
                    <a:pt x="1508082" y="1259922"/>
                    <a:pt x="1508082" y="1152922"/>
                  </a:cubicBezTo>
                  <a:cubicBezTo>
                    <a:pt x="1508082" y="1045922"/>
                    <a:pt x="1594822" y="959183"/>
                    <a:pt x="1701822" y="959183"/>
                  </a:cubicBezTo>
                  <a:close/>
                  <a:moveTo>
                    <a:pt x="1115995" y="959183"/>
                  </a:moveTo>
                  <a:cubicBezTo>
                    <a:pt x="1222995" y="959183"/>
                    <a:pt x="1309734" y="1045922"/>
                    <a:pt x="1309734" y="1152922"/>
                  </a:cubicBezTo>
                  <a:cubicBezTo>
                    <a:pt x="1309734" y="1259922"/>
                    <a:pt x="1222995" y="1346662"/>
                    <a:pt x="1115995" y="1346662"/>
                  </a:cubicBezTo>
                  <a:cubicBezTo>
                    <a:pt x="1008995" y="1346662"/>
                    <a:pt x="922255" y="1259922"/>
                    <a:pt x="922255" y="1152922"/>
                  </a:cubicBezTo>
                  <a:cubicBezTo>
                    <a:pt x="922255" y="1045922"/>
                    <a:pt x="1008995" y="959183"/>
                    <a:pt x="1115995" y="959183"/>
                  </a:cubicBezTo>
                  <a:close/>
                  <a:moveTo>
                    <a:pt x="1415838" y="514680"/>
                  </a:moveTo>
                  <a:cubicBezTo>
                    <a:pt x="1522838" y="514680"/>
                    <a:pt x="1609577" y="601419"/>
                    <a:pt x="1609577" y="708419"/>
                  </a:cubicBezTo>
                  <a:cubicBezTo>
                    <a:pt x="1609577" y="815420"/>
                    <a:pt x="1522838" y="902159"/>
                    <a:pt x="1415838" y="902159"/>
                  </a:cubicBezTo>
                  <a:cubicBezTo>
                    <a:pt x="1308838" y="902159"/>
                    <a:pt x="1222098" y="815420"/>
                    <a:pt x="1222098" y="708419"/>
                  </a:cubicBezTo>
                  <a:cubicBezTo>
                    <a:pt x="1222098" y="601419"/>
                    <a:pt x="1308838" y="514680"/>
                    <a:pt x="1415838" y="514680"/>
                  </a:cubicBezTo>
                  <a:close/>
                  <a:moveTo>
                    <a:pt x="1394056" y="188424"/>
                  </a:moveTo>
                  <a:cubicBezTo>
                    <a:pt x="983953" y="188424"/>
                    <a:pt x="651501" y="520877"/>
                    <a:pt x="651501" y="930980"/>
                  </a:cubicBezTo>
                  <a:cubicBezTo>
                    <a:pt x="647952" y="1142888"/>
                    <a:pt x="644401" y="1354794"/>
                    <a:pt x="640852" y="1566702"/>
                  </a:cubicBezTo>
                  <a:lnTo>
                    <a:pt x="2147263" y="1556054"/>
                  </a:lnTo>
                  <a:cubicBezTo>
                    <a:pt x="2147263" y="1307307"/>
                    <a:pt x="2150451" y="1410369"/>
                    <a:pt x="2150451" y="926368"/>
                  </a:cubicBezTo>
                  <a:cubicBezTo>
                    <a:pt x="2150451" y="516264"/>
                    <a:pt x="1804160" y="188424"/>
                    <a:pt x="1394056" y="188424"/>
                  </a:cubicBezTo>
                  <a:close/>
                  <a:moveTo>
                    <a:pt x="1411066" y="0"/>
                  </a:moveTo>
                  <a:cubicBezTo>
                    <a:pt x="1956557" y="0"/>
                    <a:pt x="2398764" y="442207"/>
                    <a:pt x="2398764" y="987697"/>
                  </a:cubicBezTo>
                  <a:cubicBezTo>
                    <a:pt x="2398764" y="1469802"/>
                    <a:pt x="2398762" y="1951909"/>
                    <a:pt x="2398762" y="2434014"/>
                  </a:cubicBezTo>
                  <a:cubicBezTo>
                    <a:pt x="2398762" y="2979504"/>
                    <a:pt x="1956555" y="3421711"/>
                    <a:pt x="1411065" y="3421711"/>
                  </a:cubicBezTo>
                  <a:lnTo>
                    <a:pt x="1411066" y="3421709"/>
                  </a:lnTo>
                  <a:cubicBezTo>
                    <a:pt x="865576" y="3421709"/>
                    <a:pt x="423369" y="2979502"/>
                    <a:pt x="423369" y="2434012"/>
                  </a:cubicBezTo>
                  <a:lnTo>
                    <a:pt x="423369" y="987697"/>
                  </a:lnTo>
                  <a:cubicBezTo>
                    <a:pt x="423369" y="442207"/>
                    <a:pt x="865576" y="0"/>
                    <a:pt x="141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050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Donut 4"/>
            <p:cNvSpPr/>
            <p:nvPr/>
          </p:nvSpPr>
          <p:spPr bwMode="auto">
            <a:xfrm>
              <a:off x="2321719" y="4047527"/>
              <a:ext cx="251564" cy="413915"/>
            </a:xfrm>
            <a:custGeom>
              <a:avLst/>
              <a:gdLst/>
              <a:ahLst/>
              <a:cxnLst/>
              <a:rect l="l" t="t" r="r" b="b"/>
              <a:pathLst>
                <a:path w="1324312" h="1963740">
                  <a:moveTo>
                    <a:pt x="1102830" y="1105249"/>
                  </a:moveTo>
                  <a:lnTo>
                    <a:pt x="1102830" y="1156767"/>
                  </a:lnTo>
                  <a:cubicBezTo>
                    <a:pt x="1102830" y="1192270"/>
                    <a:pt x="1073872" y="1220891"/>
                    <a:pt x="1040288" y="1220891"/>
                  </a:cubicBezTo>
                  <a:cubicBezTo>
                    <a:pt x="1004386" y="1220891"/>
                    <a:pt x="975428" y="1192270"/>
                    <a:pt x="975428" y="1156767"/>
                  </a:cubicBezTo>
                  <a:lnTo>
                    <a:pt x="975428" y="1138450"/>
                  </a:lnTo>
                  <a:cubicBezTo>
                    <a:pt x="983531" y="1145319"/>
                    <a:pt x="990487" y="1151044"/>
                    <a:pt x="995112" y="1154478"/>
                  </a:cubicBezTo>
                  <a:lnTo>
                    <a:pt x="1019445" y="1172807"/>
                  </a:lnTo>
                  <a:lnTo>
                    <a:pt x="1042607" y="1154478"/>
                  </a:lnTo>
                  <a:cubicBezTo>
                    <a:pt x="1053029" y="1145319"/>
                    <a:pt x="1075032" y="1128146"/>
                    <a:pt x="1102830" y="1105249"/>
                  </a:cubicBezTo>
                  <a:close/>
                  <a:moveTo>
                    <a:pt x="869623" y="576042"/>
                  </a:moveTo>
                  <a:cubicBezTo>
                    <a:pt x="934249" y="576042"/>
                    <a:pt x="989642" y="614010"/>
                    <a:pt x="1016185" y="668085"/>
                  </a:cubicBezTo>
                  <a:cubicBezTo>
                    <a:pt x="1041574" y="614010"/>
                    <a:pt x="1098122" y="576042"/>
                    <a:pt x="1161593" y="576042"/>
                  </a:cubicBezTo>
                  <a:cubicBezTo>
                    <a:pt x="1251608" y="576042"/>
                    <a:pt x="1324312" y="648526"/>
                    <a:pt x="1324312" y="737118"/>
                  </a:cubicBezTo>
                  <a:cubicBezTo>
                    <a:pt x="1324312" y="762429"/>
                    <a:pt x="1315080" y="793494"/>
                    <a:pt x="1307002" y="815354"/>
                  </a:cubicBezTo>
                  <a:cubicBezTo>
                    <a:pt x="1260840" y="932709"/>
                    <a:pt x="1039266" y="1106441"/>
                    <a:pt x="1017339" y="1123698"/>
                  </a:cubicBezTo>
                  <a:lnTo>
                    <a:pt x="1015031" y="1123698"/>
                  </a:lnTo>
                  <a:cubicBezTo>
                    <a:pt x="991950" y="1106441"/>
                    <a:pt x="770376" y="932709"/>
                    <a:pt x="724215" y="815354"/>
                  </a:cubicBezTo>
                  <a:cubicBezTo>
                    <a:pt x="716136" y="793494"/>
                    <a:pt x="706904" y="762429"/>
                    <a:pt x="706904" y="737118"/>
                  </a:cubicBezTo>
                  <a:cubicBezTo>
                    <a:pt x="706904" y="648526"/>
                    <a:pt x="779608" y="576042"/>
                    <a:pt x="869623" y="576042"/>
                  </a:cubicBezTo>
                  <a:close/>
                  <a:moveTo>
                    <a:pt x="592412" y="515282"/>
                  </a:moveTo>
                  <a:lnTo>
                    <a:pt x="914525" y="515282"/>
                  </a:lnTo>
                  <a:cubicBezTo>
                    <a:pt x="968762" y="515282"/>
                    <a:pt x="1017226" y="538313"/>
                    <a:pt x="1051869" y="574090"/>
                  </a:cubicBezTo>
                  <a:cubicBezTo>
                    <a:pt x="1039153" y="582201"/>
                    <a:pt x="1028774" y="591326"/>
                    <a:pt x="1019561" y="602914"/>
                  </a:cubicBezTo>
                  <a:cubicBezTo>
                    <a:pt x="981478" y="562502"/>
                    <a:pt x="929512" y="538313"/>
                    <a:pt x="872939" y="538313"/>
                  </a:cubicBezTo>
                  <a:cubicBezTo>
                    <a:pt x="763297" y="538313"/>
                    <a:pt x="673249" y="627103"/>
                    <a:pt x="673249" y="736752"/>
                  </a:cubicBezTo>
                  <a:cubicBezTo>
                    <a:pt x="673249" y="774701"/>
                    <a:pt x="689403" y="817431"/>
                    <a:pt x="694009" y="829018"/>
                  </a:cubicBezTo>
                  <a:cubicBezTo>
                    <a:pt x="730924" y="923458"/>
                    <a:pt x="862559" y="1044549"/>
                    <a:pt x="942228" y="1110309"/>
                  </a:cubicBezTo>
                  <a:lnTo>
                    <a:pt x="942228" y="1878426"/>
                  </a:lnTo>
                  <a:cubicBezTo>
                    <a:pt x="942228" y="1925646"/>
                    <a:pt x="902977" y="1963740"/>
                    <a:pt x="855617" y="1963740"/>
                  </a:cubicBezTo>
                  <a:cubicBezTo>
                    <a:pt x="808322" y="1963740"/>
                    <a:pt x="769072" y="1925646"/>
                    <a:pt x="769072" y="1878426"/>
                  </a:cubicBezTo>
                  <a:lnTo>
                    <a:pt x="769072" y="1224448"/>
                  </a:lnTo>
                  <a:lnTo>
                    <a:pt x="735595" y="1224448"/>
                  </a:lnTo>
                  <a:lnTo>
                    <a:pt x="735595" y="1878426"/>
                  </a:lnTo>
                  <a:cubicBezTo>
                    <a:pt x="735595" y="1925646"/>
                    <a:pt x="697448" y="1963740"/>
                    <a:pt x="650152" y="1963740"/>
                  </a:cubicBezTo>
                  <a:cubicBezTo>
                    <a:pt x="602792" y="1963740"/>
                    <a:pt x="563542" y="1925646"/>
                    <a:pt x="563542" y="1878426"/>
                  </a:cubicBezTo>
                  <a:lnTo>
                    <a:pt x="563542" y="747036"/>
                  </a:lnTo>
                  <a:lnTo>
                    <a:pt x="530065" y="747036"/>
                  </a:lnTo>
                  <a:lnTo>
                    <a:pt x="530065" y="1156515"/>
                  </a:lnTo>
                  <a:cubicBezTo>
                    <a:pt x="530065" y="1192292"/>
                    <a:pt x="502362" y="1221116"/>
                    <a:pt x="466616" y="1221116"/>
                  </a:cubicBezTo>
                  <a:cubicBezTo>
                    <a:pt x="431971" y="1221116"/>
                    <a:pt x="403101" y="1192292"/>
                    <a:pt x="403101" y="1156515"/>
                  </a:cubicBezTo>
                  <a:lnTo>
                    <a:pt x="403101" y="703292"/>
                  </a:lnTo>
                  <a:cubicBezTo>
                    <a:pt x="403101" y="599438"/>
                    <a:pt x="487376" y="515282"/>
                    <a:pt x="592412" y="515282"/>
                  </a:cubicBezTo>
                  <a:close/>
                  <a:moveTo>
                    <a:pt x="751985" y="185997"/>
                  </a:moveTo>
                  <a:cubicBezTo>
                    <a:pt x="832089" y="185997"/>
                    <a:pt x="897027" y="251812"/>
                    <a:pt x="897027" y="332999"/>
                  </a:cubicBezTo>
                  <a:cubicBezTo>
                    <a:pt x="897027" y="414186"/>
                    <a:pt x="832089" y="480000"/>
                    <a:pt x="751985" y="480000"/>
                  </a:cubicBezTo>
                  <a:cubicBezTo>
                    <a:pt x="671881" y="480000"/>
                    <a:pt x="606943" y="414186"/>
                    <a:pt x="606943" y="332999"/>
                  </a:cubicBezTo>
                  <a:cubicBezTo>
                    <a:pt x="606943" y="251812"/>
                    <a:pt x="671881" y="185997"/>
                    <a:pt x="751985" y="185997"/>
                  </a:cubicBezTo>
                  <a:close/>
                  <a:moveTo>
                    <a:pt x="226843" y="166363"/>
                  </a:moveTo>
                  <a:lnTo>
                    <a:pt x="301424" y="166363"/>
                  </a:lnTo>
                  <a:lnTo>
                    <a:pt x="301424" y="223927"/>
                  </a:lnTo>
                  <a:lnTo>
                    <a:pt x="358988" y="223927"/>
                  </a:lnTo>
                  <a:lnTo>
                    <a:pt x="358988" y="304341"/>
                  </a:lnTo>
                  <a:lnTo>
                    <a:pt x="301424" y="304341"/>
                  </a:lnTo>
                  <a:lnTo>
                    <a:pt x="301424" y="361905"/>
                  </a:lnTo>
                  <a:lnTo>
                    <a:pt x="226843" y="361905"/>
                  </a:lnTo>
                  <a:lnTo>
                    <a:pt x="226843" y="304341"/>
                  </a:lnTo>
                  <a:lnTo>
                    <a:pt x="169280" y="304341"/>
                  </a:lnTo>
                  <a:lnTo>
                    <a:pt x="169280" y="223927"/>
                  </a:lnTo>
                  <a:lnTo>
                    <a:pt x="226843" y="223927"/>
                  </a:lnTo>
                  <a:close/>
                  <a:moveTo>
                    <a:pt x="264134" y="55533"/>
                  </a:moveTo>
                  <a:cubicBezTo>
                    <a:pt x="148926" y="55533"/>
                    <a:pt x="55531" y="148927"/>
                    <a:pt x="55531" y="264135"/>
                  </a:cubicBezTo>
                  <a:cubicBezTo>
                    <a:pt x="55531" y="379343"/>
                    <a:pt x="148926" y="472737"/>
                    <a:pt x="264134" y="472737"/>
                  </a:cubicBezTo>
                  <a:cubicBezTo>
                    <a:pt x="379342" y="472737"/>
                    <a:pt x="472736" y="379343"/>
                    <a:pt x="472736" y="264135"/>
                  </a:cubicBezTo>
                  <a:cubicBezTo>
                    <a:pt x="472736" y="148927"/>
                    <a:pt x="379342" y="55533"/>
                    <a:pt x="264134" y="55533"/>
                  </a:cubicBezTo>
                  <a:close/>
                  <a:moveTo>
                    <a:pt x="264135" y="0"/>
                  </a:moveTo>
                  <a:cubicBezTo>
                    <a:pt x="410012" y="0"/>
                    <a:pt x="528269" y="118257"/>
                    <a:pt x="528269" y="264135"/>
                  </a:cubicBezTo>
                  <a:cubicBezTo>
                    <a:pt x="528269" y="410012"/>
                    <a:pt x="410012" y="528269"/>
                    <a:pt x="264135" y="528269"/>
                  </a:cubicBezTo>
                  <a:cubicBezTo>
                    <a:pt x="118257" y="528269"/>
                    <a:pt x="0" y="410012"/>
                    <a:pt x="0" y="264135"/>
                  </a:cubicBezTo>
                  <a:cubicBezTo>
                    <a:pt x="0" y="118257"/>
                    <a:pt x="118257" y="0"/>
                    <a:pt x="264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34290" bIns="685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4" fontAlgn="base">
                <a:spcBef>
                  <a:spcPct val="0"/>
                </a:spcBef>
                <a:spcAft>
                  <a:spcPct val="0"/>
                </a:spcAft>
              </a:pPr>
              <a:endParaRPr lang="en-US" sz="1050" spc="-3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09720" y="1473261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Bringing Windows to a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Compact </a:t>
            </a:r>
            <a:r>
              <a:rPr lang="en-US" sz="2800" dirty="0" smtClean="0"/>
              <a:t>Class </a:t>
            </a:r>
            <a:r>
              <a:rPr lang="en-US" sz="2800" dirty="0"/>
              <a:t>of </a:t>
            </a:r>
            <a:r>
              <a:rPr lang="en-US" sz="2800" dirty="0" err="1"/>
              <a:t>IoT</a:t>
            </a:r>
            <a:r>
              <a:rPr lang="en-US" sz="2800" dirty="0"/>
              <a:t> Device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Win10 “Athens”</a:t>
            </a:r>
          </a:p>
        </p:txBody>
      </p:sp>
    </p:spTree>
    <p:extLst>
      <p:ext uri="{BB962C8B-B14F-4D97-AF65-F5344CB8AC3E}">
        <p14:creationId xmlns:p14="http://schemas.microsoft.com/office/powerpoint/2010/main" val="93314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0318" y="2122354"/>
            <a:ext cx="6287257" cy="4037302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3" name="Oval 2"/>
          <p:cNvSpPr/>
          <p:nvPr/>
        </p:nvSpPr>
        <p:spPr>
          <a:xfrm>
            <a:off x="2935582" y="2189033"/>
            <a:ext cx="3791129" cy="3935072"/>
          </a:xfrm>
          <a:prstGeom prst="ellipse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597">
              <a:defRPr/>
            </a:pPr>
            <a:endParaRPr lang="en-US" sz="1428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" name="Oval 3"/>
          <p:cNvSpPr/>
          <p:nvPr/>
        </p:nvSpPr>
        <p:spPr>
          <a:xfrm>
            <a:off x="3460548" y="3353735"/>
            <a:ext cx="2682256" cy="2784097"/>
          </a:xfrm>
          <a:prstGeom prst="ellipse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597">
              <a:defRPr/>
            </a:pPr>
            <a:endParaRPr lang="en-US" sz="1428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" name="Oval 4"/>
          <p:cNvSpPr/>
          <p:nvPr/>
        </p:nvSpPr>
        <p:spPr>
          <a:xfrm>
            <a:off x="3993065" y="4486235"/>
            <a:ext cx="1587304" cy="1647571"/>
          </a:xfrm>
          <a:prstGeom prst="ellipse">
            <a:avLst/>
          </a:prstGeom>
          <a:solidFill>
            <a:srgbClr val="5B9BD5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32597">
              <a:defRPr/>
            </a:pPr>
            <a:endParaRPr lang="en-US" sz="1428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28637" y="2558380"/>
            <a:ext cx="1893736" cy="702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32597">
              <a:spcAft>
                <a:spcPts val="408"/>
              </a:spcAft>
              <a:defRPr/>
            </a:pPr>
            <a:r>
              <a:rPr lang="en-US" sz="1500" b="1" kern="0" dirty="0">
                <a:solidFill>
                  <a:prstClr val="white"/>
                </a:solidFill>
              </a:rPr>
              <a:t>Windows </a:t>
            </a:r>
            <a:r>
              <a:rPr lang="en-US" sz="1500" b="1" kern="0" dirty="0" smtClean="0">
                <a:solidFill>
                  <a:prstClr val="white"/>
                </a:solidFill>
              </a:rPr>
              <a:t>Industry</a:t>
            </a:r>
            <a:endParaRPr lang="en-US" sz="1500" b="1" kern="0" dirty="0">
              <a:solidFill>
                <a:prstClr val="white"/>
              </a:solidFill>
            </a:endParaRPr>
          </a:p>
          <a:p>
            <a:pPr defTabSz="932597">
              <a:spcAft>
                <a:spcPts val="408"/>
              </a:spcAft>
              <a:defRPr/>
            </a:pPr>
            <a:r>
              <a:rPr lang="en-US" sz="1200" kern="0" dirty="0">
                <a:solidFill>
                  <a:prstClr val="white"/>
                </a:solidFill>
              </a:rPr>
              <a:t>Desktop Shell, Win32 apps</a:t>
            </a:r>
          </a:p>
          <a:p>
            <a:pPr defTabSz="932597">
              <a:spcAft>
                <a:spcPts val="408"/>
              </a:spcAft>
              <a:defRPr/>
            </a:pPr>
            <a:r>
              <a:rPr lang="en-US" sz="1200" kern="0" dirty="0">
                <a:solidFill>
                  <a:prstClr val="white"/>
                </a:solidFill>
              </a:rPr>
              <a:t>1 GB RAM, 16 GB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9025" y="3575732"/>
            <a:ext cx="2279719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32597">
              <a:spcAft>
                <a:spcPts val="408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</a:rPr>
              <a:t>Windows </a:t>
            </a:r>
            <a:r>
              <a:rPr lang="en-US" sz="1400" b="1" kern="0" dirty="0" smtClean="0">
                <a:solidFill>
                  <a:prstClr val="white"/>
                </a:solidFill>
              </a:rPr>
              <a:t>Mobile</a:t>
            </a:r>
            <a:endParaRPr lang="en-US" sz="1400" b="1" kern="0" dirty="0">
              <a:solidFill>
                <a:prstClr val="white"/>
              </a:solidFill>
            </a:endParaRPr>
          </a:p>
          <a:p>
            <a:pPr defTabSz="932597">
              <a:spcAft>
                <a:spcPts val="408"/>
              </a:spcAft>
              <a:defRPr/>
            </a:pPr>
            <a:r>
              <a:rPr lang="en-US" sz="1100" kern="0" dirty="0">
                <a:solidFill>
                  <a:prstClr val="white"/>
                </a:solidFill>
              </a:rPr>
              <a:t>Modern Shell</a:t>
            </a:r>
          </a:p>
          <a:p>
            <a:pPr defTabSz="932597">
              <a:spcAft>
                <a:spcPts val="408"/>
              </a:spcAft>
              <a:defRPr/>
            </a:pPr>
            <a:r>
              <a:rPr lang="en-US" sz="1100" kern="0" dirty="0">
                <a:solidFill>
                  <a:prstClr val="white"/>
                </a:solidFill>
              </a:rPr>
              <a:t>Mobile Chassis requirement</a:t>
            </a:r>
          </a:p>
          <a:p>
            <a:pPr defTabSz="932597">
              <a:spcAft>
                <a:spcPts val="408"/>
              </a:spcAft>
              <a:defRPr/>
            </a:pPr>
            <a:r>
              <a:rPr lang="en-US" sz="1100" kern="0" dirty="0">
                <a:solidFill>
                  <a:prstClr val="white"/>
                </a:solidFill>
              </a:rPr>
              <a:t>512 MB RAM, 4 GB storage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4178836" y="4844422"/>
            <a:ext cx="1762885" cy="1241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32597">
              <a:spcAft>
                <a:spcPts val="408"/>
              </a:spcAft>
              <a:defRPr/>
            </a:pPr>
            <a:r>
              <a:rPr lang="en-US" sz="1200" b="1" kern="0" dirty="0">
                <a:solidFill>
                  <a:prstClr val="white"/>
                </a:solidFill>
              </a:rPr>
              <a:t>Windows </a:t>
            </a:r>
            <a:r>
              <a:rPr lang="en-US" sz="1200" b="1" kern="0" dirty="0" smtClean="0">
                <a:solidFill>
                  <a:prstClr val="white"/>
                </a:solidFill>
              </a:rPr>
              <a:t>”Athens</a:t>
            </a:r>
            <a:r>
              <a:rPr lang="en-US" sz="1200" b="1" kern="0" dirty="0">
                <a:solidFill>
                  <a:prstClr val="white"/>
                </a:solidFill>
              </a:rPr>
              <a:t>”</a:t>
            </a:r>
          </a:p>
          <a:p>
            <a:pPr defTabSz="932597">
              <a:spcAft>
                <a:spcPts val="408"/>
              </a:spcAft>
              <a:defRPr/>
            </a:pPr>
            <a:r>
              <a:rPr lang="en-US" sz="1050" kern="0" dirty="0">
                <a:solidFill>
                  <a:prstClr val="white"/>
                </a:solidFill>
              </a:rPr>
              <a:t>Dedicated devices</a:t>
            </a:r>
          </a:p>
          <a:p>
            <a:pPr defTabSz="932597">
              <a:spcAft>
                <a:spcPts val="408"/>
              </a:spcAft>
              <a:defRPr/>
            </a:pPr>
            <a:r>
              <a:rPr lang="en-US" sz="1050" kern="0" dirty="0">
                <a:solidFill>
                  <a:prstClr val="white"/>
                </a:solidFill>
              </a:rPr>
              <a:t>No </a:t>
            </a:r>
            <a:r>
              <a:rPr lang="en-US" sz="1050" kern="0" dirty="0" smtClean="0">
                <a:solidFill>
                  <a:prstClr val="white"/>
                </a:solidFill>
              </a:rPr>
              <a:t>Shell/Store/MS </a:t>
            </a:r>
            <a:r>
              <a:rPr lang="en-US" sz="1050" kern="0" dirty="0">
                <a:solidFill>
                  <a:prstClr val="white"/>
                </a:solidFill>
              </a:rPr>
              <a:t>Apps</a:t>
            </a:r>
          </a:p>
          <a:p>
            <a:pPr defTabSz="932597">
              <a:spcAft>
                <a:spcPts val="408"/>
              </a:spcAft>
              <a:defRPr/>
            </a:pPr>
            <a:r>
              <a:rPr lang="en-US" sz="1050" kern="0" dirty="0">
                <a:solidFill>
                  <a:prstClr val="white"/>
                </a:solidFill>
              </a:rPr>
              <a:t>256MB RAM, 2GB storage</a:t>
            </a:r>
          </a:p>
          <a:p>
            <a:pPr defTabSz="932597">
              <a:spcAft>
                <a:spcPts val="408"/>
              </a:spcAft>
              <a:defRPr/>
            </a:pPr>
            <a:r>
              <a:rPr lang="en-US" sz="1050" kern="0" dirty="0">
                <a:solidFill>
                  <a:prstClr val="white"/>
                </a:solidFill>
              </a:rPr>
              <a:t>Universal Apps</a:t>
            </a:r>
          </a:p>
          <a:p>
            <a:pPr defTabSz="932597">
              <a:spcAft>
                <a:spcPts val="408"/>
              </a:spcAft>
              <a:defRPr/>
            </a:pPr>
            <a:endParaRPr lang="en-US" sz="900" kern="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05262" y="3353735"/>
            <a:ext cx="2123383" cy="1706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32597">
              <a:spcAft>
                <a:spcPts val="408"/>
              </a:spcAft>
              <a:defRPr/>
            </a:pPr>
            <a:r>
              <a:rPr lang="en-US" sz="1224" b="1" kern="0" dirty="0">
                <a:solidFill>
                  <a:schemeClr val="bg1"/>
                </a:solidFill>
              </a:rPr>
              <a:t>Windows </a:t>
            </a:r>
            <a:r>
              <a:rPr lang="en-US" sz="1224" b="1" kern="0" dirty="0" smtClean="0">
                <a:solidFill>
                  <a:schemeClr val="bg1"/>
                </a:solidFill>
              </a:rPr>
              <a:t>“</a:t>
            </a:r>
            <a:r>
              <a:rPr lang="en-US" sz="1224" b="1" kern="0" dirty="0">
                <a:solidFill>
                  <a:schemeClr val="bg1"/>
                </a:solidFill>
              </a:rPr>
              <a:t>Device Services”</a:t>
            </a:r>
            <a:endParaRPr lang="en-US" sz="1224" b="1" kern="0" dirty="0"/>
          </a:p>
          <a:p>
            <a:pPr marL="171450" indent="-171450" defTabSz="932597">
              <a:spcBef>
                <a:spcPts val="612"/>
              </a:spcBef>
              <a:spcAft>
                <a:spcPts val="408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solidFill>
                  <a:schemeClr val="bg1"/>
                </a:solidFill>
              </a:rPr>
              <a:t>On all Windows </a:t>
            </a:r>
            <a:r>
              <a:rPr lang="en-US" sz="1200" kern="0" dirty="0">
                <a:solidFill>
                  <a:schemeClr val="bg1"/>
                </a:solidFill>
              </a:rPr>
              <a:t>IoT clients</a:t>
            </a:r>
            <a:endParaRPr lang="en-US" sz="1200" kern="0" dirty="0"/>
          </a:p>
          <a:p>
            <a:pPr marL="171450" indent="-171450">
              <a:spcBef>
                <a:spcPts val="612"/>
              </a:spcBef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bg1"/>
                </a:solidFill>
              </a:rPr>
              <a:t>Extends value of Windows Services to OEMs</a:t>
            </a:r>
            <a:endParaRPr lang="en-US" sz="1200" kern="0" dirty="0"/>
          </a:p>
          <a:p>
            <a:pPr marL="171450" indent="-171450">
              <a:spcBef>
                <a:spcPts val="612"/>
              </a:spcBef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bg1"/>
                </a:solidFill>
              </a:rPr>
              <a:t>High value scenarios </a:t>
            </a:r>
            <a:endParaRPr lang="en-US" sz="1200" kern="0" dirty="0"/>
          </a:p>
          <a:p>
            <a:pPr>
              <a:spcBef>
                <a:spcPts val="612"/>
              </a:spcBef>
            </a:pPr>
            <a:r>
              <a:rPr lang="en-US" sz="1200" kern="0" dirty="0"/>
              <a:t>     </a:t>
            </a:r>
            <a:r>
              <a:rPr lang="en-US" sz="1200" kern="0" dirty="0">
                <a:solidFill>
                  <a:schemeClr val="bg1"/>
                </a:solidFill>
              </a:rPr>
              <a:t>-Auditing, updating, telemetry, </a:t>
            </a:r>
            <a:r>
              <a:rPr lang="en-US" sz="1200" kern="0" dirty="0" err="1" smtClean="0">
                <a:solidFill>
                  <a:schemeClr val="bg1"/>
                </a:solidFill>
              </a:rPr>
              <a:t>flighting</a:t>
            </a:r>
            <a:endParaRPr lang="en-US" sz="1200" kern="0" dirty="0"/>
          </a:p>
        </p:txBody>
      </p:sp>
      <p:sp>
        <p:nvSpPr>
          <p:cNvPr id="10" name="Notched Right Arrow 9"/>
          <p:cNvSpPr/>
          <p:nvPr/>
        </p:nvSpPr>
        <p:spPr bwMode="auto">
          <a:xfrm>
            <a:off x="110201" y="2046153"/>
            <a:ext cx="2624504" cy="1103696"/>
          </a:xfrm>
          <a:prstGeom prst="notchedRightArrow">
            <a:avLst/>
          </a:prstGeom>
          <a:solidFill>
            <a:srgbClr val="5B9BD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Requires desktop or desktop apps– Win32, .NET, WPF, etc. ?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16993" y="3510775"/>
            <a:ext cx="2693342" cy="1126939"/>
          </a:xfrm>
          <a:prstGeom prst="notchedRightArrow">
            <a:avLst/>
          </a:prstGeom>
          <a:solidFill>
            <a:srgbClr val="2E75B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Requires a Shell experience, multiple applications, Windows first-party 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applications, or mobile </a:t>
            </a: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voice</a:t>
            </a:r>
            <a:r>
              <a:rPr 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ched Right Arrow 11"/>
          <p:cNvSpPr/>
          <p:nvPr/>
        </p:nvSpPr>
        <p:spPr bwMode="auto">
          <a:xfrm>
            <a:off x="-25519" y="4980629"/>
            <a:ext cx="2724738" cy="1124073"/>
          </a:xfrm>
          <a:prstGeom prst="notchedRightArrow">
            <a:avLst/>
          </a:prstGeom>
          <a:solidFill>
            <a:srgbClr val="1F4E79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Otherwise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05194" y="2731953"/>
            <a:ext cx="122344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57031" y="4245816"/>
            <a:ext cx="122344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48827" y="5703753"/>
            <a:ext cx="1223443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Editions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2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911767"/>
              </p:ext>
            </p:extLst>
          </p:nvPr>
        </p:nvGraphicFramePr>
        <p:xfrm>
          <a:off x="82454" y="2922347"/>
          <a:ext cx="8970042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5021"/>
                <a:gridCol w="44850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Feedback</a:t>
                      </a:r>
                      <a:endParaRPr lang="en-US" sz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Windows 10 “Athens”</a:t>
                      </a:r>
                      <a:endParaRPr lang="en-US" sz="12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Products are fragmented, tools are out of date.  It’s difficult to develop apps because of the variety of OS offerings.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Consolidating onto Threshold OS core, tools &amp; processes and one standardized Windows 10 “Athens” image for all products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Activation is a blocker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No activation required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Must NOT have any Windows / Microsoft UI –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Windows 10 “Athens” has no specific “Windows UI” – No explorer / shell, No pre-loaded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Apps or branding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 significant percentage of new IoT devices will be headless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and UI will be </a:t>
                      </a:r>
                      <a:r>
                        <a:rPr lang="en-US" sz="1200" baseline="0" dirty="0" err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remoted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to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Smartphones, Tablets and web UI.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Node.JS,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Python</a:t>
                      </a: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sz="1200" dirty="0" err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.net</a:t>
                      </a: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, Cloud connectivity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The ability to build consistent app experiences across multiple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Universal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App Platform</a:t>
                      </a: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, XAML, HTML5, Cloud Connectivity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OS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m</a:t>
                      </a: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ust be secure and maintainable over time,</a:t>
                      </a:r>
                      <a:r>
                        <a:rPr lang="en-US" sz="1200" baseline="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 kept current with other OS offerings</a:t>
                      </a:r>
                      <a:endParaRPr lang="en-US" sz="1200" dirty="0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Windows security. Supports update/servicing scenarios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09720" y="1473261"/>
            <a:ext cx="7850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Feedback</a:t>
            </a:r>
            <a:r>
              <a:rPr lang="en-US" sz="2800" dirty="0"/>
              <a:t> we’ve heard in the </a:t>
            </a:r>
            <a:r>
              <a:rPr lang="en-US" sz="2800" dirty="0" smtClean="0"/>
              <a:t>past! 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35538" y="205591"/>
            <a:ext cx="3741192" cy="58931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Franklin Gothic Demi" panose="020B0703020102020204" pitchFamily="34" charset="0"/>
              </a:rPr>
              <a:t>Feedback oriented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10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780</TotalTime>
  <Words>2653</Words>
  <Application>Microsoft Office PowerPoint</Application>
  <PresentationFormat>On-screen Show (4:3)</PresentationFormat>
  <Paragraphs>579</Paragraphs>
  <Slides>27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Corbel</vt:lpstr>
      <vt:lpstr>Franklin Gothic Demi</vt:lpstr>
      <vt:lpstr>Qualcomm Office Regular</vt:lpstr>
      <vt:lpstr>Segoe</vt:lpstr>
      <vt:lpstr>Segoe Light</vt:lpstr>
      <vt:lpstr>Segoe UI</vt:lpstr>
      <vt:lpstr>Segoe UI Light</vt:lpstr>
      <vt:lpstr>Segoe UI Semibold</vt:lpstr>
      <vt:lpstr>Wingdings</vt:lpstr>
      <vt:lpstr>Parallax</vt:lpstr>
      <vt:lpstr>Hands On IoT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 On IoT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João Almeida</cp:lastModifiedBy>
  <cp:revision>46</cp:revision>
  <dcterms:created xsi:type="dcterms:W3CDTF">2012-07-27T01:16:44Z</dcterms:created>
  <dcterms:modified xsi:type="dcterms:W3CDTF">2015-05-09T09:49:34Z</dcterms:modified>
</cp:coreProperties>
</file>