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F52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61166" y="5990936"/>
            <a:ext cx="14548358" cy="4546362"/>
            <a:chOff x="4061166" y="5990936"/>
            <a:chExt cx="14548358" cy="4546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1166" y="5990936"/>
              <a:ext cx="14548358" cy="45463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404" y="4078023"/>
            <a:ext cx="6333112" cy="12779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99296" y="1282285"/>
            <a:ext cx="15087122" cy="19171"/>
            <a:chOff x="1599296" y="1282285"/>
            <a:chExt cx="15087122" cy="191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9296" y="1282285"/>
              <a:ext cx="15087122" cy="191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0774" y="5576554"/>
            <a:ext cx="6331270" cy="43404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13817" y="4462572"/>
            <a:ext cx="2300721" cy="4908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5236" y="9232045"/>
            <a:ext cx="2679062" cy="3978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180782" y="4563401"/>
            <a:ext cx="290872" cy="290872"/>
            <a:chOff x="17180782" y="4563401"/>
            <a:chExt cx="290872" cy="2908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80782" y="4563401"/>
              <a:ext cx="290872" cy="2908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0068" y="2798702"/>
            <a:ext cx="1360472" cy="1323270"/>
            <a:chOff x="830068" y="2798702"/>
            <a:chExt cx="1360472" cy="13232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068" y="2798702"/>
              <a:ext cx="1360472" cy="132327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3879" y="5238571"/>
            <a:ext cx="1209150" cy="8823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697677"/>
            <a:ext cx="18285714" cy="6588038"/>
            <a:chOff x="0" y="3697677"/>
            <a:chExt cx="18285714" cy="65880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97677"/>
              <a:ext cx="18285714" cy="65880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926" y="924153"/>
            <a:ext cx="1946110" cy="4563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03354" y="1127321"/>
            <a:ext cx="14515693" cy="15536"/>
            <a:chOff x="2703354" y="1127321"/>
            <a:chExt cx="14515693" cy="15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3354" y="1127321"/>
              <a:ext cx="14515693" cy="15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288" y="2213298"/>
            <a:ext cx="5161001" cy="102740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6957" y="1829049"/>
            <a:ext cx="3358994" cy="50256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23306" y="2384725"/>
            <a:ext cx="9589926" cy="6288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16019" y="962248"/>
            <a:ext cx="394138" cy="383360"/>
            <a:chOff x="17316019" y="962248"/>
            <a:chExt cx="394138" cy="3833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16019" y="962248"/>
              <a:ext cx="394138" cy="38336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9392" y="5239425"/>
            <a:ext cx="6511901" cy="5695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2670" y="6217365"/>
            <a:ext cx="6071461" cy="2589124"/>
            <a:chOff x="1192670" y="6217365"/>
            <a:chExt cx="6071461" cy="258912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933839" y="4476196"/>
              <a:ext cx="2589124" cy="6071461"/>
              <a:chOff x="2933839" y="4476196"/>
              <a:chExt cx="2589124" cy="607146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2933839" y="4476196"/>
                <a:ext cx="2589124" cy="607146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90930" y="6629653"/>
              <a:ext cx="4842501" cy="1611144"/>
              <a:chOff x="1690930" y="6629653"/>
              <a:chExt cx="4842501" cy="161114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149208" y="6587750"/>
                <a:ext cx="4404767" cy="501727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913747" y="7473832"/>
                <a:ext cx="4697878" cy="829440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1690930" y="7217333"/>
                <a:ext cx="4842501" cy="15799"/>
                <a:chOff x="1690930" y="7217333"/>
                <a:chExt cx="4842501" cy="15799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 rot="-10800000">
                  <a:off x="1690930" y="7217333"/>
                  <a:ext cx="4842501" cy="1579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8" name="그룹 1008"/>
          <p:cNvGrpSpPr/>
          <p:nvPr/>
        </p:nvGrpSpPr>
        <p:grpSpPr>
          <a:xfrm>
            <a:off x="10386723" y="6178625"/>
            <a:ext cx="6071461" cy="2589124"/>
            <a:chOff x="10386723" y="6178625"/>
            <a:chExt cx="6071461" cy="258912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127891" y="4437456"/>
              <a:ext cx="2589124" cy="6071461"/>
              <a:chOff x="12127891" y="4437456"/>
              <a:chExt cx="2589124" cy="607146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5400000">
                <a:off x="12127891" y="4437456"/>
                <a:ext cx="2589124" cy="607146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884983" y="6590906"/>
              <a:ext cx="4842501" cy="1610509"/>
              <a:chOff x="10884983" y="6590906"/>
              <a:chExt cx="4842501" cy="1610509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343263" y="6549003"/>
                <a:ext cx="4396107" cy="501727"/>
              </a:xfrm>
              <a:prstGeom prst="rect">
                <a:avLst/>
              </a:prstGeom>
            </p:spPr>
          </p:pic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107797" y="7435085"/>
                <a:ext cx="4697878" cy="829440"/>
              </a:xfrm>
              <a:prstGeom prst="rect">
                <a:avLst/>
              </a:prstGeom>
            </p:spPr>
          </p:pic>
          <p:grpSp>
            <p:nvGrpSpPr>
              <p:cNvPr id="1011" name="그룹 1011"/>
              <p:cNvGrpSpPr/>
              <p:nvPr/>
            </p:nvGrpSpPr>
            <p:grpSpPr>
              <a:xfrm>
                <a:off x="10884983" y="7178586"/>
                <a:ext cx="4842501" cy="15799"/>
                <a:chOff x="10884983" y="7178586"/>
                <a:chExt cx="4842501" cy="15799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10800000">
                  <a:off x="10884983" y="7178586"/>
                  <a:ext cx="4842501" cy="1579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342209" y="5239425"/>
            <a:ext cx="3609121" cy="5707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983551" y="4634530"/>
            <a:ext cx="1213169" cy="1213169"/>
            <a:chOff x="13983551" y="4634530"/>
            <a:chExt cx="1213169" cy="121316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376966" y="4102602"/>
              <a:ext cx="2426338" cy="2426338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983551" y="4634530"/>
              <a:ext cx="1213169" cy="1213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287" y="2213297"/>
            <a:ext cx="5345034" cy="11239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957" y="1829049"/>
            <a:ext cx="4400718" cy="5025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7458" y="4350826"/>
            <a:ext cx="3049321" cy="45687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5601" y="2384725"/>
            <a:ext cx="9950609" cy="6288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00525" y="3697677"/>
            <a:ext cx="19295238" cy="8614485"/>
            <a:chOff x="-500525" y="3697677"/>
            <a:chExt cx="19295238" cy="861448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3697677"/>
              <a:ext cx="18285714" cy="6588038"/>
              <a:chOff x="0" y="3697677"/>
              <a:chExt cx="18285714" cy="658803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3697677"/>
                <a:ext cx="18285714" cy="658803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500525" y="6283590"/>
              <a:ext cx="19286765" cy="6027114"/>
              <a:chOff x="-500525" y="6283590"/>
              <a:chExt cx="19286765" cy="602711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500525" y="6283590"/>
                <a:ext cx="19286765" cy="6027114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8817" y="5848988"/>
            <a:ext cx="6551273" cy="27935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99497" y="5839464"/>
            <a:ext cx="7112212" cy="203138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22417" y="7209273"/>
            <a:ext cx="7013668" cy="9524"/>
            <a:chOff x="5422417" y="7209273"/>
            <a:chExt cx="7013668" cy="95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5422417" y="7209273"/>
              <a:ext cx="7013668" cy="95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39009" y="4293685"/>
            <a:ext cx="3940647" cy="124885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03709" y="4293685"/>
            <a:ext cx="4110117" cy="123362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607010" y="7271178"/>
            <a:ext cx="2988861" cy="2626802"/>
            <a:chOff x="14607010" y="7271178"/>
            <a:chExt cx="2988861" cy="262680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12579" y="6058807"/>
              <a:ext cx="5977723" cy="525360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07010" y="7271178"/>
              <a:ext cx="2988861" cy="262680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2926" y="924153"/>
            <a:ext cx="1946110" cy="4563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03354" y="1127321"/>
            <a:ext cx="14515693" cy="15536"/>
            <a:chOff x="2703354" y="1127321"/>
            <a:chExt cx="14515693" cy="1553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03354" y="1127321"/>
              <a:ext cx="14515693" cy="155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316019" y="962248"/>
            <a:ext cx="394138" cy="383360"/>
            <a:chOff x="17316019" y="962248"/>
            <a:chExt cx="394138" cy="38336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316019" y="962248"/>
              <a:ext cx="394138" cy="3833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288" y="2213298"/>
            <a:ext cx="4118172" cy="10279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957" y="1829049"/>
            <a:ext cx="1704919" cy="50228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67897" y="2384725"/>
            <a:ext cx="8848317" cy="6223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00525" y="3697677"/>
            <a:ext cx="19295238" cy="8614485"/>
            <a:chOff x="-500525" y="3697677"/>
            <a:chExt cx="19295238" cy="861448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3697677"/>
              <a:ext cx="18285714" cy="6588038"/>
              <a:chOff x="0" y="3697677"/>
              <a:chExt cx="18285714" cy="658803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3697677"/>
                <a:ext cx="18285714" cy="658803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500525" y="6283590"/>
              <a:ext cx="19286765" cy="6027114"/>
              <a:chOff x="-500525" y="6283590"/>
              <a:chExt cx="19286765" cy="602711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500525" y="6283590"/>
                <a:ext cx="19286765" cy="6027114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2926" y="924153"/>
            <a:ext cx="1946110" cy="4563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3354" y="1127321"/>
            <a:ext cx="14515693" cy="15536"/>
            <a:chOff x="2703354" y="1127321"/>
            <a:chExt cx="14515693" cy="155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03354" y="1127321"/>
              <a:ext cx="14515693" cy="155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6019" y="962248"/>
            <a:ext cx="394138" cy="383360"/>
            <a:chOff x="17316019" y="962248"/>
            <a:chExt cx="394138" cy="38336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16019" y="962248"/>
              <a:ext cx="394138" cy="38336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3439" y="4585935"/>
            <a:ext cx="6801362" cy="525549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140494" y="4971106"/>
            <a:ext cx="3572409" cy="3585495"/>
            <a:chOff x="13140494" y="4971106"/>
            <a:chExt cx="3572409" cy="35854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40494" y="4971106"/>
              <a:ext cx="3572409" cy="35854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04600" y="4832465"/>
            <a:ext cx="2447099" cy="3862777"/>
            <a:chOff x="9704600" y="4832465"/>
            <a:chExt cx="2447099" cy="386277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04600" y="4832465"/>
              <a:ext cx="2447099" cy="3862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F52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897672"/>
            <a:ext cx="18997701" cy="5936782"/>
            <a:chOff x="0" y="5897672"/>
            <a:chExt cx="18997701" cy="5936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897672"/>
              <a:ext cx="18997701" cy="59367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7484" y="3987582"/>
            <a:ext cx="5466762" cy="19236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2022-04-17T23:31:48Z</dcterms:created>
  <dcterms:modified xsi:type="dcterms:W3CDTF">2022-04-17T23:31:48Z</dcterms:modified>
</cp:coreProperties>
</file>