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orient="horz" pos="2091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  <p15:guide id="4" orient="horz" pos="7515" userDrawn="1">
          <p15:clr>
            <a:srgbClr val="A4A3A4"/>
          </p15:clr>
        </p15:guide>
        <p15:guide id="5" pos="667" userDrawn="1">
          <p15:clr>
            <a:srgbClr val="A4A3A4"/>
          </p15:clr>
        </p15:guide>
        <p15:guide id="6" pos="147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A05FA6"/>
    <a:srgbClr val="00A389"/>
    <a:srgbClr val="2DA3E0"/>
    <a:srgbClr val="8DC63F"/>
    <a:srgbClr val="EEB111"/>
    <a:srgbClr val="9370B1"/>
    <a:srgbClr val="9F9FA2"/>
    <a:srgbClr val="0072AA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94783"/>
  </p:normalViewPr>
  <p:slideViewPr>
    <p:cSldViewPr>
      <p:cViewPr varScale="1">
        <p:scale>
          <a:sx n="54" d="100"/>
          <a:sy n="54" d="100"/>
        </p:scale>
        <p:origin x="448" y="240"/>
      </p:cViewPr>
      <p:guideLst>
        <p:guide orient="horz" pos="2016"/>
        <p:guide orient="horz" pos="2091"/>
        <p:guide orient="horz" pos="792"/>
        <p:guide orient="horz" pos="7515"/>
        <p:guide pos="667"/>
        <p:guide pos="147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-4344" y="-120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7/7/17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 descr="ot-logo-201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7/7/17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 descr="ot-logo-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219124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438248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657371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sim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62685" y="9162257"/>
            <a:ext cx="19996901" cy="2076648"/>
          </a:xfrm>
        </p:spPr>
        <p:txBody>
          <a:bodyPr anchor="b"/>
          <a:lstStyle>
            <a:lvl1pPr algn="l">
              <a:defRPr sz="7200" b="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62685" y="11274491"/>
            <a:ext cx="20015631" cy="1584176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2"/>
                </a:solidFill>
                <a:latin typeface="+mj-lt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2699" y="1863396"/>
            <a:ext cx="24395114" cy="6530776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699" y="2054277"/>
            <a:ext cx="24395114" cy="61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2699" y="1863396"/>
            <a:ext cx="24395114" cy="6530776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00" y="2088495"/>
            <a:ext cx="24395116" cy="608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08" y="514321"/>
            <a:ext cx="4800221" cy="82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1" t="13321" b="20638"/>
          <a:stretch/>
        </p:blipFill>
        <p:spPr>
          <a:xfrm>
            <a:off x="13631366" y="449288"/>
            <a:ext cx="1008112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1219121" y="3329607"/>
            <a:ext cx="10756061" cy="9136765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75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707" y="2825553"/>
            <a:ext cx="21889143" cy="9363075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261864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5840106" y="13056555"/>
            <a:ext cx="76787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2133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2133" dirty="0">
                <a:solidFill>
                  <a:srgbClr val="FFFFFF"/>
                </a:solidFill>
                <a:cs typeface="Arial" charset="0"/>
              </a:rPr>
              <a:t> Confidential. ©2013 All Rights Reserved.</a:t>
            </a:r>
            <a:endParaRPr lang="en-US" sz="3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6" name="Picture 3" descr="\\psf\Home\Desktop\OT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94" y="12990223"/>
            <a:ext cx="3405512" cy="457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27719" y="12810661"/>
            <a:ext cx="124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3200" smtClean="0">
                <a:solidFill>
                  <a:schemeClr val="bg1"/>
                </a:solidFill>
              </a:rPr>
              <a:t>‹#›</a:t>
            </a:fld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" y="13237631"/>
            <a:ext cx="2232248" cy="290779"/>
          </a:xfrm>
          <a:prstGeom prst="rect">
            <a:avLst/>
          </a:prstGeom>
        </p:spPr>
      </p:pic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941551" y="13213743"/>
            <a:ext cx="4906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600" dirty="0">
                <a:solidFill>
                  <a:srgbClr val="FFFFFF"/>
                </a:solidFill>
                <a:cs typeface="Arial" charset="0"/>
              </a:rPr>
              <a:t>OpenText Confidential. ©</a:t>
            </a:r>
            <a:r>
              <a:rPr lang="en-CA" sz="1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CA" sz="1600" dirty="0">
                <a:solidFill>
                  <a:srgbClr val="FFFFFF"/>
                </a:solidFill>
                <a:cs typeface="Arial" charset="0"/>
              </a:rPr>
              <a:t>All Rights Reserved.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329880" y="13198354"/>
            <a:ext cx="1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800" smtClean="0">
                <a:solidFill>
                  <a:schemeClr val="bg1"/>
                </a:solidFill>
              </a:r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21" y="603852"/>
            <a:ext cx="21944172" cy="2139352"/>
          </a:xfrm>
        </p:spPr>
        <p:txBody>
          <a:bodyPr>
            <a:normAutofit/>
          </a:bodyPr>
          <a:lstStyle>
            <a:lvl1pPr algn="l">
              <a:defRPr sz="8533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263214" y="3329607"/>
            <a:ext cx="10900078" cy="91367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19121" y="3329607"/>
            <a:ext cx="10756061" cy="9136765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8" y="2302101"/>
            <a:ext cx="11905372" cy="20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73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707" y="2825553"/>
            <a:ext cx="21889143" cy="9363075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2960936"/>
          </a:xfrm>
          <a:solidFill>
            <a:srgbClr val="0072AA"/>
          </a:solidFill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" y="13237631"/>
            <a:ext cx="2232248" cy="290779"/>
          </a:xfrm>
          <a:prstGeom prst="rect">
            <a:avLst/>
          </a:prstGeom>
        </p:spPr>
      </p:pic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>
            <a:off x="17941551" y="13213743"/>
            <a:ext cx="4906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600" dirty="0">
                <a:solidFill>
                  <a:srgbClr val="FFFFFF"/>
                </a:solidFill>
                <a:cs typeface="Arial" charset="0"/>
              </a:rPr>
              <a:t>OpenText Confidential. ©</a:t>
            </a:r>
            <a:r>
              <a:rPr lang="en-CA" sz="1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CA" sz="1600" dirty="0">
                <a:solidFill>
                  <a:srgbClr val="FFFFFF"/>
                </a:solidFill>
                <a:cs typeface="Arial" charset="0"/>
              </a:rPr>
              <a:t>All Rights Reserved.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329880" y="13198354"/>
            <a:ext cx="1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800" smtClean="0">
                <a:solidFill>
                  <a:schemeClr val="bg1"/>
                </a:solidFill>
              </a:r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Info, Date and Pl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62685" y="8394172"/>
            <a:ext cx="19996901" cy="2076648"/>
          </a:xfrm>
        </p:spPr>
        <p:txBody>
          <a:bodyPr anchor="b"/>
          <a:lstStyle>
            <a:lvl1pPr algn="l">
              <a:defRPr sz="7200" b="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862685" y="10506405"/>
            <a:ext cx="20015631" cy="1584176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2"/>
                </a:solidFill>
                <a:latin typeface="+mj-lt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862685" y="12131824"/>
            <a:ext cx="20015631" cy="1584176"/>
          </a:xfrm>
        </p:spPr>
        <p:txBody>
          <a:bodyPr>
            <a:normAutofit/>
          </a:bodyPr>
          <a:lstStyle>
            <a:lvl1pPr marL="0" marR="0" indent="0" algn="l" defTabSz="2438248" rtl="0" eaLnBrk="1" fontAlgn="base" latinLnBrk="0" hangingPunct="1">
              <a:lnSpc>
                <a:spcPct val="10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 sz="3400" baseline="0">
                <a:solidFill>
                  <a:schemeClr val="tx1"/>
                </a:solidFill>
                <a:latin typeface="+mj-lt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438248" rtl="0" eaLnBrk="1" fontAlgn="base" latinLnBrk="0" hangingPunct="1">
              <a:lnSpc>
                <a:spcPct val="10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Place</a:t>
            </a:r>
            <a:r>
              <a:rPr lang="en-CA" dirty="0" smtClean="0"/>
              <a:t> | </a:t>
            </a:r>
            <a:r>
              <a:rPr lang="en-US" dirty="0" smtClean="0"/>
              <a:t>June 11, 2016</a:t>
            </a:r>
            <a:endParaRPr lang="en-CA" dirty="0" smtClean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08" y="514321"/>
            <a:ext cx="4800221" cy="82778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2699" y="1863396"/>
            <a:ext cx="24395114" cy="6530776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00" y="2088495"/>
            <a:ext cx="24395116" cy="608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1" t="13321" b="20638"/>
          <a:stretch/>
        </p:blipFill>
        <p:spPr>
          <a:xfrm>
            <a:off x="13631366" y="449288"/>
            <a:ext cx="1008112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9121" y="3329607"/>
            <a:ext cx="21944172" cy="9136765"/>
          </a:xfrm>
        </p:spPr>
        <p:txBody>
          <a:bodyPr/>
          <a:lstStyle>
            <a:lvl1pPr marL="0" indent="0">
              <a:buNone/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166" y="4121696"/>
            <a:ext cx="17474063" cy="2597149"/>
          </a:xfrm>
        </p:spPr>
        <p:txBody>
          <a:bodyPr anchor="b"/>
          <a:lstStyle>
            <a:lvl1pPr algn="l">
              <a:defRPr sz="7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165" y="6718845"/>
            <a:ext cx="17474065" cy="1955800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" y="13237631"/>
            <a:ext cx="2232248" cy="290779"/>
          </a:xfrm>
          <a:prstGeom prst="rect">
            <a:avLst/>
          </a:prstGeom>
        </p:spPr>
      </p:pic>
      <p:sp>
        <p:nvSpPr>
          <p:cNvPr id="10" name="TextBox 10"/>
          <p:cNvSpPr txBox="1">
            <a:spLocks noChangeArrowheads="1"/>
          </p:cNvSpPr>
          <p:nvPr userDrawn="1"/>
        </p:nvSpPr>
        <p:spPr bwMode="auto">
          <a:xfrm>
            <a:off x="17941551" y="13213743"/>
            <a:ext cx="4906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600" dirty="0">
                <a:solidFill>
                  <a:srgbClr val="FFFFFF"/>
                </a:solidFill>
                <a:cs typeface="Arial" charset="0"/>
              </a:rPr>
              <a:t>OpenText Confidential. ©</a:t>
            </a:r>
            <a:r>
              <a:rPr lang="en-CA" sz="1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CA" sz="1600" dirty="0">
                <a:solidFill>
                  <a:srgbClr val="FFFFFF"/>
                </a:solidFill>
                <a:cs typeface="Arial" charset="0"/>
              </a:rPr>
              <a:t>All Rights Reserved.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329880" y="13198354"/>
            <a:ext cx="1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800" smtClean="0">
                <a:solidFill>
                  <a:schemeClr val="bg1"/>
                </a:solidFill>
              </a:r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0096013"/>
              </p:ext>
            </p:extLst>
          </p:nvPr>
        </p:nvGraphicFramePr>
        <p:xfrm>
          <a:off x="1219123" y="3257600"/>
          <a:ext cx="21944170" cy="91695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88834"/>
                <a:gridCol w="4388834"/>
                <a:gridCol w="4388834"/>
                <a:gridCol w="4388834"/>
                <a:gridCol w="4388834"/>
              </a:tblGrid>
              <a:tr h="9169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Column 1</a:t>
                      </a:r>
                      <a:endParaRPr lang="en-US" sz="2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Column 2</a:t>
                      </a:r>
                      <a:endParaRPr lang="en-US" sz="2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2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Column 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2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Column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2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Column 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6"/>
                    </a:solidFill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 algn="l"/>
                      <a:r>
                        <a:rPr lang="en-US" sz="2400" dirty="0" smtClean="0"/>
                        <a:t>Lorem</a:t>
                      </a:r>
                      <a:r>
                        <a:rPr lang="en-US" sz="2400" baseline="0" dirty="0" smtClean="0"/>
                        <a:t> Ipsum Dolor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Sit </a:t>
                      </a:r>
                      <a:r>
                        <a:rPr lang="en-US" sz="2400" baseline="0" dirty="0" err="1" smtClean="0"/>
                        <a:t>Amet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 marR="0" indent="0" algn="l" defTabSz="24382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Lorem</a:t>
                      </a:r>
                      <a:r>
                        <a:rPr lang="en-US" sz="2400" baseline="0" dirty="0" smtClean="0"/>
                        <a:t> Ipsum Dolor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Sit </a:t>
                      </a:r>
                      <a:r>
                        <a:rPr lang="en-US" sz="2400" baseline="0" dirty="0" err="1" smtClean="0"/>
                        <a:t>Amet</a:t>
                      </a:r>
                      <a:endParaRPr lang="en-US" sz="24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 marR="0" indent="0" algn="l" defTabSz="24382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Lorem</a:t>
                      </a:r>
                      <a:r>
                        <a:rPr lang="en-US" sz="2400" baseline="0" dirty="0" smtClean="0"/>
                        <a:t> Ipsum Dolor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Sit </a:t>
                      </a:r>
                      <a:r>
                        <a:rPr lang="en-US" sz="2400" baseline="0" dirty="0" err="1" smtClean="0"/>
                        <a:t>Amet</a:t>
                      </a:r>
                      <a:endParaRPr lang="en-US" sz="24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916958"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219121" y="3329607"/>
            <a:ext cx="21944172" cy="91367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>
              <a:defRPr baseline="0"/>
            </a:lvl2pPr>
          </a:lstStyle>
          <a:p>
            <a:pPr lvl="0"/>
            <a:r>
              <a:rPr lang="en-US" dirty="0" smtClean="0"/>
              <a:t>Topic 1</a:t>
            </a:r>
          </a:p>
          <a:p>
            <a:pPr lvl="0"/>
            <a:r>
              <a:rPr lang="en-US" dirty="0" smtClean="0"/>
              <a:t>Topic 2</a:t>
            </a:r>
          </a:p>
          <a:p>
            <a:pPr lvl="1"/>
            <a:r>
              <a:rPr lang="en-US" dirty="0" smtClean="0"/>
              <a:t>Sub Topic 2a</a:t>
            </a:r>
          </a:p>
          <a:p>
            <a:pPr lvl="1"/>
            <a:r>
              <a:rPr lang="en-US" dirty="0" smtClean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047801" y="3200400"/>
            <a:ext cx="20115491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047801" y="8370168"/>
            <a:ext cx="20115491" cy="213360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823255" y="1889448"/>
            <a:ext cx="1151527" cy="2116494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39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“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9" hasCustomPrompt="1"/>
          </p:nvPr>
        </p:nvSpPr>
        <p:spPr>
          <a:xfrm rot="10800000">
            <a:off x="16727710" y="3905672"/>
            <a:ext cx="1151527" cy="2116494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39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219121" y="3329607"/>
            <a:ext cx="10756061" cy="9136765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400486" y="3329607"/>
            <a:ext cx="10756061" cy="9136765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699" y="13030989"/>
            <a:ext cx="24395114" cy="704063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19121" y="521296"/>
            <a:ext cx="21944172" cy="21399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121" y="3329607"/>
            <a:ext cx="21944172" cy="91367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941551" y="13213743"/>
            <a:ext cx="4906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600" dirty="0">
                <a:solidFill>
                  <a:srgbClr val="FFFFFF"/>
                </a:solidFill>
                <a:cs typeface="Arial" charset="0"/>
              </a:rPr>
              <a:t>OpenText Confidential. ©</a:t>
            </a:r>
            <a:r>
              <a:rPr lang="en-CA" sz="1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CA" sz="1600" dirty="0">
                <a:solidFill>
                  <a:srgbClr val="FFFFFF"/>
                </a:solidFill>
                <a:cs typeface="Arial" charset="0"/>
              </a:rPr>
              <a:t>All Rights Reserved.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9880" y="13198354"/>
            <a:ext cx="1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800" smtClean="0">
                <a:solidFill>
                  <a:schemeClr val="bg1"/>
                </a:solidFill>
              </a:r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" y="13237631"/>
            <a:ext cx="2232248" cy="2907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13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2" r:id="rId17"/>
    <p:sldLayoutId id="2147483691" r:id="rId18"/>
    <p:sldLayoutId id="2147483693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7200" kern="1200">
          <a:solidFill>
            <a:srgbClr val="0072AA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1"/>
        </a:buClr>
        <a:buFont typeface="Wingdings" charset="2"/>
        <a:buChar char="§"/>
        <a:defRPr sz="5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4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146032"/>
            <a:ext cx="24382413" cy="65699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51" y="2657659"/>
            <a:ext cx="5776498" cy="1900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51" y="9480781"/>
            <a:ext cx="5776498" cy="19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T 2017 (Gilles) 1">
      <a:dk1>
        <a:srgbClr val="000000"/>
      </a:dk1>
      <a:lt1>
        <a:srgbClr val="FFFFFF"/>
      </a:lt1>
      <a:dk2>
        <a:srgbClr val="FFC200"/>
      </a:dk2>
      <a:lt2>
        <a:srgbClr val="9F9FA2"/>
      </a:lt2>
      <a:accent1>
        <a:srgbClr val="0072AA"/>
      </a:accent1>
      <a:accent2>
        <a:srgbClr val="2DA3E0"/>
      </a:accent2>
      <a:accent3>
        <a:srgbClr val="00A389"/>
      </a:accent3>
      <a:accent4>
        <a:srgbClr val="A05FA6"/>
      </a:accent4>
      <a:accent5>
        <a:srgbClr val="F37B00"/>
      </a:accent5>
      <a:accent6>
        <a:srgbClr val="8DC63F"/>
      </a:accent6>
      <a:hlink>
        <a:srgbClr val="0072AA"/>
      </a:hlink>
      <a:folHlink>
        <a:srgbClr val="9F9FA2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AllerMod</vt:lpstr>
      <vt:lpstr>AllerMod Regular</vt:lpstr>
      <vt:lpstr>Arial</vt:lpstr>
      <vt:lpstr>HelveticaNeueLT Std</vt:lpstr>
      <vt:lpstr>ＭＳ Ｐゴシック</vt:lpstr>
      <vt:lpstr>Wingdings</vt:lpstr>
      <vt:lpstr>OpenText template-2016-16-9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Microsoft Office User</cp:lastModifiedBy>
  <cp:revision>130</cp:revision>
  <dcterms:created xsi:type="dcterms:W3CDTF">2012-07-04T16:49:58Z</dcterms:created>
  <dcterms:modified xsi:type="dcterms:W3CDTF">2017-07-08T03:04:29Z</dcterms:modified>
</cp:coreProperties>
</file>