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9" r:id="rId4"/>
    <p:sldId id="258" r:id="rId5"/>
    <p:sldId id="259" r:id="rId6"/>
    <p:sldId id="263" r:id="rId7"/>
    <p:sldId id="266" r:id="rId8"/>
    <p:sldId id="264" r:id="rId9"/>
    <p:sldId id="260" r:id="rId10"/>
    <p:sldId id="261"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ECC6B2C7-322E-4105-9580-871E2BA6994B}" type="datetimeFigureOut">
              <a:rPr lang="tr-TR" smtClean="0"/>
              <a:t>10.01.2019</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380686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C6B2C7-322E-4105-9580-871E2BA6994B}" type="datetimeFigureOut">
              <a:rPr lang="tr-TR" smtClean="0"/>
              <a:t>10.01.2019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77104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C6B2C7-322E-4105-9580-871E2BA6994B}" type="datetimeFigureOut">
              <a:rPr lang="tr-TR" smtClean="0"/>
              <a:t>10.01.2019</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741766-CEB3-4809-BA66-966CD77962EF}"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102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ECC6B2C7-322E-4105-9580-871E2BA6994B}" type="datetimeFigureOut">
              <a:rPr lang="tr-TR" smtClean="0"/>
              <a:t>10.01.2019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1807528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ECC6B2C7-322E-4105-9580-871E2BA6994B}" type="datetimeFigureOut">
              <a:rPr lang="tr-TR" smtClean="0"/>
              <a:t>10.01.2019</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741766-CEB3-4809-BA66-966CD77962EF}"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232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ECC6B2C7-322E-4105-9580-871E2BA6994B}" type="datetimeFigureOut">
              <a:rPr lang="tr-TR" smtClean="0"/>
              <a:t>10.01.2019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2806856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CC6B2C7-322E-4105-9580-871E2BA6994B}" type="datetimeFigureOut">
              <a:rPr lang="tr-TR" smtClean="0"/>
              <a:t>10.01.2019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3526535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CC6B2C7-322E-4105-9580-871E2BA6994B}" type="datetimeFigureOut">
              <a:rPr lang="tr-TR" smtClean="0"/>
              <a:t>10.01.2019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132975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CC6B2C7-322E-4105-9580-871E2BA6994B}" type="datetimeFigureOut">
              <a:rPr lang="tr-TR" smtClean="0"/>
              <a:t>10.01.2019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198383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CC6B2C7-322E-4105-9580-871E2BA6994B}" type="datetimeFigureOut">
              <a:rPr lang="tr-TR" smtClean="0"/>
              <a:t>10.01.2019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63450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ECC6B2C7-322E-4105-9580-871E2BA6994B}" type="datetimeFigureOut">
              <a:rPr lang="tr-TR" smtClean="0"/>
              <a:t>10.01.2019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129841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ECC6B2C7-322E-4105-9580-871E2BA6994B}" type="datetimeFigureOut">
              <a:rPr lang="tr-TR" smtClean="0"/>
              <a:t>10.01.2019</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403782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CC6B2C7-322E-4105-9580-871E2BA6994B}" type="datetimeFigureOut">
              <a:rPr lang="tr-TR" smtClean="0"/>
              <a:t>10.01.2019</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34261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6B2C7-322E-4105-9580-871E2BA6994B}" type="datetimeFigureOut">
              <a:rPr lang="tr-TR" smtClean="0"/>
              <a:t>10.01.2019</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95149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CC6B2C7-322E-4105-9580-871E2BA6994B}" type="datetimeFigureOut">
              <a:rPr lang="tr-TR" smtClean="0"/>
              <a:t>10.01.2019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254415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ECC6B2C7-322E-4105-9580-871E2BA6994B}" type="datetimeFigureOut">
              <a:rPr lang="tr-TR" smtClean="0"/>
              <a:t>10.01.2019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741766-CEB3-4809-BA66-966CD77962EF}" type="slidenum">
              <a:rPr lang="tr-TR" smtClean="0"/>
              <a:t>‹#›</a:t>
            </a:fld>
            <a:endParaRPr lang="tr-TR"/>
          </a:p>
        </p:txBody>
      </p:sp>
    </p:spTree>
    <p:extLst>
      <p:ext uri="{BB962C8B-B14F-4D97-AF65-F5344CB8AC3E}">
        <p14:creationId xmlns:p14="http://schemas.microsoft.com/office/powerpoint/2010/main" val="3708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C6B2C7-322E-4105-9580-871E2BA6994B}" type="datetimeFigureOut">
              <a:rPr lang="tr-TR" smtClean="0"/>
              <a:t>10.01.2019</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741766-CEB3-4809-BA66-966CD77962EF}" type="slidenum">
              <a:rPr lang="tr-TR" smtClean="0"/>
              <a:t>‹#›</a:t>
            </a:fld>
            <a:endParaRPr lang="tr-TR"/>
          </a:p>
        </p:txBody>
      </p:sp>
    </p:spTree>
    <p:extLst>
      <p:ext uri="{BB962C8B-B14F-4D97-AF65-F5344CB8AC3E}">
        <p14:creationId xmlns:p14="http://schemas.microsoft.com/office/powerpoint/2010/main" val="18617531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E-ticaret ve muhasebe entegrasyonu</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15675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p:nvPr/>
        </p:nvPicPr>
        <p:blipFill>
          <a:blip r:embed="rId2"/>
          <a:stretch>
            <a:fillRect/>
          </a:stretch>
        </p:blipFill>
        <p:spPr>
          <a:xfrm>
            <a:off x="2191896" y="779877"/>
            <a:ext cx="9434930" cy="4433962"/>
          </a:xfrm>
          <a:prstGeom prst="rect">
            <a:avLst/>
          </a:prstGeom>
        </p:spPr>
      </p:pic>
    </p:spTree>
    <p:extLst>
      <p:ext uri="{BB962C8B-B14F-4D97-AF65-F5344CB8AC3E}">
        <p14:creationId xmlns:p14="http://schemas.microsoft.com/office/powerpoint/2010/main" val="166670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p:nvPr/>
        </p:nvPicPr>
        <p:blipFill>
          <a:blip r:embed="rId2"/>
          <a:stretch>
            <a:fillRect/>
          </a:stretch>
        </p:blipFill>
        <p:spPr>
          <a:xfrm>
            <a:off x="2409972" y="624110"/>
            <a:ext cx="9094640" cy="4815250"/>
          </a:xfrm>
          <a:prstGeom prst="rect">
            <a:avLst/>
          </a:prstGeom>
        </p:spPr>
      </p:pic>
    </p:spTree>
    <p:extLst>
      <p:ext uri="{BB962C8B-B14F-4D97-AF65-F5344CB8AC3E}">
        <p14:creationId xmlns:p14="http://schemas.microsoft.com/office/powerpoint/2010/main" val="138682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59094" y="1264555"/>
            <a:ext cx="11153775" cy="2695575"/>
          </a:xfrm>
          <a:prstGeom prst="rect">
            <a:avLst/>
          </a:prstGeom>
        </p:spPr>
      </p:pic>
    </p:spTree>
    <p:extLst>
      <p:ext uri="{BB962C8B-B14F-4D97-AF65-F5344CB8AC3E}">
        <p14:creationId xmlns:p14="http://schemas.microsoft.com/office/powerpoint/2010/main" val="2932746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124316" y="1383323"/>
            <a:ext cx="10963275" cy="4724400"/>
          </a:xfrm>
          <a:prstGeom prst="rect">
            <a:avLst/>
          </a:prstGeom>
        </p:spPr>
      </p:pic>
    </p:spTree>
    <p:extLst>
      <p:ext uri="{BB962C8B-B14F-4D97-AF65-F5344CB8AC3E}">
        <p14:creationId xmlns:p14="http://schemas.microsoft.com/office/powerpoint/2010/main" val="2700713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34308" y="272562"/>
            <a:ext cx="9508758" cy="5392476"/>
          </a:xfrm>
        </p:spPr>
        <p:txBody>
          <a:bodyPr>
            <a:noAutofit/>
          </a:bodyPr>
          <a:lstStyle/>
          <a:p>
            <a:pPr marL="0" indent="0">
              <a:lnSpc>
                <a:spcPct val="150000"/>
              </a:lnSpc>
              <a:buNone/>
            </a:pPr>
            <a:r>
              <a:rPr lang="tr-TR" sz="2000" dirty="0"/>
              <a:t>Günümüzde teknolojinin gelişmesi ile alışverişlerin de birçoğu web sitelerinden yapılmaktadır. Birçok e-ticaret siteleri mevcut ve bu siteler milyonlarca ürün satışı yapmaktadır. Türkiye’nin yalnızca 1 aylık e-ticaret kullanıcı etkinliklerine baktığımızda, internet kullanıcılarının yüzde 52’sinin satın almak üzere çevrimiçi ürün veya hizmet aradığını, bir çevrimiçi perakende mağazasını ziyaret ettiğini, yüzde 43’ünün de bu satın almayı yaptığını biliyoruz. </a:t>
            </a:r>
          </a:p>
        </p:txBody>
      </p:sp>
    </p:spTree>
    <p:extLst>
      <p:ext uri="{BB962C8B-B14F-4D97-AF65-F5344CB8AC3E}">
        <p14:creationId xmlns:p14="http://schemas.microsoft.com/office/powerpoint/2010/main" val="295174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Autofit/>
          </a:bodyPr>
          <a:lstStyle/>
          <a:p>
            <a:pPr marL="0" indent="0">
              <a:lnSpc>
                <a:spcPct val="150000"/>
              </a:lnSpc>
              <a:buNone/>
            </a:pPr>
            <a:r>
              <a:rPr lang="tr-TR" sz="2000" dirty="0"/>
              <a:t>Hal böyle iken e-ticaret siteleri bu kadar müşteri hizmet vermek için çok fazla ürün satışı yapmakta. Bu ürünlerin web sitesine eklenmesi ve bu ürünlerin muhasebe işlemlerinin yapılması için aynı ürünlerin muhasebe programında eklenmesi gerekmektedir. Küçük bir işletme iseniz sizin için büyük bir problem olmaya bilir ama büyük işletmeler için büyük bir çile. Bu sorunu çözmek için muhasebe uygulaması ile e-ticaret sitemizin arasına bir ara katman yazılım ile iki uygulamanın entegrasyonunu sağlanmıştır. Muhasebe uygulamasında yapılan değişikler e-ticaret sitemize de yansıyacaktır.</a:t>
            </a:r>
          </a:p>
          <a:p>
            <a:pPr>
              <a:lnSpc>
                <a:spcPct val="150000"/>
              </a:lnSpc>
            </a:pPr>
            <a:endParaRPr lang="tr-TR" sz="2000" dirty="0"/>
          </a:p>
        </p:txBody>
      </p:sp>
    </p:spTree>
    <p:extLst>
      <p:ext uri="{BB962C8B-B14F-4D97-AF65-F5344CB8AC3E}">
        <p14:creationId xmlns:p14="http://schemas.microsoft.com/office/powerpoint/2010/main" val="8397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703385"/>
            <a:ext cx="8915400" cy="5207837"/>
          </a:xfrm>
        </p:spPr>
        <p:txBody>
          <a:bodyPr>
            <a:normAutofit/>
          </a:bodyPr>
          <a:lstStyle/>
          <a:p>
            <a:pPr marL="0" indent="0" algn="just">
              <a:lnSpc>
                <a:spcPct val="150000"/>
              </a:lnSpc>
              <a:buNone/>
            </a:pPr>
            <a:r>
              <a:rPr lang="tr-TR" sz="2400" dirty="0"/>
              <a:t>Projede kullanılacak e-ticaret sitesi Opencart. </a:t>
            </a:r>
            <a:r>
              <a:rPr lang="tr-TR" sz="2400" dirty="0" err="1"/>
              <a:t>OpenCart</a:t>
            </a:r>
            <a:r>
              <a:rPr lang="tr-TR" sz="2400" dirty="0"/>
              <a:t>, açık kaynak kodlu bir çevrimiçi alışveriş platformudur. </a:t>
            </a:r>
            <a:r>
              <a:rPr lang="tr-TR" sz="2400" dirty="0" err="1"/>
              <a:t>OpenCart</a:t>
            </a:r>
            <a:r>
              <a:rPr lang="tr-TR" sz="2400" dirty="0"/>
              <a:t>’ ta bağlanacak muhasebe uygulamaları ise akaunting ve zirve yazılımıdır. Akaunting, açık kaynak kodlu ücretsiz ön muhasebe platformudur. Zirve, </a:t>
            </a:r>
            <a:r>
              <a:rPr lang="tr-TR" sz="2400" dirty="0" err="1"/>
              <a:t>Sql</a:t>
            </a:r>
            <a:r>
              <a:rPr lang="tr-TR" sz="2400" dirty="0"/>
              <a:t> Server </a:t>
            </a:r>
            <a:r>
              <a:rPr lang="tr-TR" sz="2400" dirty="0" err="1"/>
              <a:t>veritabanına</a:t>
            </a:r>
            <a:r>
              <a:rPr lang="tr-TR" sz="2400" dirty="0"/>
              <a:t> sahip C# tabanlı bir muhasebe programıdır.</a:t>
            </a:r>
          </a:p>
        </p:txBody>
      </p:sp>
    </p:spTree>
    <p:extLst>
      <p:ext uri="{BB962C8B-B14F-4D97-AF65-F5344CB8AC3E}">
        <p14:creationId xmlns:p14="http://schemas.microsoft.com/office/powerpoint/2010/main" val="224011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89212" y="536331"/>
            <a:ext cx="8915400" cy="5374891"/>
          </a:xfrm>
        </p:spPr>
        <p:txBody>
          <a:bodyPr>
            <a:normAutofit/>
          </a:bodyPr>
          <a:lstStyle/>
          <a:p>
            <a:pPr marL="0" indent="0" algn="just">
              <a:lnSpc>
                <a:spcPct val="150000"/>
              </a:lnSpc>
              <a:buNone/>
            </a:pPr>
            <a:r>
              <a:rPr lang="tr-TR" sz="2400" dirty="0"/>
              <a:t>Yaptığım araştırmalara göre bu tarz uygulamayı çoğu şirket talep etmekte. Türkiye de bulunan n11, </a:t>
            </a:r>
            <a:r>
              <a:rPr lang="tr-TR" sz="2400" dirty="0" err="1"/>
              <a:t>hepsiburada</a:t>
            </a:r>
            <a:r>
              <a:rPr lang="tr-TR" sz="2400" dirty="0"/>
              <a:t>, </a:t>
            </a:r>
            <a:r>
              <a:rPr lang="tr-TR" sz="2400" dirty="0" err="1"/>
              <a:t>gittigidiyor</a:t>
            </a:r>
            <a:r>
              <a:rPr lang="tr-TR" sz="2400" dirty="0"/>
              <a:t> gibi büyük şirketler de bu yöntem ile işlemleri hızlandırıp tek kanaldan işlemleri yapmaktadırlar. Zirve muhasebe uygulaması bir çok şirket kullanmakta ve </a:t>
            </a:r>
            <a:r>
              <a:rPr lang="tr-TR" sz="2400" dirty="0" err="1"/>
              <a:t>OpenCart</a:t>
            </a:r>
            <a:r>
              <a:rPr lang="tr-TR" sz="2400" dirty="0"/>
              <a:t> e-ticaret sitesine böyle bir entegrasyon yazılımı bulunmamaktadır. Akaunting muhasebe yazılımda ise böyle bir yazılımı eklenti olarak yazıp satabiliyoruz.</a:t>
            </a:r>
          </a:p>
        </p:txBody>
      </p:sp>
    </p:spTree>
    <p:extLst>
      <p:ext uri="{BB962C8B-B14F-4D97-AF65-F5344CB8AC3E}">
        <p14:creationId xmlns:p14="http://schemas.microsoft.com/office/powerpoint/2010/main" val="255208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stretch>
            <a:fillRect/>
          </a:stretch>
        </p:blipFill>
        <p:spPr>
          <a:xfrm>
            <a:off x="1345225" y="1368669"/>
            <a:ext cx="10379780" cy="4610100"/>
          </a:xfrm>
          <a:prstGeom prst="rect">
            <a:avLst/>
          </a:prstGeom>
        </p:spPr>
      </p:pic>
    </p:spTree>
    <p:extLst>
      <p:ext uri="{BB962C8B-B14F-4D97-AF65-F5344CB8AC3E}">
        <p14:creationId xmlns:p14="http://schemas.microsoft.com/office/powerpoint/2010/main" val="2953801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stretch>
            <a:fillRect/>
          </a:stretch>
        </p:blipFill>
        <p:spPr>
          <a:xfrm>
            <a:off x="773724" y="1403839"/>
            <a:ext cx="11253908" cy="5251034"/>
          </a:xfrm>
          <a:prstGeom prst="rect">
            <a:avLst/>
          </a:prstGeom>
        </p:spPr>
      </p:pic>
    </p:spTree>
    <p:extLst>
      <p:ext uri="{BB962C8B-B14F-4D97-AF65-F5344CB8AC3E}">
        <p14:creationId xmlns:p14="http://schemas.microsoft.com/office/powerpoint/2010/main" val="23112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951891" y="147687"/>
            <a:ext cx="9178437" cy="6645835"/>
          </a:xfrm>
          <a:prstGeom prst="rect">
            <a:avLst/>
          </a:prstGeom>
        </p:spPr>
      </p:pic>
    </p:spTree>
    <p:extLst>
      <p:ext uri="{BB962C8B-B14F-4D97-AF65-F5344CB8AC3E}">
        <p14:creationId xmlns:p14="http://schemas.microsoft.com/office/powerpoint/2010/main" val="1221900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017712" y="5228632"/>
            <a:ext cx="8915400" cy="1629368"/>
          </a:xfrm>
        </p:spPr>
        <p:txBody>
          <a:bodyPr/>
          <a:lstStyle/>
          <a:p>
            <a:r>
              <a:rPr lang="tr-TR" dirty="0" smtClean="0"/>
              <a:t>Projenin ana ekran girişi şekilde göründüğü gibi. Bilgileri doldurulan </a:t>
            </a:r>
            <a:r>
              <a:rPr lang="tr-TR" dirty="0" err="1" smtClean="0"/>
              <a:t>uygulamay</a:t>
            </a:r>
            <a:r>
              <a:rPr lang="tr-TR" dirty="0" smtClean="0"/>
              <a:t> bağlantı sağlanmaktadır.</a:t>
            </a:r>
            <a:endParaRPr lang="tr-TR" dirty="0"/>
          </a:p>
        </p:txBody>
      </p:sp>
      <p:pic>
        <p:nvPicPr>
          <p:cNvPr id="4" name="Resim 3"/>
          <p:cNvPicPr/>
          <p:nvPr/>
        </p:nvPicPr>
        <p:blipFill>
          <a:blip r:embed="rId2"/>
          <a:stretch>
            <a:fillRect/>
          </a:stretch>
        </p:blipFill>
        <p:spPr>
          <a:xfrm>
            <a:off x="2701705" y="424762"/>
            <a:ext cx="7849064" cy="4671776"/>
          </a:xfrm>
          <a:prstGeom prst="rect">
            <a:avLst/>
          </a:prstGeom>
        </p:spPr>
      </p:pic>
    </p:spTree>
    <p:extLst>
      <p:ext uri="{BB962C8B-B14F-4D97-AF65-F5344CB8AC3E}">
        <p14:creationId xmlns:p14="http://schemas.microsoft.com/office/powerpoint/2010/main" val="2794880646"/>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TotalTime>
  <Words>276</Words>
  <Application>Microsoft Office PowerPoint</Application>
  <PresentationFormat>Geniş ekran</PresentationFormat>
  <Paragraphs>6</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Century Gothic</vt:lpstr>
      <vt:lpstr>Wingdings 3</vt:lpstr>
      <vt:lpstr>Duman</vt:lpstr>
      <vt:lpstr>E-ticaret ve muhasebe entegrasyonu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MoTuN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E-ticaret ve muhasebe entegrasyonu</dc:title>
  <dc:creator>Hacioglu</dc:creator>
  <cp:lastModifiedBy>Hacioglu</cp:lastModifiedBy>
  <cp:revision>5</cp:revision>
  <dcterms:created xsi:type="dcterms:W3CDTF">2019-01-10T09:23:17Z</dcterms:created>
  <dcterms:modified xsi:type="dcterms:W3CDTF">2019-01-10T11:40:06Z</dcterms:modified>
</cp:coreProperties>
</file>