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89" r:id="rId12"/>
    <p:sldId id="297" r:id="rId13"/>
  </p:sldIdLst>
  <p:sldSz cx="9144000" cy="5143500" type="screen16x9"/>
  <p:notesSz cx="6858000" cy="9144000"/>
  <p:embeddedFontLst>
    <p:embeddedFont>
      <p:font typeface="Fira Sans Extra Condensed ExtraBold" panose="020B0803050000020004" pitchFamily="34" charset="0"/>
      <p:bold r:id="rId15"/>
      <p:italic r:id="rId16"/>
      <p:boldItalic r:id="rId17"/>
    </p:embeddedFont>
    <p:embeddedFont>
      <p:font typeface="Fira Sans Extra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SemiBold" panose="020B0603050000020004" pitchFamily="34" charset="0"/>
      <p:regular r:id="rId22"/>
      <p:bold r:id="rId23"/>
      <p:italic r:id="rId24"/>
      <p:boldItalic r:id="rId25"/>
    </p:embeddedFont>
    <p:embeddedFont>
      <p:font typeface="Proxima Nova" panose="02000506030000020004" pitchFamily="2" charset="0"/>
      <p:regular r:id="rId26"/>
      <p:bold r:id="rId27"/>
      <p:italic r:id="rId28"/>
      <p:boldItalic r:id="rId29"/>
    </p:embeddedFont>
    <p:embeddedFont>
      <p:font typeface="Proxima Nova Semibold" panose="02000506030000020004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6f205c4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6f205c4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4297ca04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4297ca04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96f205c486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96f205c486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96f205c486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96f205c486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0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4980444" y="1155050"/>
            <a:ext cx="33927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Взірець</a:t>
            </a:r>
            <a:r>
              <a:rPr lang="ru-RU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ru-RU" sz="3600" dirty="0" err="1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здорової</a:t>
            </a:r>
            <a:r>
              <a:rPr lang="ru-RU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ru-RU" sz="3600" dirty="0" err="1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особистості</a:t>
            </a:r>
            <a:r>
              <a:rPr lang="ru-RU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в </a:t>
            </a:r>
            <a:r>
              <a:rPr lang="ru-RU" sz="3600" dirty="0" err="1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історичному</a:t>
            </a:r>
            <a:r>
              <a:rPr lang="ru-RU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та </a:t>
            </a:r>
            <a:r>
              <a:rPr lang="ru-RU" sz="3600" dirty="0" err="1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сучасному</a:t>
            </a:r>
            <a:r>
              <a:rPr lang="ru-RU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ru-RU" sz="3600" dirty="0" err="1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вимірі</a:t>
            </a:r>
            <a:endParaRPr sz="36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4980444" y="3601750"/>
            <a:ext cx="33927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latin typeface="Roboto"/>
                <a:ea typeface="Roboto"/>
                <a:cs typeface="Roboto"/>
                <a:sym typeface="Roboto"/>
              </a:rPr>
              <a:t>ІП-15 Мєшков Андрій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770856" y="886033"/>
            <a:ext cx="3928035" cy="3371433"/>
            <a:chOff x="272699" y="603900"/>
            <a:chExt cx="4809643" cy="4128117"/>
          </a:xfrm>
        </p:grpSpPr>
        <p:sp>
          <p:nvSpPr>
            <p:cNvPr id="60" name="Google Shape;60;p15"/>
            <p:cNvSpPr/>
            <p:nvPr/>
          </p:nvSpPr>
          <p:spPr>
            <a:xfrm>
              <a:off x="4750042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1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3"/>
                    <a:pt x="468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374118" y="2030309"/>
              <a:ext cx="46399" cy="90268"/>
            </a:xfrm>
            <a:custGeom>
              <a:avLst/>
              <a:gdLst/>
              <a:ahLst/>
              <a:cxnLst/>
              <a:rect l="l" t="t" r="r" b="b"/>
              <a:pathLst>
                <a:path w="550" h="1070" extrusionOk="0">
                  <a:moveTo>
                    <a:pt x="272" y="1"/>
                  </a:moveTo>
                  <a:cubicBezTo>
                    <a:pt x="192" y="161"/>
                    <a:pt x="114" y="358"/>
                    <a:pt x="52" y="530"/>
                  </a:cubicBezTo>
                  <a:cubicBezTo>
                    <a:pt x="1" y="686"/>
                    <a:pt x="3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4"/>
                    <a:pt x="468" y="422"/>
                    <a:pt x="389" y="244"/>
                  </a:cubicBezTo>
                  <a:cubicBezTo>
                    <a:pt x="353" y="163"/>
                    <a:pt x="321" y="71"/>
                    <a:pt x="27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61658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1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664075" y="2172967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1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5"/>
                    <a:pt x="502" y="933"/>
                    <a:pt x="520" y="807"/>
                  </a:cubicBezTo>
                  <a:cubicBezTo>
                    <a:pt x="548" y="613"/>
                    <a:pt x="467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80361" y="2321361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1" y="160"/>
                    <a:pt x="113" y="357"/>
                    <a:pt x="52" y="530"/>
                  </a:cubicBezTo>
                  <a:cubicBezTo>
                    <a:pt x="0" y="686"/>
                    <a:pt x="2" y="877"/>
                    <a:pt x="117" y="994"/>
                  </a:cubicBezTo>
                  <a:cubicBezTo>
                    <a:pt x="161" y="1038"/>
                    <a:pt x="220" y="1069"/>
                    <a:pt x="281" y="1069"/>
                  </a:cubicBezTo>
                  <a:cubicBezTo>
                    <a:pt x="282" y="1069"/>
                    <a:pt x="284" y="1069"/>
                    <a:pt x="286" y="1069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276594" y="2169339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2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73751" y="2173051"/>
              <a:ext cx="46231" cy="90268"/>
            </a:xfrm>
            <a:custGeom>
              <a:avLst/>
              <a:gdLst/>
              <a:ahLst/>
              <a:cxnLst/>
              <a:rect l="l" t="t" r="r" b="b"/>
              <a:pathLst>
                <a:path w="548" h="1070" extrusionOk="0">
                  <a:moveTo>
                    <a:pt x="271" y="1"/>
                  </a:moveTo>
                  <a:cubicBezTo>
                    <a:pt x="192" y="162"/>
                    <a:pt x="113" y="358"/>
                    <a:pt x="52" y="530"/>
                  </a:cubicBezTo>
                  <a:cubicBezTo>
                    <a:pt x="0" y="686"/>
                    <a:pt x="1" y="877"/>
                    <a:pt x="117" y="995"/>
                  </a:cubicBezTo>
                  <a:cubicBezTo>
                    <a:pt x="160" y="1039"/>
                    <a:pt x="219" y="1070"/>
                    <a:pt x="281" y="1070"/>
                  </a:cubicBezTo>
                  <a:cubicBezTo>
                    <a:pt x="283" y="1070"/>
                    <a:pt x="284" y="1070"/>
                    <a:pt x="286" y="1070"/>
                  </a:cubicBezTo>
                  <a:cubicBezTo>
                    <a:pt x="413" y="1066"/>
                    <a:pt x="502" y="933"/>
                    <a:pt x="520" y="808"/>
                  </a:cubicBezTo>
                  <a:cubicBezTo>
                    <a:pt x="548" y="614"/>
                    <a:pt x="467" y="423"/>
                    <a:pt x="387" y="244"/>
                  </a:cubicBezTo>
                  <a:cubicBezTo>
                    <a:pt x="351" y="163"/>
                    <a:pt x="320" y="72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81230" y="2317227"/>
              <a:ext cx="46231" cy="90184"/>
            </a:xfrm>
            <a:custGeom>
              <a:avLst/>
              <a:gdLst/>
              <a:ahLst/>
              <a:cxnLst/>
              <a:rect l="l" t="t" r="r" b="b"/>
              <a:pathLst>
                <a:path w="548" h="1069" extrusionOk="0">
                  <a:moveTo>
                    <a:pt x="271" y="1"/>
                  </a:moveTo>
                  <a:cubicBezTo>
                    <a:pt x="192" y="160"/>
                    <a:pt x="113" y="357"/>
                    <a:pt x="52" y="529"/>
                  </a:cubicBezTo>
                  <a:cubicBezTo>
                    <a:pt x="0" y="685"/>
                    <a:pt x="1" y="876"/>
                    <a:pt x="116" y="994"/>
                  </a:cubicBezTo>
                  <a:cubicBezTo>
                    <a:pt x="159" y="1038"/>
                    <a:pt x="217" y="1069"/>
                    <a:pt x="278" y="1069"/>
                  </a:cubicBezTo>
                  <a:cubicBezTo>
                    <a:pt x="281" y="1069"/>
                    <a:pt x="283" y="1069"/>
                    <a:pt x="286" y="1068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8" y="614"/>
                    <a:pt x="467" y="422"/>
                    <a:pt x="387" y="243"/>
                  </a:cubicBezTo>
                  <a:cubicBezTo>
                    <a:pt x="351" y="163"/>
                    <a:pt x="320" y="70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485309" y="246224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1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0" y="686"/>
                    <a:pt x="1" y="877"/>
                    <a:pt x="117" y="994"/>
                  </a:cubicBezTo>
                  <a:cubicBezTo>
                    <a:pt x="161" y="1039"/>
                    <a:pt x="220" y="1070"/>
                    <a:pt x="281" y="1070"/>
                  </a:cubicBezTo>
                  <a:cubicBezTo>
                    <a:pt x="283" y="1070"/>
                    <a:pt x="284" y="1070"/>
                    <a:pt x="286" y="1069"/>
                  </a:cubicBezTo>
                  <a:cubicBezTo>
                    <a:pt x="413" y="1065"/>
                    <a:pt x="502" y="933"/>
                    <a:pt x="520" y="808"/>
                  </a:cubicBezTo>
                  <a:cubicBezTo>
                    <a:pt x="549" y="614"/>
                    <a:pt x="468" y="422"/>
                    <a:pt x="387" y="244"/>
                  </a:cubicBezTo>
                  <a:cubicBezTo>
                    <a:pt x="351" y="163"/>
                    <a:pt x="320" y="71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192989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0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685419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1" y="685"/>
                    <a:pt x="2" y="877"/>
                    <a:pt x="117" y="994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8" y="613"/>
                    <a:pt x="467" y="422"/>
                    <a:pt x="388" y="243"/>
                  </a:cubicBezTo>
                  <a:cubicBezTo>
                    <a:pt x="352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275750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0" y="685"/>
                    <a:pt x="1" y="877"/>
                    <a:pt x="117" y="994"/>
                  </a:cubicBezTo>
                  <a:cubicBezTo>
                    <a:pt x="160" y="1038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878819" y="1491145"/>
              <a:ext cx="1140075" cy="490146"/>
            </a:xfrm>
            <a:custGeom>
              <a:avLst/>
              <a:gdLst/>
              <a:ahLst/>
              <a:cxnLst/>
              <a:rect l="l" t="t" r="r" b="b"/>
              <a:pathLst>
                <a:path w="13514" h="5810" extrusionOk="0">
                  <a:moveTo>
                    <a:pt x="6194" y="0"/>
                  </a:moveTo>
                  <a:cubicBezTo>
                    <a:pt x="5925" y="0"/>
                    <a:pt x="5661" y="33"/>
                    <a:pt x="5415" y="98"/>
                  </a:cubicBezTo>
                  <a:cubicBezTo>
                    <a:pt x="4349" y="380"/>
                    <a:pt x="3543" y="1372"/>
                    <a:pt x="3480" y="2491"/>
                  </a:cubicBezTo>
                  <a:cubicBezTo>
                    <a:pt x="3173" y="2318"/>
                    <a:pt x="2809" y="2234"/>
                    <a:pt x="2433" y="2234"/>
                  </a:cubicBezTo>
                  <a:cubicBezTo>
                    <a:pt x="1788" y="2234"/>
                    <a:pt x="1112" y="2482"/>
                    <a:pt x="649" y="2954"/>
                  </a:cubicBezTo>
                  <a:cubicBezTo>
                    <a:pt x="197" y="3413"/>
                    <a:pt x="0" y="4198"/>
                    <a:pt x="37" y="4860"/>
                  </a:cubicBezTo>
                  <a:cubicBezTo>
                    <a:pt x="66" y="5396"/>
                    <a:pt x="522" y="5809"/>
                    <a:pt x="1060" y="5809"/>
                  </a:cubicBezTo>
                  <a:lnTo>
                    <a:pt x="12275" y="5809"/>
                  </a:lnTo>
                  <a:cubicBezTo>
                    <a:pt x="12999" y="5809"/>
                    <a:pt x="13514" y="5072"/>
                    <a:pt x="13229" y="4406"/>
                  </a:cubicBezTo>
                  <a:cubicBezTo>
                    <a:pt x="13227" y="4402"/>
                    <a:pt x="13225" y="4397"/>
                    <a:pt x="13224" y="4393"/>
                  </a:cubicBezTo>
                  <a:cubicBezTo>
                    <a:pt x="13042" y="3980"/>
                    <a:pt x="12615" y="3674"/>
                    <a:pt x="12169" y="3674"/>
                  </a:cubicBezTo>
                  <a:cubicBezTo>
                    <a:pt x="12136" y="3674"/>
                    <a:pt x="12103" y="3675"/>
                    <a:pt x="12069" y="3679"/>
                  </a:cubicBezTo>
                  <a:cubicBezTo>
                    <a:pt x="12140" y="2748"/>
                    <a:pt x="11868" y="1916"/>
                    <a:pt x="11203" y="1388"/>
                  </a:cubicBezTo>
                  <a:cubicBezTo>
                    <a:pt x="10816" y="1079"/>
                    <a:pt x="10290" y="949"/>
                    <a:pt x="9764" y="949"/>
                  </a:cubicBezTo>
                  <a:cubicBezTo>
                    <a:pt x="9340" y="949"/>
                    <a:pt x="8917" y="1033"/>
                    <a:pt x="8566" y="1178"/>
                  </a:cubicBezTo>
                  <a:cubicBezTo>
                    <a:pt x="8053" y="372"/>
                    <a:pt x="7094" y="0"/>
                    <a:pt x="6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52974" y="603900"/>
              <a:ext cx="775966" cy="333569"/>
            </a:xfrm>
            <a:custGeom>
              <a:avLst/>
              <a:gdLst/>
              <a:ahLst/>
              <a:cxnLst/>
              <a:rect l="l" t="t" r="r" b="b"/>
              <a:pathLst>
                <a:path w="9198" h="3954" extrusionOk="0">
                  <a:moveTo>
                    <a:pt x="4217" y="0"/>
                  </a:moveTo>
                  <a:cubicBezTo>
                    <a:pt x="4034" y="0"/>
                    <a:pt x="3854" y="23"/>
                    <a:pt x="3687" y="67"/>
                  </a:cubicBezTo>
                  <a:cubicBezTo>
                    <a:pt x="2961" y="258"/>
                    <a:pt x="2412" y="934"/>
                    <a:pt x="2369" y="1694"/>
                  </a:cubicBezTo>
                  <a:cubicBezTo>
                    <a:pt x="2161" y="1577"/>
                    <a:pt x="1913" y="1520"/>
                    <a:pt x="1658" y="1520"/>
                  </a:cubicBezTo>
                  <a:cubicBezTo>
                    <a:pt x="1218" y="1520"/>
                    <a:pt x="757" y="1689"/>
                    <a:pt x="442" y="2010"/>
                  </a:cubicBezTo>
                  <a:cubicBezTo>
                    <a:pt x="135" y="2323"/>
                    <a:pt x="0" y="2856"/>
                    <a:pt x="26" y="3307"/>
                  </a:cubicBezTo>
                  <a:cubicBezTo>
                    <a:pt x="46" y="3672"/>
                    <a:pt x="357" y="3954"/>
                    <a:pt x="722" y="3954"/>
                  </a:cubicBezTo>
                  <a:lnTo>
                    <a:pt x="8355" y="3954"/>
                  </a:lnTo>
                  <a:cubicBezTo>
                    <a:pt x="8848" y="3954"/>
                    <a:pt x="9198" y="3452"/>
                    <a:pt x="9004" y="2999"/>
                  </a:cubicBezTo>
                  <a:cubicBezTo>
                    <a:pt x="9003" y="2995"/>
                    <a:pt x="9002" y="2993"/>
                    <a:pt x="9001" y="2989"/>
                  </a:cubicBezTo>
                  <a:cubicBezTo>
                    <a:pt x="8877" y="2708"/>
                    <a:pt x="8586" y="2500"/>
                    <a:pt x="8281" y="2500"/>
                  </a:cubicBezTo>
                  <a:cubicBezTo>
                    <a:pt x="8259" y="2500"/>
                    <a:pt x="8237" y="2501"/>
                    <a:pt x="8215" y="2503"/>
                  </a:cubicBezTo>
                  <a:cubicBezTo>
                    <a:pt x="8264" y="1870"/>
                    <a:pt x="8078" y="1304"/>
                    <a:pt x="7625" y="944"/>
                  </a:cubicBezTo>
                  <a:cubicBezTo>
                    <a:pt x="7362" y="734"/>
                    <a:pt x="7004" y="645"/>
                    <a:pt x="6646" y="645"/>
                  </a:cubicBezTo>
                  <a:cubicBezTo>
                    <a:pt x="6358" y="645"/>
                    <a:pt x="6070" y="703"/>
                    <a:pt x="5831" y="802"/>
                  </a:cubicBezTo>
                  <a:cubicBezTo>
                    <a:pt x="5482" y="253"/>
                    <a:pt x="4829" y="0"/>
                    <a:pt x="4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2699" y="1029089"/>
              <a:ext cx="4708946" cy="3372307"/>
            </a:xfrm>
            <a:custGeom>
              <a:avLst/>
              <a:gdLst/>
              <a:ahLst/>
              <a:cxnLst/>
              <a:rect l="l" t="t" r="r" b="b"/>
              <a:pathLst>
                <a:path w="55818" h="39974" extrusionOk="0">
                  <a:moveTo>
                    <a:pt x="29007" y="1"/>
                  </a:moveTo>
                  <a:cubicBezTo>
                    <a:pt x="27019" y="1"/>
                    <a:pt x="24959" y="1124"/>
                    <a:pt x="23805" y="2733"/>
                  </a:cubicBezTo>
                  <a:cubicBezTo>
                    <a:pt x="22730" y="1558"/>
                    <a:pt x="21133" y="917"/>
                    <a:pt x="19545" y="917"/>
                  </a:cubicBezTo>
                  <a:cubicBezTo>
                    <a:pt x="18756" y="917"/>
                    <a:pt x="17970" y="1076"/>
                    <a:pt x="17251" y="1405"/>
                  </a:cubicBezTo>
                  <a:cubicBezTo>
                    <a:pt x="15084" y="2398"/>
                    <a:pt x="13638" y="4929"/>
                    <a:pt x="13920" y="7296"/>
                  </a:cubicBezTo>
                  <a:cubicBezTo>
                    <a:pt x="13480" y="7175"/>
                    <a:pt x="13026" y="7116"/>
                    <a:pt x="12571" y="7116"/>
                  </a:cubicBezTo>
                  <a:cubicBezTo>
                    <a:pt x="11284" y="7116"/>
                    <a:pt x="9994" y="7587"/>
                    <a:pt x="9037" y="8450"/>
                  </a:cubicBezTo>
                  <a:cubicBezTo>
                    <a:pt x="7741" y="9618"/>
                    <a:pt x="7096" y="11467"/>
                    <a:pt x="7385" y="13187"/>
                  </a:cubicBezTo>
                  <a:cubicBezTo>
                    <a:pt x="5832" y="13626"/>
                    <a:pt x="4459" y="14907"/>
                    <a:pt x="3961" y="16443"/>
                  </a:cubicBezTo>
                  <a:cubicBezTo>
                    <a:pt x="3461" y="17978"/>
                    <a:pt x="3777" y="19753"/>
                    <a:pt x="4775" y="21023"/>
                  </a:cubicBezTo>
                  <a:cubicBezTo>
                    <a:pt x="4279" y="21243"/>
                    <a:pt x="3728" y="21499"/>
                    <a:pt x="3321" y="21858"/>
                  </a:cubicBezTo>
                  <a:cubicBezTo>
                    <a:pt x="2744" y="22368"/>
                    <a:pt x="2407" y="23114"/>
                    <a:pt x="2292" y="23875"/>
                  </a:cubicBezTo>
                  <a:cubicBezTo>
                    <a:pt x="2176" y="24637"/>
                    <a:pt x="2268" y="25417"/>
                    <a:pt x="2442" y="26168"/>
                  </a:cubicBezTo>
                  <a:cubicBezTo>
                    <a:pt x="978" y="27336"/>
                    <a:pt x="1" y="29239"/>
                    <a:pt x="376" y="31075"/>
                  </a:cubicBezTo>
                  <a:cubicBezTo>
                    <a:pt x="739" y="32854"/>
                    <a:pt x="2389" y="34348"/>
                    <a:pt x="4193" y="34348"/>
                  </a:cubicBezTo>
                  <a:cubicBezTo>
                    <a:pt x="4250" y="34348"/>
                    <a:pt x="4308" y="34346"/>
                    <a:pt x="4366" y="34343"/>
                  </a:cubicBezTo>
                  <a:lnTo>
                    <a:pt x="4366" y="34343"/>
                  </a:lnTo>
                  <a:cubicBezTo>
                    <a:pt x="4216" y="35093"/>
                    <a:pt x="4175" y="35894"/>
                    <a:pt x="4422" y="36617"/>
                  </a:cubicBezTo>
                  <a:cubicBezTo>
                    <a:pt x="4637" y="37247"/>
                    <a:pt x="5128" y="37762"/>
                    <a:pt x="5710" y="38086"/>
                  </a:cubicBezTo>
                  <a:cubicBezTo>
                    <a:pt x="6293" y="38411"/>
                    <a:pt x="6961" y="38557"/>
                    <a:pt x="7626" y="38596"/>
                  </a:cubicBezTo>
                  <a:cubicBezTo>
                    <a:pt x="7726" y="38602"/>
                    <a:pt x="7827" y="38606"/>
                    <a:pt x="7929" y="38606"/>
                  </a:cubicBezTo>
                  <a:cubicBezTo>
                    <a:pt x="8707" y="38606"/>
                    <a:pt x="9510" y="38417"/>
                    <a:pt x="10036" y="37857"/>
                  </a:cubicBezTo>
                  <a:cubicBezTo>
                    <a:pt x="10541" y="38798"/>
                    <a:pt x="11794" y="39465"/>
                    <a:pt x="12837" y="39701"/>
                  </a:cubicBezTo>
                  <a:cubicBezTo>
                    <a:pt x="13612" y="39876"/>
                    <a:pt x="14394" y="39974"/>
                    <a:pt x="15172" y="39974"/>
                  </a:cubicBezTo>
                  <a:cubicBezTo>
                    <a:pt x="16077" y="39974"/>
                    <a:pt x="16977" y="39842"/>
                    <a:pt x="17853" y="39550"/>
                  </a:cubicBezTo>
                  <a:cubicBezTo>
                    <a:pt x="19484" y="39007"/>
                    <a:pt x="20942" y="37692"/>
                    <a:pt x="21574" y="36093"/>
                  </a:cubicBezTo>
                  <a:cubicBezTo>
                    <a:pt x="22208" y="36592"/>
                    <a:pt x="22893" y="36919"/>
                    <a:pt x="23692" y="37025"/>
                  </a:cubicBezTo>
                  <a:cubicBezTo>
                    <a:pt x="23938" y="37057"/>
                    <a:pt x="24188" y="37076"/>
                    <a:pt x="24437" y="37076"/>
                  </a:cubicBezTo>
                  <a:cubicBezTo>
                    <a:pt x="24853" y="37076"/>
                    <a:pt x="25267" y="37023"/>
                    <a:pt x="25661" y="36888"/>
                  </a:cubicBezTo>
                  <a:cubicBezTo>
                    <a:pt x="26464" y="36615"/>
                    <a:pt x="27143" y="35997"/>
                    <a:pt x="27492" y="35223"/>
                  </a:cubicBezTo>
                  <a:cubicBezTo>
                    <a:pt x="27862" y="35819"/>
                    <a:pt x="28514" y="36290"/>
                    <a:pt x="29171" y="36537"/>
                  </a:cubicBezTo>
                  <a:cubicBezTo>
                    <a:pt x="29701" y="36736"/>
                    <a:pt x="30268" y="36855"/>
                    <a:pt x="30833" y="36855"/>
                  </a:cubicBezTo>
                  <a:cubicBezTo>
                    <a:pt x="31118" y="36855"/>
                    <a:pt x="31402" y="36824"/>
                    <a:pt x="31681" y="36758"/>
                  </a:cubicBezTo>
                  <a:cubicBezTo>
                    <a:pt x="32510" y="36562"/>
                    <a:pt x="33277" y="36026"/>
                    <a:pt x="33646" y="35257"/>
                  </a:cubicBezTo>
                  <a:cubicBezTo>
                    <a:pt x="33945" y="35869"/>
                    <a:pt x="34438" y="36344"/>
                    <a:pt x="34966" y="36774"/>
                  </a:cubicBezTo>
                  <a:cubicBezTo>
                    <a:pt x="36221" y="37797"/>
                    <a:pt x="37917" y="38106"/>
                    <a:pt x="39535" y="38128"/>
                  </a:cubicBezTo>
                  <a:cubicBezTo>
                    <a:pt x="39600" y="38129"/>
                    <a:pt x="39665" y="38130"/>
                    <a:pt x="39730" y="38130"/>
                  </a:cubicBezTo>
                  <a:cubicBezTo>
                    <a:pt x="40708" y="38130"/>
                    <a:pt x="41694" y="38027"/>
                    <a:pt x="42613" y="37698"/>
                  </a:cubicBezTo>
                  <a:cubicBezTo>
                    <a:pt x="43594" y="37347"/>
                    <a:pt x="44499" y="36719"/>
                    <a:pt x="45047" y="35833"/>
                  </a:cubicBezTo>
                  <a:cubicBezTo>
                    <a:pt x="45502" y="36748"/>
                    <a:pt x="46649" y="37184"/>
                    <a:pt x="47668" y="37238"/>
                  </a:cubicBezTo>
                  <a:cubicBezTo>
                    <a:pt x="47740" y="37242"/>
                    <a:pt x="47813" y="37244"/>
                    <a:pt x="47885" y="37244"/>
                  </a:cubicBezTo>
                  <a:cubicBezTo>
                    <a:pt x="48832" y="37244"/>
                    <a:pt x="49776" y="36913"/>
                    <a:pt x="50522" y="36328"/>
                  </a:cubicBezTo>
                  <a:cubicBezTo>
                    <a:pt x="50935" y="36004"/>
                    <a:pt x="51291" y="35602"/>
                    <a:pt x="51530" y="35134"/>
                  </a:cubicBezTo>
                  <a:cubicBezTo>
                    <a:pt x="51783" y="34637"/>
                    <a:pt x="51898" y="34070"/>
                    <a:pt x="51859" y="33512"/>
                  </a:cubicBezTo>
                  <a:lnTo>
                    <a:pt x="51859" y="33512"/>
                  </a:lnTo>
                  <a:cubicBezTo>
                    <a:pt x="52016" y="33537"/>
                    <a:pt x="52174" y="33549"/>
                    <a:pt x="52332" y="33549"/>
                  </a:cubicBezTo>
                  <a:cubicBezTo>
                    <a:pt x="53283" y="33549"/>
                    <a:pt x="54209" y="33106"/>
                    <a:pt x="54828" y="32365"/>
                  </a:cubicBezTo>
                  <a:cubicBezTo>
                    <a:pt x="55548" y="31502"/>
                    <a:pt x="55818" y="30301"/>
                    <a:pt x="55612" y="29197"/>
                  </a:cubicBezTo>
                  <a:cubicBezTo>
                    <a:pt x="55406" y="28092"/>
                    <a:pt x="54634" y="26956"/>
                    <a:pt x="53665" y="26378"/>
                  </a:cubicBezTo>
                  <a:cubicBezTo>
                    <a:pt x="54532" y="25616"/>
                    <a:pt x="54885" y="24049"/>
                    <a:pt x="54588" y="22935"/>
                  </a:cubicBezTo>
                  <a:cubicBezTo>
                    <a:pt x="54291" y="21820"/>
                    <a:pt x="53483" y="20958"/>
                    <a:pt x="52531" y="20410"/>
                  </a:cubicBezTo>
                  <a:cubicBezTo>
                    <a:pt x="53602" y="19414"/>
                    <a:pt x="53795" y="17747"/>
                    <a:pt x="53427" y="16333"/>
                  </a:cubicBezTo>
                  <a:cubicBezTo>
                    <a:pt x="53191" y="15427"/>
                    <a:pt x="52738" y="14553"/>
                    <a:pt x="52015" y="13956"/>
                  </a:cubicBezTo>
                  <a:cubicBezTo>
                    <a:pt x="51437" y="13479"/>
                    <a:pt x="50579" y="13055"/>
                    <a:pt x="49803" y="13055"/>
                  </a:cubicBezTo>
                  <a:cubicBezTo>
                    <a:pt x="49611" y="13055"/>
                    <a:pt x="49423" y="13081"/>
                    <a:pt x="49246" y="13139"/>
                  </a:cubicBezTo>
                  <a:cubicBezTo>
                    <a:pt x="49627" y="11477"/>
                    <a:pt x="49109" y="9636"/>
                    <a:pt x="47915" y="8417"/>
                  </a:cubicBezTo>
                  <a:cubicBezTo>
                    <a:pt x="46970" y="7452"/>
                    <a:pt x="45464" y="6941"/>
                    <a:pt x="44049" y="6941"/>
                  </a:cubicBezTo>
                  <a:cubicBezTo>
                    <a:pt x="43677" y="6941"/>
                    <a:pt x="43310" y="6976"/>
                    <a:pt x="42963" y="7048"/>
                  </a:cubicBezTo>
                  <a:cubicBezTo>
                    <a:pt x="43089" y="5055"/>
                    <a:pt x="41872" y="3044"/>
                    <a:pt x="40047" y="2232"/>
                  </a:cubicBezTo>
                  <a:cubicBezTo>
                    <a:pt x="39488" y="1983"/>
                    <a:pt x="38878" y="1867"/>
                    <a:pt x="38261" y="1867"/>
                  </a:cubicBezTo>
                  <a:cubicBezTo>
                    <a:pt x="36864" y="1867"/>
                    <a:pt x="35430" y="2461"/>
                    <a:pt x="34461" y="3451"/>
                  </a:cubicBezTo>
                  <a:cubicBezTo>
                    <a:pt x="33527" y="1546"/>
                    <a:pt x="31548" y="195"/>
                    <a:pt x="29434" y="19"/>
                  </a:cubicBezTo>
                  <a:cubicBezTo>
                    <a:pt x="29293" y="7"/>
                    <a:pt x="29150" y="1"/>
                    <a:pt x="290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981522" y="1846060"/>
              <a:ext cx="3007101" cy="2885957"/>
            </a:xfrm>
            <a:custGeom>
              <a:avLst/>
              <a:gdLst/>
              <a:ahLst/>
              <a:cxnLst/>
              <a:rect l="l" t="t" r="r" b="b"/>
              <a:pathLst>
                <a:path w="35645" h="34209" extrusionOk="0">
                  <a:moveTo>
                    <a:pt x="20904" y="0"/>
                  </a:moveTo>
                  <a:cubicBezTo>
                    <a:pt x="20118" y="0"/>
                    <a:pt x="19335" y="71"/>
                    <a:pt x="18564" y="233"/>
                  </a:cubicBezTo>
                  <a:cubicBezTo>
                    <a:pt x="16390" y="692"/>
                    <a:pt x="14318" y="1955"/>
                    <a:pt x="13274" y="3892"/>
                  </a:cubicBezTo>
                  <a:cubicBezTo>
                    <a:pt x="13212" y="3732"/>
                    <a:pt x="13151" y="3572"/>
                    <a:pt x="13089" y="3411"/>
                  </a:cubicBezTo>
                  <a:cubicBezTo>
                    <a:pt x="12900" y="3611"/>
                    <a:pt x="12909" y="3916"/>
                    <a:pt x="12876" y="4188"/>
                  </a:cubicBezTo>
                  <a:cubicBezTo>
                    <a:pt x="12813" y="4698"/>
                    <a:pt x="12546" y="5182"/>
                    <a:pt x="12147" y="5514"/>
                  </a:cubicBezTo>
                  <a:cubicBezTo>
                    <a:pt x="12282" y="5471"/>
                    <a:pt x="12416" y="5428"/>
                    <a:pt x="12551" y="5385"/>
                  </a:cubicBezTo>
                  <a:lnTo>
                    <a:pt x="12551" y="5385"/>
                  </a:lnTo>
                  <a:cubicBezTo>
                    <a:pt x="12232" y="6376"/>
                    <a:pt x="12100" y="7892"/>
                    <a:pt x="12244" y="8923"/>
                  </a:cubicBezTo>
                  <a:cubicBezTo>
                    <a:pt x="12575" y="11282"/>
                    <a:pt x="14702" y="13211"/>
                    <a:pt x="15063" y="15566"/>
                  </a:cubicBezTo>
                  <a:cubicBezTo>
                    <a:pt x="15247" y="16757"/>
                    <a:pt x="14859" y="18463"/>
                    <a:pt x="14252" y="19509"/>
                  </a:cubicBezTo>
                  <a:cubicBezTo>
                    <a:pt x="13753" y="20370"/>
                    <a:pt x="13058" y="21124"/>
                    <a:pt x="12129" y="21663"/>
                  </a:cubicBezTo>
                  <a:cubicBezTo>
                    <a:pt x="10993" y="22319"/>
                    <a:pt x="10152" y="22920"/>
                    <a:pt x="9191" y="23455"/>
                  </a:cubicBezTo>
                  <a:cubicBezTo>
                    <a:pt x="8203" y="24004"/>
                    <a:pt x="7735" y="24143"/>
                    <a:pt x="6883" y="24535"/>
                  </a:cubicBezTo>
                  <a:cubicBezTo>
                    <a:pt x="6149" y="24872"/>
                    <a:pt x="5359" y="25077"/>
                    <a:pt x="4619" y="25401"/>
                  </a:cubicBezTo>
                  <a:cubicBezTo>
                    <a:pt x="1851" y="26611"/>
                    <a:pt x="0" y="29611"/>
                    <a:pt x="181" y="32592"/>
                  </a:cubicBezTo>
                  <a:cubicBezTo>
                    <a:pt x="2384" y="33666"/>
                    <a:pt x="4995" y="34209"/>
                    <a:pt x="7596" y="34209"/>
                  </a:cubicBezTo>
                  <a:cubicBezTo>
                    <a:pt x="9893" y="34209"/>
                    <a:pt x="12181" y="33785"/>
                    <a:pt x="14171" y="32930"/>
                  </a:cubicBezTo>
                  <a:cubicBezTo>
                    <a:pt x="15944" y="32169"/>
                    <a:pt x="17618" y="31077"/>
                    <a:pt x="19533" y="30815"/>
                  </a:cubicBezTo>
                  <a:cubicBezTo>
                    <a:pt x="19866" y="30769"/>
                    <a:pt x="20201" y="30750"/>
                    <a:pt x="20537" y="30750"/>
                  </a:cubicBezTo>
                  <a:cubicBezTo>
                    <a:pt x="21408" y="30750"/>
                    <a:pt x="22283" y="30881"/>
                    <a:pt x="23145" y="31026"/>
                  </a:cubicBezTo>
                  <a:cubicBezTo>
                    <a:pt x="26036" y="31512"/>
                    <a:pt x="28987" y="32152"/>
                    <a:pt x="31891" y="32152"/>
                  </a:cubicBezTo>
                  <a:cubicBezTo>
                    <a:pt x="33154" y="32152"/>
                    <a:pt x="34408" y="32031"/>
                    <a:pt x="35644" y="31724"/>
                  </a:cubicBezTo>
                  <a:cubicBezTo>
                    <a:pt x="35446" y="30466"/>
                    <a:pt x="34919" y="29046"/>
                    <a:pt x="34013" y="28140"/>
                  </a:cubicBezTo>
                  <a:cubicBezTo>
                    <a:pt x="32748" y="26874"/>
                    <a:pt x="30899" y="26420"/>
                    <a:pt x="29209" y="25804"/>
                  </a:cubicBezTo>
                  <a:cubicBezTo>
                    <a:pt x="27611" y="25221"/>
                    <a:pt x="26084" y="24450"/>
                    <a:pt x="24671" y="23511"/>
                  </a:cubicBezTo>
                  <a:cubicBezTo>
                    <a:pt x="23953" y="23034"/>
                    <a:pt x="23038" y="22396"/>
                    <a:pt x="23330" y="21593"/>
                  </a:cubicBezTo>
                  <a:cubicBezTo>
                    <a:pt x="23585" y="20894"/>
                    <a:pt x="23840" y="20197"/>
                    <a:pt x="24094" y="19498"/>
                  </a:cubicBezTo>
                  <a:cubicBezTo>
                    <a:pt x="24124" y="19418"/>
                    <a:pt x="24201" y="19279"/>
                    <a:pt x="24286" y="19264"/>
                  </a:cubicBezTo>
                  <a:cubicBezTo>
                    <a:pt x="25235" y="19482"/>
                    <a:pt x="26208" y="19607"/>
                    <a:pt x="27184" y="19634"/>
                  </a:cubicBezTo>
                  <a:cubicBezTo>
                    <a:pt x="27245" y="19636"/>
                    <a:pt x="27307" y="19637"/>
                    <a:pt x="27368" y="19637"/>
                  </a:cubicBezTo>
                  <a:cubicBezTo>
                    <a:pt x="27566" y="19637"/>
                    <a:pt x="27765" y="19624"/>
                    <a:pt x="27954" y="19568"/>
                  </a:cubicBezTo>
                  <a:cubicBezTo>
                    <a:pt x="28658" y="19363"/>
                    <a:pt x="29087" y="18662"/>
                    <a:pt x="28890" y="17965"/>
                  </a:cubicBezTo>
                  <a:cubicBezTo>
                    <a:pt x="28797" y="17637"/>
                    <a:pt x="28588" y="17297"/>
                    <a:pt x="28716" y="16980"/>
                  </a:cubicBezTo>
                  <a:cubicBezTo>
                    <a:pt x="28778" y="16824"/>
                    <a:pt x="28912" y="16709"/>
                    <a:pt x="29014" y="16574"/>
                  </a:cubicBezTo>
                  <a:cubicBezTo>
                    <a:pt x="29114" y="16438"/>
                    <a:pt x="29180" y="16248"/>
                    <a:pt x="29090" y="16106"/>
                  </a:cubicBezTo>
                  <a:cubicBezTo>
                    <a:pt x="29039" y="16026"/>
                    <a:pt x="28945" y="15974"/>
                    <a:pt x="28910" y="15887"/>
                  </a:cubicBezTo>
                  <a:cubicBezTo>
                    <a:pt x="28826" y="15673"/>
                    <a:pt x="29124" y="15512"/>
                    <a:pt x="29210" y="15299"/>
                  </a:cubicBezTo>
                  <a:cubicBezTo>
                    <a:pt x="29358" y="14929"/>
                    <a:pt x="28834" y="14472"/>
                    <a:pt x="28933" y="14086"/>
                  </a:cubicBezTo>
                  <a:cubicBezTo>
                    <a:pt x="29373" y="14072"/>
                    <a:pt x="29808" y="13922"/>
                    <a:pt x="30163" y="13666"/>
                  </a:cubicBezTo>
                  <a:cubicBezTo>
                    <a:pt x="30247" y="13604"/>
                    <a:pt x="30332" y="13531"/>
                    <a:pt x="30359" y="13431"/>
                  </a:cubicBezTo>
                  <a:cubicBezTo>
                    <a:pt x="30397" y="13292"/>
                    <a:pt x="30314" y="13151"/>
                    <a:pt x="30235" y="13030"/>
                  </a:cubicBezTo>
                  <a:cubicBezTo>
                    <a:pt x="29757" y="12301"/>
                    <a:pt x="29278" y="11571"/>
                    <a:pt x="28800" y="10842"/>
                  </a:cubicBezTo>
                  <a:cubicBezTo>
                    <a:pt x="28668" y="10640"/>
                    <a:pt x="28533" y="10434"/>
                    <a:pt x="28464" y="10204"/>
                  </a:cubicBezTo>
                  <a:cubicBezTo>
                    <a:pt x="28394" y="9974"/>
                    <a:pt x="28396" y="9711"/>
                    <a:pt x="28525" y="9508"/>
                  </a:cubicBezTo>
                  <a:cubicBezTo>
                    <a:pt x="28599" y="9392"/>
                    <a:pt x="28710" y="9301"/>
                    <a:pt x="28764" y="9176"/>
                  </a:cubicBezTo>
                  <a:cubicBezTo>
                    <a:pt x="28828" y="9027"/>
                    <a:pt x="28802" y="8858"/>
                    <a:pt x="28776" y="8699"/>
                  </a:cubicBezTo>
                  <a:cubicBezTo>
                    <a:pt x="28576" y="7502"/>
                    <a:pt x="28375" y="6305"/>
                    <a:pt x="28175" y="5109"/>
                  </a:cubicBezTo>
                  <a:cubicBezTo>
                    <a:pt x="28810" y="4903"/>
                    <a:pt x="29199" y="4082"/>
                    <a:pt x="29215" y="3423"/>
                  </a:cubicBezTo>
                  <a:cubicBezTo>
                    <a:pt x="29232" y="2764"/>
                    <a:pt x="28933" y="2131"/>
                    <a:pt x="28542" y="1596"/>
                  </a:cubicBezTo>
                  <a:cubicBezTo>
                    <a:pt x="28151" y="1061"/>
                    <a:pt x="27665" y="600"/>
                    <a:pt x="27238" y="94"/>
                  </a:cubicBezTo>
                  <a:cubicBezTo>
                    <a:pt x="27127" y="468"/>
                    <a:pt x="26727" y="700"/>
                    <a:pt x="26334" y="744"/>
                  </a:cubicBezTo>
                  <a:cubicBezTo>
                    <a:pt x="26271" y="751"/>
                    <a:pt x="26208" y="754"/>
                    <a:pt x="26146" y="754"/>
                  </a:cubicBezTo>
                  <a:cubicBezTo>
                    <a:pt x="25816" y="754"/>
                    <a:pt x="25488" y="667"/>
                    <a:pt x="25167" y="585"/>
                  </a:cubicBezTo>
                  <a:cubicBezTo>
                    <a:pt x="23775" y="236"/>
                    <a:pt x="22335" y="0"/>
                    <a:pt x="20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9223" y="2601446"/>
              <a:ext cx="621499" cy="65465"/>
            </a:xfrm>
            <a:custGeom>
              <a:avLst/>
              <a:gdLst/>
              <a:ahLst/>
              <a:cxnLst/>
              <a:rect l="l" t="t" r="r" b="b"/>
              <a:pathLst>
                <a:path w="7367" h="776" fill="none" extrusionOk="0">
                  <a:moveTo>
                    <a:pt x="1" y="0"/>
                  </a:moveTo>
                  <a:cubicBezTo>
                    <a:pt x="737" y="0"/>
                    <a:pt x="737" y="775"/>
                    <a:pt x="1473" y="775"/>
                  </a:cubicBezTo>
                  <a:cubicBezTo>
                    <a:pt x="2210" y="775"/>
                    <a:pt x="2210" y="0"/>
                    <a:pt x="2946" y="0"/>
                  </a:cubicBezTo>
                  <a:cubicBezTo>
                    <a:pt x="3683" y="0"/>
                    <a:pt x="3683" y="775"/>
                    <a:pt x="4420" y="775"/>
                  </a:cubicBezTo>
                  <a:cubicBezTo>
                    <a:pt x="5156" y="775"/>
                    <a:pt x="5156" y="0"/>
                    <a:pt x="5893" y="0"/>
                  </a:cubicBezTo>
                  <a:cubicBezTo>
                    <a:pt x="6629" y="0"/>
                    <a:pt x="6629" y="775"/>
                    <a:pt x="7366" y="775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969036" y="4066494"/>
              <a:ext cx="621583" cy="65634"/>
            </a:xfrm>
            <a:custGeom>
              <a:avLst/>
              <a:gdLst/>
              <a:ahLst/>
              <a:cxnLst/>
              <a:rect l="l" t="t" r="r" b="b"/>
              <a:pathLst>
                <a:path w="7368" h="778" fill="none" extrusionOk="0">
                  <a:moveTo>
                    <a:pt x="1" y="1"/>
                  </a:moveTo>
                  <a:cubicBezTo>
                    <a:pt x="738" y="1"/>
                    <a:pt x="738" y="777"/>
                    <a:pt x="1474" y="777"/>
                  </a:cubicBezTo>
                  <a:cubicBezTo>
                    <a:pt x="2211" y="777"/>
                    <a:pt x="2211" y="1"/>
                    <a:pt x="2947" y="1"/>
                  </a:cubicBezTo>
                  <a:cubicBezTo>
                    <a:pt x="3684" y="1"/>
                    <a:pt x="3684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30" y="1"/>
                    <a:pt x="6630" y="777"/>
                    <a:pt x="7367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460844" y="3546733"/>
              <a:ext cx="621499" cy="65634"/>
            </a:xfrm>
            <a:custGeom>
              <a:avLst/>
              <a:gdLst/>
              <a:ahLst/>
              <a:cxnLst/>
              <a:rect l="l" t="t" r="r" b="b"/>
              <a:pathLst>
                <a:path w="7367" h="778" fill="none" extrusionOk="0">
                  <a:moveTo>
                    <a:pt x="1" y="1"/>
                  </a:moveTo>
                  <a:cubicBezTo>
                    <a:pt x="737" y="1"/>
                    <a:pt x="737" y="777"/>
                    <a:pt x="1473" y="777"/>
                  </a:cubicBezTo>
                  <a:cubicBezTo>
                    <a:pt x="2210" y="777"/>
                    <a:pt x="2210" y="1"/>
                    <a:pt x="2946" y="1"/>
                  </a:cubicBezTo>
                  <a:cubicBezTo>
                    <a:pt x="3683" y="1"/>
                    <a:pt x="3683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715745" y="762333"/>
              <a:ext cx="621414" cy="65550"/>
            </a:xfrm>
            <a:custGeom>
              <a:avLst/>
              <a:gdLst/>
              <a:ahLst/>
              <a:cxnLst/>
              <a:rect l="l" t="t" r="r" b="b"/>
              <a:pathLst>
                <a:path w="7366" h="777" fill="none" extrusionOk="0">
                  <a:moveTo>
                    <a:pt x="0" y="1"/>
                  </a:moveTo>
                  <a:cubicBezTo>
                    <a:pt x="736" y="1"/>
                    <a:pt x="736" y="777"/>
                    <a:pt x="1472" y="777"/>
                  </a:cubicBezTo>
                  <a:cubicBezTo>
                    <a:pt x="2209" y="777"/>
                    <a:pt x="2209" y="1"/>
                    <a:pt x="2945" y="1"/>
                  </a:cubicBezTo>
                  <a:cubicBezTo>
                    <a:pt x="3682" y="1"/>
                    <a:pt x="3682" y="777"/>
                    <a:pt x="4419" y="777"/>
                  </a:cubicBezTo>
                  <a:cubicBezTo>
                    <a:pt x="5156" y="777"/>
                    <a:pt x="5156" y="1"/>
                    <a:pt x="5892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56492" y="2334437"/>
              <a:ext cx="684096" cy="595937"/>
            </a:xfrm>
            <a:custGeom>
              <a:avLst/>
              <a:gdLst/>
              <a:ahLst/>
              <a:cxnLst/>
              <a:rect l="l" t="t" r="r" b="b"/>
              <a:pathLst>
                <a:path w="8109" h="7064" extrusionOk="0">
                  <a:moveTo>
                    <a:pt x="2279" y="1"/>
                  </a:moveTo>
                  <a:cubicBezTo>
                    <a:pt x="1230" y="1"/>
                    <a:pt x="381" y="818"/>
                    <a:pt x="381" y="1825"/>
                  </a:cubicBezTo>
                  <a:cubicBezTo>
                    <a:pt x="381" y="1825"/>
                    <a:pt x="1" y="4345"/>
                    <a:pt x="4176" y="7064"/>
                  </a:cubicBezTo>
                  <a:cubicBezTo>
                    <a:pt x="8109" y="4503"/>
                    <a:pt x="8000" y="2165"/>
                    <a:pt x="7974" y="1855"/>
                  </a:cubicBezTo>
                  <a:cubicBezTo>
                    <a:pt x="7974" y="1845"/>
                    <a:pt x="7976" y="1835"/>
                    <a:pt x="7976" y="1825"/>
                  </a:cubicBezTo>
                  <a:cubicBezTo>
                    <a:pt x="7976" y="818"/>
                    <a:pt x="7125" y="1"/>
                    <a:pt x="6077" y="1"/>
                  </a:cubicBezTo>
                  <a:cubicBezTo>
                    <a:pt x="5028" y="1"/>
                    <a:pt x="4178" y="818"/>
                    <a:pt x="4178" y="1825"/>
                  </a:cubicBezTo>
                  <a:cubicBezTo>
                    <a:pt x="4178" y="818"/>
                    <a:pt x="3328" y="1"/>
                    <a:pt x="2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973560" y="2516999"/>
              <a:ext cx="264730" cy="264730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149" y="1"/>
                  </a:moveTo>
                  <a:lnTo>
                    <a:pt x="1149" y="1149"/>
                  </a:lnTo>
                  <a:lnTo>
                    <a:pt x="1" y="1149"/>
                  </a:lnTo>
                  <a:lnTo>
                    <a:pt x="1" y="1989"/>
                  </a:lnTo>
                  <a:lnTo>
                    <a:pt x="1149" y="1989"/>
                  </a:lnTo>
                  <a:lnTo>
                    <a:pt x="1149" y="3138"/>
                  </a:lnTo>
                  <a:lnTo>
                    <a:pt x="1989" y="3138"/>
                  </a:lnTo>
                  <a:lnTo>
                    <a:pt x="1989" y="1989"/>
                  </a:lnTo>
                  <a:lnTo>
                    <a:pt x="3138" y="1989"/>
                  </a:lnTo>
                  <a:lnTo>
                    <a:pt x="3138" y="1149"/>
                  </a:lnTo>
                  <a:lnTo>
                    <a:pt x="1989" y="1149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648669" y="1738413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0"/>
                  </a:moveTo>
                  <a:cubicBezTo>
                    <a:pt x="227" y="191"/>
                    <a:pt x="134" y="425"/>
                    <a:pt x="61" y="629"/>
                  </a:cubicBezTo>
                  <a:cubicBezTo>
                    <a:pt x="0" y="816"/>
                    <a:pt x="1" y="1043"/>
                    <a:pt x="138" y="1183"/>
                  </a:cubicBezTo>
                  <a:cubicBezTo>
                    <a:pt x="190" y="1235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7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201711" y="1739678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1" y="0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4"/>
                    <a:pt x="259" y="1271"/>
                    <a:pt x="331" y="1271"/>
                  </a:cubicBezTo>
                  <a:cubicBezTo>
                    <a:pt x="334" y="1271"/>
                    <a:pt x="336" y="1271"/>
                    <a:pt x="339" y="1271"/>
                  </a:cubicBezTo>
                  <a:cubicBezTo>
                    <a:pt x="491" y="1266"/>
                    <a:pt x="595" y="1109"/>
                    <a:pt x="617" y="959"/>
                  </a:cubicBezTo>
                  <a:cubicBezTo>
                    <a:pt x="651" y="729"/>
                    <a:pt x="554" y="501"/>
                    <a:pt x="460" y="289"/>
                  </a:cubicBezTo>
                  <a:cubicBezTo>
                    <a:pt x="417" y="193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424599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6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8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546336" y="1909248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5" y="425"/>
                    <a:pt x="62" y="629"/>
                  </a:cubicBezTo>
                  <a:cubicBezTo>
                    <a:pt x="0" y="815"/>
                    <a:pt x="2" y="1043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2" y="1266"/>
                    <a:pt x="597" y="1109"/>
                    <a:pt x="619" y="960"/>
                  </a:cubicBezTo>
                  <a:cubicBezTo>
                    <a:pt x="653" y="729"/>
                    <a:pt x="556" y="502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208966" y="2085735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4" y="424"/>
                    <a:pt x="62" y="629"/>
                  </a:cubicBezTo>
                  <a:cubicBezTo>
                    <a:pt x="0" y="815"/>
                    <a:pt x="2" y="1042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85542" y="1904946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3" y="1"/>
                  </a:moveTo>
                  <a:cubicBezTo>
                    <a:pt x="229" y="191"/>
                    <a:pt x="135" y="424"/>
                    <a:pt x="62" y="629"/>
                  </a:cubicBezTo>
                  <a:cubicBezTo>
                    <a:pt x="1" y="815"/>
                    <a:pt x="3" y="1042"/>
                    <a:pt x="140" y="1182"/>
                  </a:cubicBezTo>
                  <a:cubicBezTo>
                    <a:pt x="190" y="1234"/>
                    <a:pt x="261" y="1271"/>
                    <a:pt x="333" y="1271"/>
                  </a:cubicBezTo>
                  <a:cubicBezTo>
                    <a:pt x="336" y="1271"/>
                    <a:pt x="338" y="1271"/>
                    <a:pt x="341" y="1271"/>
                  </a:cubicBezTo>
                  <a:cubicBezTo>
                    <a:pt x="492" y="1267"/>
                    <a:pt x="596" y="1110"/>
                    <a:pt x="619" y="959"/>
                  </a:cubicBezTo>
                  <a:cubicBezTo>
                    <a:pt x="652" y="730"/>
                    <a:pt x="555" y="502"/>
                    <a:pt x="461" y="290"/>
                  </a:cubicBezTo>
                  <a:cubicBezTo>
                    <a:pt x="418" y="194"/>
                    <a:pt x="381" y="84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320073" y="1909417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2" y="0"/>
                  </a:moveTo>
                  <a:cubicBezTo>
                    <a:pt x="227" y="190"/>
                    <a:pt x="134" y="424"/>
                    <a:pt x="61" y="630"/>
                  </a:cubicBezTo>
                  <a:cubicBezTo>
                    <a:pt x="0" y="816"/>
                    <a:pt x="1" y="1043"/>
                    <a:pt x="138" y="1182"/>
                  </a:cubicBezTo>
                  <a:cubicBezTo>
                    <a:pt x="190" y="1235"/>
                    <a:pt x="261" y="1271"/>
                    <a:pt x="335" y="1271"/>
                  </a:cubicBezTo>
                  <a:cubicBezTo>
                    <a:pt x="336" y="1271"/>
                    <a:pt x="338" y="1271"/>
                    <a:pt x="340" y="1271"/>
                  </a:cubicBezTo>
                  <a:cubicBezTo>
                    <a:pt x="491" y="1266"/>
                    <a:pt x="596" y="1109"/>
                    <a:pt x="617" y="960"/>
                  </a:cubicBezTo>
                  <a:cubicBezTo>
                    <a:pt x="651" y="729"/>
                    <a:pt x="555" y="502"/>
                    <a:pt x="460" y="289"/>
                  </a:cubicBezTo>
                  <a:cubicBezTo>
                    <a:pt x="417" y="194"/>
                    <a:pt x="380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47883" y="2080758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1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5"/>
                    <a:pt x="259" y="1271"/>
                    <a:pt x="332" y="1271"/>
                  </a:cubicBezTo>
                  <a:cubicBezTo>
                    <a:pt x="335" y="1271"/>
                    <a:pt x="337" y="1271"/>
                    <a:pt x="340" y="1271"/>
                  </a:cubicBezTo>
                  <a:cubicBezTo>
                    <a:pt x="491" y="1267"/>
                    <a:pt x="595" y="1110"/>
                    <a:pt x="617" y="960"/>
                  </a:cubicBezTo>
                  <a:cubicBezTo>
                    <a:pt x="651" y="730"/>
                    <a:pt x="554" y="502"/>
                    <a:pt x="460" y="290"/>
                  </a:cubicBezTo>
                  <a:cubicBezTo>
                    <a:pt x="417" y="194"/>
                    <a:pt x="380" y="85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333824" y="2253196"/>
              <a:ext cx="55004" cy="107393"/>
            </a:xfrm>
            <a:custGeom>
              <a:avLst/>
              <a:gdLst/>
              <a:ahLst/>
              <a:cxnLst/>
              <a:rect l="l" t="t" r="r" b="b"/>
              <a:pathLst>
                <a:path w="652" h="1273" extrusionOk="0">
                  <a:moveTo>
                    <a:pt x="323" y="1"/>
                  </a:moveTo>
                  <a:cubicBezTo>
                    <a:pt x="227" y="192"/>
                    <a:pt x="134" y="425"/>
                    <a:pt x="62" y="630"/>
                  </a:cubicBezTo>
                  <a:cubicBezTo>
                    <a:pt x="0" y="816"/>
                    <a:pt x="1" y="1043"/>
                    <a:pt x="139" y="1183"/>
                  </a:cubicBezTo>
                  <a:cubicBezTo>
                    <a:pt x="190" y="1236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6" y="1111"/>
                    <a:pt x="618" y="960"/>
                  </a:cubicBezTo>
                  <a:cubicBezTo>
                    <a:pt x="652" y="730"/>
                    <a:pt x="555" y="503"/>
                    <a:pt x="461" y="290"/>
                  </a:cubicBezTo>
                  <a:cubicBezTo>
                    <a:pt x="418" y="195"/>
                    <a:pt x="380" y="85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86162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5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7" y="1109"/>
                    <a:pt x="618" y="960"/>
                  </a:cubicBezTo>
                  <a:cubicBezTo>
                    <a:pt x="652" y="730"/>
                    <a:pt x="556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571729" y="2234467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39" y="1182"/>
                  </a:cubicBezTo>
                  <a:cubicBezTo>
                    <a:pt x="190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2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84530" y="2234467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40" y="1182"/>
                  </a:cubicBezTo>
                  <a:cubicBezTo>
                    <a:pt x="191" y="1234"/>
                    <a:pt x="261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92914" y="1098436"/>
              <a:ext cx="1355790" cy="582861"/>
            </a:xfrm>
            <a:custGeom>
              <a:avLst/>
              <a:gdLst/>
              <a:ahLst/>
              <a:cxnLst/>
              <a:rect l="l" t="t" r="r" b="b"/>
              <a:pathLst>
                <a:path w="16071" h="6909" extrusionOk="0">
                  <a:moveTo>
                    <a:pt x="7366" y="0"/>
                  </a:moveTo>
                  <a:cubicBezTo>
                    <a:pt x="7046" y="0"/>
                    <a:pt x="6732" y="40"/>
                    <a:pt x="6441" y="117"/>
                  </a:cubicBezTo>
                  <a:cubicBezTo>
                    <a:pt x="5173" y="452"/>
                    <a:pt x="4214" y="1632"/>
                    <a:pt x="4139" y="2961"/>
                  </a:cubicBezTo>
                  <a:cubicBezTo>
                    <a:pt x="3774" y="2756"/>
                    <a:pt x="3341" y="2656"/>
                    <a:pt x="2895" y="2656"/>
                  </a:cubicBezTo>
                  <a:cubicBezTo>
                    <a:pt x="2126" y="2656"/>
                    <a:pt x="1322" y="2952"/>
                    <a:pt x="771" y="3513"/>
                  </a:cubicBezTo>
                  <a:cubicBezTo>
                    <a:pt x="235" y="4060"/>
                    <a:pt x="0" y="4992"/>
                    <a:pt x="44" y="5779"/>
                  </a:cubicBezTo>
                  <a:cubicBezTo>
                    <a:pt x="79" y="6417"/>
                    <a:pt x="622" y="6909"/>
                    <a:pt x="1260" y="6909"/>
                  </a:cubicBezTo>
                  <a:lnTo>
                    <a:pt x="14598" y="6909"/>
                  </a:lnTo>
                  <a:cubicBezTo>
                    <a:pt x="15459" y="6909"/>
                    <a:pt x="16070" y="6031"/>
                    <a:pt x="15732" y="5239"/>
                  </a:cubicBezTo>
                  <a:cubicBezTo>
                    <a:pt x="15730" y="5234"/>
                    <a:pt x="15728" y="5229"/>
                    <a:pt x="15725" y="5224"/>
                  </a:cubicBezTo>
                  <a:cubicBezTo>
                    <a:pt x="15510" y="4732"/>
                    <a:pt x="15002" y="4368"/>
                    <a:pt x="14470" y="4368"/>
                  </a:cubicBezTo>
                  <a:cubicBezTo>
                    <a:pt x="14431" y="4368"/>
                    <a:pt x="14392" y="4370"/>
                    <a:pt x="14353" y="4374"/>
                  </a:cubicBezTo>
                  <a:cubicBezTo>
                    <a:pt x="14438" y="3268"/>
                    <a:pt x="14113" y="2279"/>
                    <a:pt x="13323" y="1650"/>
                  </a:cubicBezTo>
                  <a:cubicBezTo>
                    <a:pt x="12862" y="1283"/>
                    <a:pt x="12236" y="1128"/>
                    <a:pt x="11611" y="1128"/>
                  </a:cubicBezTo>
                  <a:cubicBezTo>
                    <a:pt x="11107" y="1128"/>
                    <a:pt x="10604" y="1229"/>
                    <a:pt x="10188" y="1401"/>
                  </a:cubicBezTo>
                  <a:cubicBezTo>
                    <a:pt x="9576" y="442"/>
                    <a:pt x="8436" y="0"/>
                    <a:pt x="7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307502" y="3029420"/>
              <a:ext cx="555527" cy="563288"/>
            </a:xfrm>
            <a:custGeom>
              <a:avLst/>
              <a:gdLst/>
              <a:ahLst/>
              <a:cxnLst/>
              <a:rect l="l" t="t" r="r" b="b"/>
              <a:pathLst>
                <a:path w="6585" h="6677" extrusionOk="0">
                  <a:moveTo>
                    <a:pt x="3293" y="1644"/>
                  </a:moveTo>
                  <a:cubicBezTo>
                    <a:pt x="4215" y="1644"/>
                    <a:pt x="4964" y="2403"/>
                    <a:pt x="4964" y="3338"/>
                  </a:cubicBezTo>
                  <a:cubicBezTo>
                    <a:pt x="4964" y="4273"/>
                    <a:pt x="4215" y="5032"/>
                    <a:pt x="3293" y="5032"/>
                  </a:cubicBezTo>
                  <a:cubicBezTo>
                    <a:pt x="2370" y="5032"/>
                    <a:pt x="1622" y="4273"/>
                    <a:pt x="1622" y="3338"/>
                  </a:cubicBezTo>
                  <a:cubicBezTo>
                    <a:pt x="1622" y="2403"/>
                    <a:pt x="2370" y="1644"/>
                    <a:pt x="3293" y="1644"/>
                  </a:cubicBezTo>
                  <a:close/>
                  <a:moveTo>
                    <a:pt x="3043" y="1"/>
                  </a:moveTo>
                  <a:lnTo>
                    <a:pt x="2896" y="268"/>
                  </a:lnTo>
                  <a:cubicBezTo>
                    <a:pt x="2620" y="304"/>
                    <a:pt x="2356" y="377"/>
                    <a:pt x="2108" y="483"/>
                  </a:cubicBezTo>
                  <a:lnTo>
                    <a:pt x="1869" y="318"/>
                  </a:lnTo>
                  <a:lnTo>
                    <a:pt x="1430" y="575"/>
                  </a:lnTo>
                  <a:lnTo>
                    <a:pt x="1434" y="880"/>
                  </a:lnTo>
                  <a:cubicBezTo>
                    <a:pt x="1219" y="1049"/>
                    <a:pt x="1025" y="1246"/>
                    <a:pt x="860" y="1466"/>
                  </a:cubicBezTo>
                  <a:lnTo>
                    <a:pt x="571" y="1444"/>
                  </a:lnTo>
                  <a:lnTo>
                    <a:pt x="318" y="1890"/>
                  </a:lnTo>
                  <a:lnTo>
                    <a:pt x="471" y="2151"/>
                  </a:lnTo>
                  <a:cubicBezTo>
                    <a:pt x="368" y="2402"/>
                    <a:pt x="298" y="2670"/>
                    <a:pt x="263" y="2950"/>
                  </a:cubicBezTo>
                  <a:lnTo>
                    <a:pt x="1" y="3078"/>
                  </a:lnTo>
                  <a:lnTo>
                    <a:pt x="2" y="3592"/>
                  </a:lnTo>
                  <a:lnTo>
                    <a:pt x="264" y="3741"/>
                  </a:lnTo>
                  <a:cubicBezTo>
                    <a:pt x="300" y="4021"/>
                    <a:pt x="373" y="4289"/>
                    <a:pt x="477" y="4539"/>
                  </a:cubicBezTo>
                  <a:lnTo>
                    <a:pt x="313" y="4781"/>
                  </a:lnTo>
                  <a:lnTo>
                    <a:pt x="568" y="5227"/>
                  </a:lnTo>
                  <a:lnTo>
                    <a:pt x="869" y="5222"/>
                  </a:lnTo>
                  <a:cubicBezTo>
                    <a:pt x="1035" y="5441"/>
                    <a:pt x="1229" y="5638"/>
                    <a:pt x="1447" y="5806"/>
                  </a:cubicBezTo>
                  <a:lnTo>
                    <a:pt x="1425" y="6098"/>
                  </a:lnTo>
                  <a:lnTo>
                    <a:pt x="1865" y="6355"/>
                  </a:lnTo>
                  <a:lnTo>
                    <a:pt x="2122" y="6199"/>
                  </a:lnTo>
                  <a:cubicBezTo>
                    <a:pt x="2370" y="6304"/>
                    <a:pt x="2634" y="6376"/>
                    <a:pt x="2910" y="6411"/>
                  </a:cubicBezTo>
                  <a:lnTo>
                    <a:pt x="3036" y="6676"/>
                  </a:lnTo>
                  <a:lnTo>
                    <a:pt x="3544" y="6675"/>
                  </a:lnTo>
                  <a:lnTo>
                    <a:pt x="3691" y="6409"/>
                  </a:lnTo>
                  <a:cubicBezTo>
                    <a:pt x="3966" y="6372"/>
                    <a:pt x="4230" y="6300"/>
                    <a:pt x="4478" y="6193"/>
                  </a:cubicBezTo>
                  <a:lnTo>
                    <a:pt x="4716" y="6359"/>
                  </a:lnTo>
                  <a:lnTo>
                    <a:pt x="5156" y="6101"/>
                  </a:lnTo>
                  <a:lnTo>
                    <a:pt x="5151" y="5796"/>
                  </a:lnTo>
                  <a:cubicBezTo>
                    <a:pt x="5368" y="5627"/>
                    <a:pt x="5561" y="5431"/>
                    <a:pt x="5726" y="5210"/>
                  </a:cubicBezTo>
                  <a:lnTo>
                    <a:pt x="6016" y="5233"/>
                  </a:lnTo>
                  <a:lnTo>
                    <a:pt x="6269" y="4787"/>
                  </a:lnTo>
                  <a:lnTo>
                    <a:pt x="6115" y="4526"/>
                  </a:lnTo>
                  <a:cubicBezTo>
                    <a:pt x="6218" y="4274"/>
                    <a:pt x="6289" y="4006"/>
                    <a:pt x="6323" y="3727"/>
                  </a:cubicBezTo>
                  <a:lnTo>
                    <a:pt x="6585" y="3599"/>
                  </a:lnTo>
                  <a:lnTo>
                    <a:pt x="6584" y="3084"/>
                  </a:lnTo>
                  <a:lnTo>
                    <a:pt x="6321" y="2936"/>
                  </a:lnTo>
                  <a:cubicBezTo>
                    <a:pt x="6286" y="2656"/>
                    <a:pt x="6214" y="2388"/>
                    <a:pt x="6109" y="2137"/>
                  </a:cubicBezTo>
                  <a:lnTo>
                    <a:pt x="6272" y="1895"/>
                  </a:lnTo>
                  <a:lnTo>
                    <a:pt x="6018" y="1449"/>
                  </a:lnTo>
                  <a:lnTo>
                    <a:pt x="5717" y="1454"/>
                  </a:lnTo>
                  <a:cubicBezTo>
                    <a:pt x="5551" y="1235"/>
                    <a:pt x="5356" y="1038"/>
                    <a:pt x="5140" y="871"/>
                  </a:cubicBezTo>
                  <a:lnTo>
                    <a:pt x="5162" y="578"/>
                  </a:lnTo>
                  <a:lnTo>
                    <a:pt x="4722" y="321"/>
                  </a:lnTo>
                  <a:lnTo>
                    <a:pt x="4464" y="477"/>
                  </a:lnTo>
                  <a:cubicBezTo>
                    <a:pt x="4216" y="373"/>
                    <a:pt x="3952" y="301"/>
                    <a:pt x="3676" y="266"/>
                  </a:cubicBezTo>
                  <a:lnTo>
                    <a:pt x="3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745687" y="2599168"/>
              <a:ext cx="429658" cy="435564"/>
            </a:xfrm>
            <a:custGeom>
              <a:avLst/>
              <a:gdLst/>
              <a:ahLst/>
              <a:cxnLst/>
              <a:rect l="l" t="t" r="r" b="b"/>
              <a:pathLst>
                <a:path w="5093" h="5163" extrusionOk="0">
                  <a:moveTo>
                    <a:pt x="2546" y="1271"/>
                  </a:moveTo>
                  <a:cubicBezTo>
                    <a:pt x="3259" y="1271"/>
                    <a:pt x="3838" y="1858"/>
                    <a:pt x="3838" y="2581"/>
                  </a:cubicBezTo>
                  <a:cubicBezTo>
                    <a:pt x="3838" y="3305"/>
                    <a:pt x="3259" y="3891"/>
                    <a:pt x="2546" y="3891"/>
                  </a:cubicBezTo>
                  <a:cubicBezTo>
                    <a:pt x="1833" y="3891"/>
                    <a:pt x="1254" y="3305"/>
                    <a:pt x="1254" y="2581"/>
                  </a:cubicBezTo>
                  <a:cubicBezTo>
                    <a:pt x="1254" y="1858"/>
                    <a:pt x="1833" y="1271"/>
                    <a:pt x="2546" y="1271"/>
                  </a:cubicBezTo>
                  <a:close/>
                  <a:moveTo>
                    <a:pt x="2744" y="0"/>
                  </a:moveTo>
                  <a:lnTo>
                    <a:pt x="2352" y="1"/>
                  </a:lnTo>
                  <a:lnTo>
                    <a:pt x="2239" y="207"/>
                  </a:lnTo>
                  <a:cubicBezTo>
                    <a:pt x="2026" y="235"/>
                    <a:pt x="1821" y="291"/>
                    <a:pt x="1629" y="373"/>
                  </a:cubicBezTo>
                  <a:lnTo>
                    <a:pt x="1445" y="245"/>
                  </a:lnTo>
                  <a:lnTo>
                    <a:pt x="1105" y="444"/>
                  </a:lnTo>
                  <a:lnTo>
                    <a:pt x="1109" y="680"/>
                  </a:lnTo>
                  <a:cubicBezTo>
                    <a:pt x="941" y="810"/>
                    <a:pt x="792" y="963"/>
                    <a:pt x="665" y="1133"/>
                  </a:cubicBezTo>
                  <a:lnTo>
                    <a:pt x="440" y="1116"/>
                  </a:lnTo>
                  <a:lnTo>
                    <a:pt x="245" y="1461"/>
                  </a:lnTo>
                  <a:lnTo>
                    <a:pt x="363" y="1663"/>
                  </a:lnTo>
                  <a:cubicBezTo>
                    <a:pt x="284" y="1857"/>
                    <a:pt x="229" y="2065"/>
                    <a:pt x="203" y="2282"/>
                  </a:cubicBezTo>
                  <a:lnTo>
                    <a:pt x="0" y="2379"/>
                  </a:lnTo>
                  <a:lnTo>
                    <a:pt x="1" y="2778"/>
                  </a:lnTo>
                  <a:lnTo>
                    <a:pt x="204" y="2893"/>
                  </a:lnTo>
                  <a:cubicBezTo>
                    <a:pt x="231" y="3109"/>
                    <a:pt x="287" y="3316"/>
                    <a:pt x="368" y="3510"/>
                  </a:cubicBezTo>
                  <a:lnTo>
                    <a:pt x="242" y="3698"/>
                  </a:lnTo>
                  <a:lnTo>
                    <a:pt x="438" y="4042"/>
                  </a:lnTo>
                  <a:lnTo>
                    <a:pt x="672" y="4038"/>
                  </a:lnTo>
                  <a:cubicBezTo>
                    <a:pt x="800" y="4208"/>
                    <a:pt x="950" y="4360"/>
                    <a:pt x="1118" y="4489"/>
                  </a:cubicBezTo>
                  <a:lnTo>
                    <a:pt x="1101" y="4716"/>
                  </a:lnTo>
                  <a:lnTo>
                    <a:pt x="1442" y="4914"/>
                  </a:lnTo>
                  <a:lnTo>
                    <a:pt x="1640" y="4794"/>
                  </a:lnTo>
                  <a:cubicBezTo>
                    <a:pt x="1832" y="4875"/>
                    <a:pt x="2037" y="4930"/>
                    <a:pt x="2250" y="4957"/>
                  </a:cubicBezTo>
                  <a:lnTo>
                    <a:pt x="2347" y="5162"/>
                  </a:lnTo>
                  <a:lnTo>
                    <a:pt x="2740" y="5162"/>
                  </a:lnTo>
                  <a:lnTo>
                    <a:pt x="2853" y="4956"/>
                  </a:lnTo>
                  <a:cubicBezTo>
                    <a:pt x="3067" y="4928"/>
                    <a:pt x="3271" y="4871"/>
                    <a:pt x="3462" y="4789"/>
                  </a:cubicBezTo>
                  <a:lnTo>
                    <a:pt x="3647" y="4918"/>
                  </a:lnTo>
                  <a:lnTo>
                    <a:pt x="3987" y="4718"/>
                  </a:lnTo>
                  <a:lnTo>
                    <a:pt x="3983" y="4482"/>
                  </a:lnTo>
                  <a:cubicBezTo>
                    <a:pt x="4151" y="4352"/>
                    <a:pt x="4300" y="4200"/>
                    <a:pt x="4428" y="4029"/>
                  </a:cubicBezTo>
                  <a:lnTo>
                    <a:pt x="4651" y="4046"/>
                  </a:lnTo>
                  <a:lnTo>
                    <a:pt x="4848" y="3701"/>
                  </a:lnTo>
                  <a:lnTo>
                    <a:pt x="4729" y="3500"/>
                  </a:lnTo>
                  <a:cubicBezTo>
                    <a:pt x="4808" y="3305"/>
                    <a:pt x="4863" y="3098"/>
                    <a:pt x="4890" y="2881"/>
                  </a:cubicBezTo>
                  <a:lnTo>
                    <a:pt x="5092" y="2783"/>
                  </a:lnTo>
                  <a:lnTo>
                    <a:pt x="5091" y="2385"/>
                  </a:lnTo>
                  <a:lnTo>
                    <a:pt x="4888" y="2269"/>
                  </a:lnTo>
                  <a:cubicBezTo>
                    <a:pt x="4861" y="2054"/>
                    <a:pt x="4805" y="1846"/>
                    <a:pt x="4725" y="1652"/>
                  </a:cubicBezTo>
                  <a:lnTo>
                    <a:pt x="4850" y="1465"/>
                  </a:lnTo>
                  <a:lnTo>
                    <a:pt x="4654" y="1120"/>
                  </a:lnTo>
                  <a:lnTo>
                    <a:pt x="4421" y="1124"/>
                  </a:lnTo>
                  <a:cubicBezTo>
                    <a:pt x="4292" y="954"/>
                    <a:pt x="4142" y="802"/>
                    <a:pt x="3975" y="673"/>
                  </a:cubicBezTo>
                  <a:lnTo>
                    <a:pt x="3991" y="446"/>
                  </a:lnTo>
                  <a:lnTo>
                    <a:pt x="3651" y="248"/>
                  </a:lnTo>
                  <a:lnTo>
                    <a:pt x="3452" y="369"/>
                  </a:lnTo>
                  <a:cubicBezTo>
                    <a:pt x="3260" y="287"/>
                    <a:pt x="3055" y="232"/>
                    <a:pt x="2842" y="205"/>
                  </a:cubicBezTo>
                  <a:lnTo>
                    <a:pt x="2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85695" y="1517466"/>
              <a:ext cx="475720" cy="570544"/>
            </a:xfrm>
            <a:custGeom>
              <a:avLst/>
              <a:gdLst/>
              <a:ahLst/>
              <a:cxnLst/>
              <a:rect l="l" t="t" r="r" b="b"/>
              <a:pathLst>
                <a:path w="5639" h="6763" fill="none" extrusionOk="0">
                  <a:moveTo>
                    <a:pt x="0" y="5417"/>
                  </a:moveTo>
                  <a:cubicBezTo>
                    <a:pt x="1124" y="6663"/>
                    <a:pt x="3046" y="6762"/>
                    <a:pt x="4292" y="5639"/>
                  </a:cubicBezTo>
                  <a:cubicBezTo>
                    <a:pt x="5539" y="4515"/>
                    <a:pt x="5638" y="2593"/>
                    <a:pt x="4514" y="1347"/>
                  </a:cubicBezTo>
                  <a:cubicBezTo>
                    <a:pt x="3391" y="100"/>
                    <a:pt x="1469" y="1"/>
                    <a:pt x="222" y="1125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583501" y="1969399"/>
              <a:ext cx="65128" cy="67996"/>
            </a:xfrm>
            <a:custGeom>
              <a:avLst/>
              <a:gdLst/>
              <a:ahLst/>
              <a:cxnLst/>
              <a:rect l="l" t="t" r="r" b="b"/>
              <a:pathLst>
                <a:path w="772" h="806" fill="none" extrusionOk="0">
                  <a:moveTo>
                    <a:pt x="105" y="806"/>
                  </a:moveTo>
                  <a:cubicBezTo>
                    <a:pt x="67" y="593"/>
                    <a:pt x="20" y="278"/>
                    <a:pt x="0" y="63"/>
                  </a:cubicBezTo>
                  <a:cubicBezTo>
                    <a:pt x="211" y="35"/>
                    <a:pt x="559" y="1"/>
                    <a:pt x="772" y="6"/>
                  </a:cubicBezTo>
                </a:path>
              </a:pathLst>
            </a:custGeom>
            <a:noFill/>
            <a:ln w="5150" cap="rnd" cmpd="sng">
              <a:solidFill>
                <a:srgbClr val="7E6C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219096" y="3816695"/>
              <a:ext cx="364699" cy="463403"/>
            </a:xfrm>
            <a:custGeom>
              <a:avLst/>
              <a:gdLst/>
              <a:ahLst/>
              <a:cxnLst/>
              <a:rect l="l" t="t" r="r" b="b"/>
              <a:pathLst>
                <a:path w="4323" h="5493" extrusionOk="0">
                  <a:moveTo>
                    <a:pt x="1319" y="1"/>
                  </a:moveTo>
                  <a:lnTo>
                    <a:pt x="0" y="2523"/>
                  </a:lnTo>
                  <a:lnTo>
                    <a:pt x="2328" y="2523"/>
                  </a:lnTo>
                  <a:lnTo>
                    <a:pt x="1417" y="5492"/>
                  </a:lnTo>
                  <a:lnTo>
                    <a:pt x="4322" y="1762"/>
                  </a:lnTo>
                  <a:lnTo>
                    <a:pt x="2540" y="176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88972" y="3149637"/>
              <a:ext cx="369255" cy="369255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799" y="1"/>
                  </a:moveTo>
                  <a:cubicBezTo>
                    <a:pt x="2565" y="1"/>
                    <a:pt x="2375" y="190"/>
                    <a:pt x="2375" y="425"/>
                  </a:cubicBezTo>
                  <a:cubicBezTo>
                    <a:pt x="2375" y="522"/>
                    <a:pt x="2409" y="611"/>
                    <a:pt x="2464" y="683"/>
                  </a:cubicBezTo>
                  <a:cubicBezTo>
                    <a:pt x="2488" y="724"/>
                    <a:pt x="2602" y="935"/>
                    <a:pt x="2459" y="1091"/>
                  </a:cubicBezTo>
                  <a:lnTo>
                    <a:pt x="1090" y="1091"/>
                  </a:lnTo>
                  <a:lnTo>
                    <a:pt x="1090" y="2391"/>
                  </a:lnTo>
                  <a:cubicBezTo>
                    <a:pt x="1033" y="2444"/>
                    <a:pt x="968" y="2461"/>
                    <a:pt x="906" y="2461"/>
                  </a:cubicBezTo>
                  <a:cubicBezTo>
                    <a:pt x="783" y="2461"/>
                    <a:pt x="674" y="2391"/>
                    <a:pt x="674" y="2391"/>
                  </a:cubicBezTo>
                  <a:cubicBezTo>
                    <a:pt x="604" y="2340"/>
                    <a:pt x="519" y="2309"/>
                    <a:pt x="425" y="2309"/>
                  </a:cubicBezTo>
                  <a:cubicBezTo>
                    <a:pt x="191" y="2309"/>
                    <a:pt x="1" y="2499"/>
                    <a:pt x="1" y="2733"/>
                  </a:cubicBezTo>
                  <a:cubicBezTo>
                    <a:pt x="1" y="2968"/>
                    <a:pt x="191" y="3157"/>
                    <a:pt x="425" y="3157"/>
                  </a:cubicBezTo>
                  <a:cubicBezTo>
                    <a:pt x="523" y="3157"/>
                    <a:pt x="611" y="3123"/>
                    <a:pt x="683" y="3068"/>
                  </a:cubicBezTo>
                  <a:cubicBezTo>
                    <a:pt x="708" y="3053"/>
                    <a:pt x="801" y="3002"/>
                    <a:pt x="905" y="3002"/>
                  </a:cubicBezTo>
                  <a:cubicBezTo>
                    <a:pt x="967" y="3002"/>
                    <a:pt x="1033" y="3020"/>
                    <a:pt x="1090" y="3073"/>
                  </a:cubicBezTo>
                  <a:lnTo>
                    <a:pt x="1090" y="4376"/>
                  </a:lnTo>
                  <a:lnTo>
                    <a:pt x="2393" y="4376"/>
                  </a:lnTo>
                  <a:cubicBezTo>
                    <a:pt x="2536" y="4222"/>
                    <a:pt x="2423" y="4009"/>
                    <a:pt x="2398" y="3968"/>
                  </a:cubicBezTo>
                  <a:cubicBezTo>
                    <a:pt x="2343" y="3897"/>
                    <a:pt x="2309" y="3809"/>
                    <a:pt x="2309" y="3711"/>
                  </a:cubicBezTo>
                  <a:cubicBezTo>
                    <a:pt x="2309" y="3477"/>
                    <a:pt x="2499" y="3286"/>
                    <a:pt x="2734" y="3286"/>
                  </a:cubicBezTo>
                  <a:cubicBezTo>
                    <a:pt x="2968" y="3286"/>
                    <a:pt x="3158" y="3477"/>
                    <a:pt x="3158" y="3711"/>
                  </a:cubicBezTo>
                  <a:cubicBezTo>
                    <a:pt x="3158" y="3804"/>
                    <a:pt x="3127" y="3890"/>
                    <a:pt x="3076" y="3960"/>
                  </a:cubicBezTo>
                  <a:cubicBezTo>
                    <a:pt x="3076" y="3960"/>
                    <a:pt x="2917" y="4204"/>
                    <a:pt x="3076" y="4376"/>
                  </a:cubicBezTo>
                  <a:lnTo>
                    <a:pt x="4376" y="4376"/>
                  </a:lnTo>
                  <a:lnTo>
                    <a:pt x="4376" y="3073"/>
                  </a:lnTo>
                  <a:cubicBezTo>
                    <a:pt x="4319" y="3020"/>
                    <a:pt x="4253" y="3002"/>
                    <a:pt x="4192" y="3002"/>
                  </a:cubicBezTo>
                  <a:cubicBezTo>
                    <a:pt x="4088" y="3002"/>
                    <a:pt x="3995" y="3053"/>
                    <a:pt x="3969" y="3068"/>
                  </a:cubicBezTo>
                  <a:cubicBezTo>
                    <a:pt x="3898" y="3123"/>
                    <a:pt x="3809" y="3157"/>
                    <a:pt x="3712" y="3157"/>
                  </a:cubicBezTo>
                  <a:cubicBezTo>
                    <a:pt x="3477" y="3157"/>
                    <a:pt x="3287" y="2968"/>
                    <a:pt x="3287" y="2733"/>
                  </a:cubicBezTo>
                  <a:cubicBezTo>
                    <a:pt x="3287" y="2499"/>
                    <a:pt x="3477" y="2309"/>
                    <a:pt x="3712" y="2309"/>
                  </a:cubicBezTo>
                  <a:cubicBezTo>
                    <a:pt x="3804" y="2309"/>
                    <a:pt x="3890" y="2340"/>
                    <a:pt x="3960" y="2391"/>
                  </a:cubicBezTo>
                  <a:cubicBezTo>
                    <a:pt x="3960" y="2391"/>
                    <a:pt x="4069" y="2461"/>
                    <a:pt x="4192" y="2461"/>
                  </a:cubicBezTo>
                  <a:cubicBezTo>
                    <a:pt x="4253" y="2461"/>
                    <a:pt x="4319" y="2444"/>
                    <a:pt x="4376" y="2391"/>
                  </a:cubicBezTo>
                  <a:lnTo>
                    <a:pt x="4376" y="1091"/>
                  </a:lnTo>
                  <a:lnTo>
                    <a:pt x="3142" y="1091"/>
                  </a:lnTo>
                  <a:cubicBezTo>
                    <a:pt x="2983" y="919"/>
                    <a:pt x="3142" y="674"/>
                    <a:pt x="3142" y="674"/>
                  </a:cubicBezTo>
                  <a:lnTo>
                    <a:pt x="3141" y="674"/>
                  </a:lnTo>
                  <a:cubicBezTo>
                    <a:pt x="3193" y="604"/>
                    <a:pt x="3224" y="519"/>
                    <a:pt x="3224" y="425"/>
                  </a:cubicBezTo>
                  <a:cubicBezTo>
                    <a:pt x="3224" y="190"/>
                    <a:pt x="3034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867216" y="832945"/>
              <a:ext cx="277300" cy="369255"/>
            </a:xfrm>
            <a:custGeom>
              <a:avLst/>
              <a:gdLst/>
              <a:ahLst/>
              <a:cxnLst/>
              <a:rect l="l" t="t" r="r" b="b"/>
              <a:pathLst>
                <a:path w="3287" h="4377" extrusionOk="0">
                  <a:moveTo>
                    <a:pt x="1709" y="1"/>
                  </a:moveTo>
                  <a:cubicBezTo>
                    <a:pt x="1475" y="1"/>
                    <a:pt x="1285" y="190"/>
                    <a:pt x="1285" y="425"/>
                  </a:cubicBezTo>
                  <a:cubicBezTo>
                    <a:pt x="1285" y="522"/>
                    <a:pt x="1319" y="611"/>
                    <a:pt x="1374" y="683"/>
                  </a:cubicBezTo>
                  <a:cubicBezTo>
                    <a:pt x="1398" y="724"/>
                    <a:pt x="1513" y="935"/>
                    <a:pt x="1369" y="1091"/>
                  </a:cubicBezTo>
                  <a:lnTo>
                    <a:pt x="0" y="1091"/>
                  </a:lnTo>
                  <a:lnTo>
                    <a:pt x="0" y="2393"/>
                  </a:lnTo>
                  <a:cubicBezTo>
                    <a:pt x="58" y="2446"/>
                    <a:pt x="123" y="2464"/>
                    <a:pt x="185" y="2464"/>
                  </a:cubicBezTo>
                  <a:cubicBezTo>
                    <a:pt x="289" y="2464"/>
                    <a:pt x="382" y="2413"/>
                    <a:pt x="408" y="2399"/>
                  </a:cubicBezTo>
                  <a:cubicBezTo>
                    <a:pt x="480" y="2344"/>
                    <a:pt x="568" y="2309"/>
                    <a:pt x="666" y="2309"/>
                  </a:cubicBezTo>
                  <a:cubicBezTo>
                    <a:pt x="900" y="2309"/>
                    <a:pt x="1090" y="2499"/>
                    <a:pt x="1090" y="2734"/>
                  </a:cubicBezTo>
                  <a:cubicBezTo>
                    <a:pt x="1090" y="2968"/>
                    <a:pt x="900" y="3158"/>
                    <a:pt x="666" y="3158"/>
                  </a:cubicBezTo>
                  <a:cubicBezTo>
                    <a:pt x="572" y="3158"/>
                    <a:pt x="487" y="3127"/>
                    <a:pt x="417" y="3076"/>
                  </a:cubicBezTo>
                  <a:cubicBezTo>
                    <a:pt x="417" y="3076"/>
                    <a:pt x="308" y="3005"/>
                    <a:pt x="185" y="3005"/>
                  </a:cubicBezTo>
                  <a:cubicBezTo>
                    <a:pt x="123" y="3005"/>
                    <a:pt x="58" y="3023"/>
                    <a:pt x="0" y="3076"/>
                  </a:cubicBezTo>
                  <a:lnTo>
                    <a:pt x="0" y="4376"/>
                  </a:lnTo>
                  <a:lnTo>
                    <a:pt x="1303" y="4376"/>
                  </a:lnTo>
                  <a:cubicBezTo>
                    <a:pt x="1446" y="4222"/>
                    <a:pt x="1333" y="4009"/>
                    <a:pt x="1308" y="3968"/>
                  </a:cubicBezTo>
                  <a:cubicBezTo>
                    <a:pt x="1253" y="3897"/>
                    <a:pt x="1219" y="3809"/>
                    <a:pt x="1219" y="3711"/>
                  </a:cubicBezTo>
                  <a:cubicBezTo>
                    <a:pt x="1219" y="3477"/>
                    <a:pt x="1409" y="3286"/>
                    <a:pt x="1644" y="3286"/>
                  </a:cubicBezTo>
                  <a:cubicBezTo>
                    <a:pt x="1878" y="3286"/>
                    <a:pt x="2068" y="3477"/>
                    <a:pt x="2068" y="3711"/>
                  </a:cubicBezTo>
                  <a:cubicBezTo>
                    <a:pt x="2068" y="3804"/>
                    <a:pt x="2037" y="3890"/>
                    <a:pt x="1986" y="3961"/>
                  </a:cubicBezTo>
                  <a:cubicBezTo>
                    <a:pt x="1986" y="3961"/>
                    <a:pt x="1827" y="4204"/>
                    <a:pt x="1986" y="4376"/>
                  </a:cubicBezTo>
                  <a:lnTo>
                    <a:pt x="3287" y="4376"/>
                  </a:lnTo>
                  <a:lnTo>
                    <a:pt x="3287" y="3073"/>
                  </a:lnTo>
                  <a:cubicBezTo>
                    <a:pt x="3229" y="3020"/>
                    <a:pt x="3164" y="3003"/>
                    <a:pt x="3102" y="3003"/>
                  </a:cubicBezTo>
                  <a:cubicBezTo>
                    <a:pt x="2998" y="3003"/>
                    <a:pt x="2905" y="3053"/>
                    <a:pt x="2879" y="3068"/>
                  </a:cubicBezTo>
                  <a:cubicBezTo>
                    <a:pt x="2808" y="3123"/>
                    <a:pt x="2718" y="3158"/>
                    <a:pt x="2622" y="3158"/>
                  </a:cubicBezTo>
                  <a:cubicBezTo>
                    <a:pt x="2387" y="3158"/>
                    <a:pt x="2197" y="2968"/>
                    <a:pt x="2197" y="2734"/>
                  </a:cubicBezTo>
                  <a:cubicBezTo>
                    <a:pt x="2197" y="2499"/>
                    <a:pt x="2387" y="2309"/>
                    <a:pt x="2622" y="2309"/>
                  </a:cubicBezTo>
                  <a:cubicBezTo>
                    <a:pt x="2715" y="2309"/>
                    <a:pt x="2801" y="2340"/>
                    <a:pt x="2870" y="2392"/>
                  </a:cubicBezTo>
                  <a:lnTo>
                    <a:pt x="2870" y="2391"/>
                  </a:lnTo>
                  <a:cubicBezTo>
                    <a:pt x="2870" y="2391"/>
                    <a:pt x="2979" y="2461"/>
                    <a:pt x="3102" y="2461"/>
                  </a:cubicBezTo>
                  <a:cubicBezTo>
                    <a:pt x="3164" y="2461"/>
                    <a:pt x="3230" y="2444"/>
                    <a:pt x="3287" y="2391"/>
                  </a:cubicBezTo>
                  <a:lnTo>
                    <a:pt x="3287" y="1091"/>
                  </a:lnTo>
                  <a:lnTo>
                    <a:pt x="2052" y="1091"/>
                  </a:lnTo>
                  <a:cubicBezTo>
                    <a:pt x="1892" y="919"/>
                    <a:pt x="2052" y="674"/>
                    <a:pt x="2052" y="674"/>
                  </a:cubicBezTo>
                  <a:lnTo>
                    <a:pt x="2051" y="674"/>
                  </a:lnTo>
                  <a:cubicBezTo>
                    <a:pt x="2103" y="604"/>
                    <a:pt x="2133" y="519"/>
                    <a:pt x="2133" y="425"/>
                  </a:cubicBezTo>
                  <a:cubicBezTo>
                    <a:pt x="2133" y="190"/>
                    <a:pt x="1944" y="1"/>
                    <a:pt x="1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574773" y="1202793"/>
              <a:ext cx="366133" cy="366049"/>
            </a:xfrm>
            <a:custGeom>
              <a:avLst/>
              <a:gdLst/>
              <a:ahLst/>
              <a:cxnLst/>
              <a:rect l="l" t="t" r="r" b="b"/>
              <a:pathLst>
                <a:path w="4340" h="4339" extrusionOk="0">
                  <a:moveTo>
                    <a:pt x="1589" y="0"/>
                  </a:moveTo>
                  <a:lnTo>
                    <a:pt x="1589" y="1588"/>
                  </a:lnTo>
                  <a:lnTo>
                    <a:pt x="1" y="1588"/>
                  </a:lnTo>
                  <a:lnTo>
                    <a:pt x="1" y="2750"/>
                  </a:lnTo>
                  <a:lnTo>
                    <a:pt x="1589" y="2750"/>
                  </a:lnTo>
                  <a:lnTo>
                    <a:pt x="1589" y="4339"/>
                  </a:lnTo>
                  <a:lnTo>
                    <a:pt x="2751" y="4339"/>
                  </a:lnTo>
                  <a:lnTo>
                    <a:pt x="2751" y="2750"/>
                  </a:lnTo>
                  <a:lnTo>
                    <a:pt x="4339" y="2750"/>
                  </a:lnTo>
                  <a:lnTo>
                    <a:pt x="4339" y="1588"/>
                  </a:lnTo>
                  <a:lnTo>
                    <a:pt x="2751" y="158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95157" y="1029764"/>
              <a:ext cx="208291" cy="208375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904" y="1"/>
                  </a:moveTo>
                  <a:lnTo>
                    <a:pt x="904" y="905"/>
                  </a:lnTo>
                  <a:lnTo>
                    <a:pt x="1" y="905"/>
                  </a:lnTo>
                  <a:lnTo>
                    <a:pt x="1" y="1566"/>
                  </a:lnTo>
                  <a:lnTo>
                    <a:pt x="904" y="1566"/>
                  </a:lnTo>
                  <a:lnTo>
                    <a:pt x="904" y="2469"/>
                  </a:lnTo>
                  <a:lnTo>
                    <a:pt x="1565" y="2469"/>
                  </a:lnTo>
                  <a:lnTo>
                    <a:pt x="1565" y="1566"/>
                  </a:lnTo>
                  <a:lnTo>
                    <a:pt x="2468" y="1566"/>
                  </a:lnTo>
                  <a:lnTo>
                    <a:pt x="2468" y="905"/>
                  </a:lnTo>
                  <a:lnTo>
                    <a:pt x="1565" y="905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049571" y="1824885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8" y="589"/>
                  </a:moveTo>
                  <a:cubicBezTo>
                    <a:pt x="1178" y="264"/>
                    <a:pt x="914" y="1"/>
                    <a:pt x="589" y="1"/>
                  </a:cubicBezTo>
                  <a:cubicBezTo>
                    <a:pt x="265" y="1"/>
                    <a:pt x="1" y="264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16870" y="325863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829038" y="125889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93621" y="3710482"/>
              <a:ext cx="99295" cy="99295"/>
            </a:xfrm>
            <a:custGeom>
              <a:avLst/>
              <a:gdLst/>
              <a:ahLst/>
              <a:cxnLst/>
              <a:rect l="l" t="t" r="r" b="b"/>
              <a:pathLst>
                <a:path w="1177" h="1177" fill="none" extrusionOk="0">
                  <a:moveTo>
                    <a:pt x="1177" y="588"/>
                  </a:moveTo>
                  <a:cubicBezTo>
                    <a:pt x="1177" y="263"/>
                    <a:pt x="914" y="0"/>
                    <a:pt x="589" y="0"/>
                  </a:cubicBezTo>
                  <a:cubicBezTo>
                    <a:pt x="264" y="0"/>
                    <a:pt x="1" y="263"/>
                    <a:pt x="1" y="588"/>
                  </a:cubicBezTo>
                  <a:cubicBezTo>
                    <a:pt x="1" y="913"/>
                    <a:pt x="264" y="1176"/>
                    <a:pt x="589" y="1176"/>
                  </a:cubicBezTo>
                  <a:cubicBezTo>
                    <a:pt x="914" y="1176"/>
                    <a:pt x="1177" y="913"/>
                    <a:pt x="1177" y="58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246001" y="4366488"/>
              <a:ext cx="99295" cy="99379"/>
            </a:xfrm>
            <a:custGeom>
              <a:avLst/>
              <a:gdLst/>
              <a:ahLst/>
              <a:cxnLst/>
              <a:rect l="l" t="t" r="r" b="b"/>
              <a:pathLst>
                <a:path w="1177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3" y="0"/>
                    <a:pt x="1" y="264"/>
                    <a:pt x="1" y="589"/>
                  </a:cubicBezTo>
                  <a:cubicBezTo>
                    <a:pt x="1" y="914"/>
                    <a:pt x="263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216274" y="4289380"/>
              <a:ext cx="43868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0"/>
                  </a:moveTo>
                  <a:cubicBezTo>
                    <a:pt x="195" y="0"/>
                    <a:pt x="125" y="29"/>
                    <a:pt x="79" y="75"/>
                  </a:cubicBezTo>
                  <a:cubicBezTo>
                    <a:pt x="53" y="99"/>
                    <a:pt x="35" y="127"/>
                    <a:pt x="24" y="158"/>
                  </a:cubicBezTo>
                  <a:cubicBezTo>
                    <a:pt x="9" y="190"/>
                    <a:pt x="1" y="223"/>
                    <a:pt x="3" y="258"/>
                  </a:cubicBezTo>
                  <a:cubicBezTo>
                    <a:pt x="5" y="325"/>
                    <a:pt x="28" y="394"/>
                    <a:pt x="79" y="440"/>
                  </a:cubicBezTo>
                  <a:cubicBezTo>
                    <a:pt x="128" y="486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0"/>
                  </a:cubicBezTo>
                  <a:cubicBezTo>
                    <a:pt x="468" y="417"/>
                    <a:pt x="486" y="389"/>
                    <a:pt x="496" y="357"/>
                  </a:cubicBezTo>
                  <a:cubicBezTo>
                    <a:pt x="512" y="327"/>
                    <a:pt x="519" y="293"/>
                    <a:pt x="519" y="258"/>
                  </a:cubicBezTo>
                  <a:cubicBezTo>
                    <a:pt x="515" y="191"/>
                    <a:pt x="493" y="122"/>
                    <a:pt x="443" y="75"/>
                  </a:cubicBezTo>
                  <a:cubicBezTo>
                    <a:pt x="393" y="29"/>
                    <a:pt x="330" y="0"/>
                    <a:pt x="26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6126" y="1968893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60" y="1"/>
                  </a:moveTo>
                  <a:cubicBezTo>
                    <a:pt x="194" y="1"/>
                    <a:pt x="124" y="29"/>
                    <a:pt x="77" y="76"/>
                  </a:cubicBezTo>
                  <a:cubicBezTo>
                    <a:pt x="53" y="100"/>
                    <a:pt x="34" y="127"/>
                    <a:pt x="24" y="159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5"/>
                    <a:pt x="26" y="394"/>
                    <a:pt x="77" y="441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6" y="488"/>
                    <a:pt x="442" y="441"/>
                  </a:cubicBezTo>
                  <a:cubicBezTo>
                    <a:pt x="467" y="418"/>
                    <a:pt x="485" y="390"/>
                    <a:pt x="495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4" y="192"/>
                    <a:pt x="493" y="123"/>
                    <a:pt x="442" y="76"/>
                  </a:cubicBezTo>
                  <a:cubicBezTo>
                    <a:pt x="391" y="30"/>
                    <a:pt x="329" y="1"/>
                    <a:pt x="26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75227" y="2041782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0" y="1"/>
                    <a:pt x="84" y="20"/>
                    <a:pt x="52" y="51"/>
                  </a:cubicBezTo>
                  <a:cubicBezTo>
                    <a:pt x="23" y="80"/>
                    <a:pt x="0" y="129"/>
                    <a:pt x="3" y="173"/>
                  </a:cubicBezTo>
                  <a:cubicBezTo>
                    <a:pt x="6" y="265"/>
                    <a:pt x="78" y="345"/>
                    <a:pt x="175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8" y="216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03035" y="104950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0"/>
                  </a:moveTo>
                  <a:cubicBezTo>
                    <a:pt x="129" y="0"/>
                    <a:pt x="83" y="19"/>
                    <a:pt x="53" y="51"/>
                  </a:cubicBezTo>
                  <a:cubicBezTo>
                    <a:pt x="22" y="80"/>
                    <a:pt x="0" y="129"/>
                    <a:pt x="2" y="172"/>
                  </a:cubicBezTo>
                  <a:cubicBezTo>
                    <a:pt x="6" y="265"/>
                    <a:pt x="78" y="344"/>
                    <a:pt x="174" y="344"/>
                  </a:cubicBezTo>
                  <a:cubicBezTo>
                    <a:pt x="218" y="344"/>
                    <a:pt x="264" y="325"/>
                    <a:pt x="295" y="293"/>
                  </a:cubicBezTo>
                  <a:cubicBezTo>
                    <a:pt x="325" y="264"/>
                    <a:pt x="348" y="215"/>
                    <a:pt x="346" y="172"/>
                  </a:cubicBezTo>
                  <a:cubicBezTo>
                    <a:pt x="342" y="79"/>
                    <a:pt x="270" y="0"/>
                    <a:pt x="17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553637" y="874199"/>
              <a:ext cx="43869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1"/>
                  </a:moveTo>
                  <a:cubicBezTo>
                    <a:pt x="193" y="1"/>
                    <a:pt x="124" y="30"/>
                    <a:pt x="77" y="77"/>
                  </a:cubicBezTo>
                  <a:cubicBezTo>
                    <a:pt x="52" y="100"/>
                    <a:pt x="35" y="127"/>
                    <a:pt x="24" y="160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6"/>
                    <a:pt x="27" y="395"/>
                    <a:pt x="77" y="442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5" y="488"/>
                    <a:pt x="442" y="442"/>
                  </a:cubicBezTo>
                  <a:cubicBezTo>
                    <a:pt x="468" y="418"/>
                    <a:pt x="485" y="390"/>
                    <a:pt x="496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5" y="192"/>
                    <a:pt x="493" y="123"/>
                    <a:pt x="442" y="77"/>
                  </a:cubicBezTo>
                  <a:cubicBezTo>
                    <a:pt x="392" y="31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62212" y="780556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1" y="0"/>
                    <a:pt x="84" y="19"/>
                    <a:pt x="53" y="51"/>
                  </a:cubicBezTo>
                  <a:cubicBezTo>
                    <a:pt x="23" y="81"/>
                    <a:pt x="0" y="129"/>
                    <a:pt x="3" y="172"/>
                  </a:cubicBezTo>
                  <a:cubicBezTo>
                    <a:pt x="7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4"/>
                  </a:cubicBezTo>
                  <a:cubicBezTo>
                    <a:pt x="326" y="264"/>
                    <a:pt x="349" y="215"/>
                    <a:pt x="346" y="172"/>
                  </a:cubicBezTo>
                  <a:cubicBezTo>
                    <a:pt x="343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A7C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60535" y="4354677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1" y="1"/>
                    <a:pt x="83" y="20"/>
                    <a:pt x="53" y="50"/>
                  </a:cubicBezTo>
                  <a:cubicBezTo>
                    <a:pt x="23" y="80"/>
                    <a:pt x="0" y="129"/>
                    <a:pt x="2" y="173"/>
                  </a:cubicBezTo>
                  <a:cubicBezTo>
                    <a:pt x="7" y="265"/>
                    <a:pt x="78" y="345"/>
                    <a:pt x="174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5" y="264"/>
                    <a:pt x="348" y="215"/>
                    <a:pt x="346" y="173"/>
                  </a:cubicBezTo>
                  <a:cubicBezTo>
                    <a:pt x="342" y="79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845963" y="3957328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9" y="345"/>
                    <a:pt x="265" y="326"/>
                    <a:pt x="296" y="295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3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26101" y="3006810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5" y="20"/>
                    <a:pt x="53" y="52"/>
                  </a:cubicBezTo>
                  <a:cubicBezTo>
                    <a:pt x="24" y="81"/>
                    <a:pt x="1" y="130"/>
                    <a:pt x="3" y="173"/>
                  </a:cubicBezTo>
                  <a:cubicBezTo>
                    <a:pt x="7" y="266"/>
                    <a:pt x="79" y="345"/>
                    <a:pt x="175" y="345"/>
                  </a:cubicBezTo>
                  <a:cubicBezTo>
                    <a:pt x="219" y="345"/>
                    <a:pt x="266" y="326"/>
                    <a:pt x="297" y="295"/>
                  </a:cubicBezTo>
                  <a:cubicBezTo>
                    <a:pt x="327" y="265"/>
                    <a:pt x="348" y="216"/>
                    <a:pt x="347" y="173"/>
                  </a:cubicBezTo>
                  <a:cubicBezTo>
                    <a:pt x="342" y="80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61470" y="3807837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0" y="0"/>
                    <a:pt x="84" y="20"/>
                    <a:pt x="53" y="51"/>
                  </a:cubicBezTo>
                  <a:cubicBezTo>
                    <a:pt x="23" y="81"/>
                    <a:pt x="0" y="130"/>
                    <a:pt x="3" y="172"/>
                  </a:cubicBezTo>
                  <a:cubicBezTo>
                    <a:pt x="6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5"/>
                  </a:cubicBezTo>
                  <a:cubicBezTo>
                    <a:pt x="326" y="264"/>
                    <a:pt x="349" y="215"/>
                    <a:pt x="347" y="172"/>
                  </a:cubicBezTo>
                  <a:cubicBezTo>
                    <a:pt x="342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396759" y="3760593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4" y="20"/>
                    <a:pt x="53" y="50"/>
                  </a:cubicBezTo>
                  <a:cubicBezTo>
                    <a:pt x="24" y="80"/>
                    <a:pt x="1" y="130"/>
                    <a:pt x="3" y="173"/>
                  </a:cubicBezTo>
                  <a:cubicBezTo>
                    <a:pt x="7" y="265"/>
                    <a:pt x="79" y="345"/>
                    <a:pt x="175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6" y="264"/>
                    <a:pt x="348" y="215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84134" y="3836942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59" y="0"/>
                  </a:moveTo>
                  <a:cubicBezTo>
                    <a:pt x="193" y="0"/>
                    <a:pt x="124" y="29"/>
                    <a:pt x="77" y="75"/>
                  </a:cubicBezTo>
                  <a:cubicBezTo>
                    <a:pt x="52" y="99"/>
                    <a:pt x="34" y="127"/>
                    <a:pt x="24" y="158"/>
                  </a:cubicBezTo>
                  <a:cubicBezTo>
                    <a:pt x="7" y="190"/>
                    <a:pt x="0" y="223"/>
                    <a:pt x="1" y="258"/>
                  </a:cubicBezTo>
                  <a:cubicBezTo>
                    <a:pt x="4" y="325"/>
                    <a:pt x="26" y="394"/>
                    <a:pt x="77" y="440"/>
                  </a:cubicBezTo>
                  <a:cubicBezTo>
                    <a:pt x="128" y="487"/>
                    <a:pt x="190" y="516"/>
                    <a:pt x="259" y="516"/>
                  </a:cubicBezTo>
                  <a:cubicBezTo>
                    <a:pt x="326" y="516"/>
                    <a:pt x="395" y="487"/>
                    <a:pt x="442" y="440"/>
                  </a:cubicBezTo>
                  <a:cubicBezTo>
                    <a:pt x="467" y="417"/>
                    <a:pt x="485" y="390"/>
                    <a:pt x="495" y="357"/>
                  </a:cubicBezTo>
                  <a:cubicBezTo>
                    <a:pt x="511" y="327"/>
                    <a:pt x="519" y="294"/>
                    <a:pt x="517" y="258"/>
                  </a:cubicBezTo>
                  <a:cubicBezTo>
                    <a:pt x="514" y="191"/>
                    <a:pt x="492" y="122"/>
                    <a:pt x="442" y="75"/>
                  </a:cubicBezTo>
                  <a:cubicBezTo>
                    <a:pt x="391" y="29"/>
                    <a:pt x="329" y="0"/>
                    <a:pt x="25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825157" y="2430189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2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235171" y="211492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5"/>
                    <a:pt x="78" y="345"/>
                    <a:pt x="174" y="345"/>
                  </a:cubicBezTo>
                  <a:cubicBezTo>
                    <a:pt x="219" y="345"/>
                    <a:pt x="265" y="326"/>
                    <a:pt x="295" y="294"/>
                  </a:cubicBezTo>
                  <a:cubicBezTo>
                    <a:pt x="326" y="265"/>
                    <a:pt x="348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618603" y="2520880"/>
              <a:ext cx="43868" cy="43531"/>
            </a:xfrm>
            <a:custGeom>
              <a:avLst/>
              <a:gdLst/>
              <a:ahLst/>
              <a:cxnLst/>
              <a:rect l="l" t="t" r="r" b="b"/>
              <a:pathLst>
                <a:path w="520" h="516" extrusionOk="0">
                  <a:moveTo>
                    <a:pt x="260" y="1"/>
                  </a:moveTo>
                  <a:cubicBezTo>
                    <a:pt x="194" y="1"/>
                    <a:pt x="124" y="29"/>
                    <a:pt x="78" y="76"/>
                  </a:cubicBezTo>
                  <a:cubicBezTo>
                    <a:pt x="52" y="99"/>
                    <a:pt x="35" y="127"/>
                    <a:pt x="24" y="159"/>
                  </a:cubicBezTo>
                  <a:cubicBezTo>
                    <a:pt x="8" y="189"/>
                    <a:pt x="1" y="223"/>
                    <a:pt x="2" y="258"/>
                  </a:cubicBezTo>
                  <a:cubicBezTo>
                    <a:pt x="5" y="325"/>
                    <a:pt x="27" y="395"/>
                    <a:pt x="78" y="441"/>
                  </a:cubicBezTo>
                  <a:cubicBezTo>
                    <a:pt x="128" y="487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1"/>
                  </a:cubicBezTo>
                  <a:cubicBezTo>
                    <a:pt x="467" y="417"/>
                    <a:pt x="485" y="389"/>
                    <a:pt x="496" y="358"/>
                  </a:cubicBezTo>
                  <a:cubicBezTo>
                    <a:pt x="512" y="327"/>
                    <a:pt x="520" y="294"/>
                    <a:pt x="518" y="258"/>
                  </a:cubicBezTo>
                  <a:cubicBezTo>
                    <a:pt x="515" y="192"/>
                    <a:pt x="493" y="122"/>
                    <a:pt x="443" y="76"/>
                  </a:cubicBezTo>
                  <a:cubicBezTo>
                    <a:pt x="392" y="30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17987" y="3931428"/>
              <a:ext cx="58379" cy="58126"/>
            </a:xfrm>
            <a:custGeom>
              <a:avLst/>
              <a:gdLst/>
              <a:ahLst/>
              <a:cxnLst/>
              <a:rect l="l" t="t" r="r" b="b"/>
              <a:pathLst>
                <a:path w="692" h="689" extrusionOk="0">
                  <a:moveTo>
                    <a:pt x="335" y="0"/>
                  </a:moveTo>
                  <a:cubicBezTo>
                    <a:pt x="292" y="0"/>
                    <a:pt x="251" y="10"/>
                    <a:pt x="213" y="30"/>
                  </a:cubicBezTo>
                  <a:cubicBezTo>
                    <a:pt x="171" y="43"/>
                    <a:pt x="134" y="68"/>
                    <a:pt x="103" y="101"/>
                  </a:cubicBezTo>
                  <a:cubicBezTo>
                    <a:pt x="69" y="132"/>
                    <a:pt x="45" y="169"/>
                    <a:pt x="32" y="212"/>
                  </a:cubicBezTo>
                  <a:cubicBezTo>
                    <a:pt x="10" y="253"/>
                    <a:pt x="0" y="296"/>
                    <a:pt x="2" y="344"/>
                  </a:cubicBezTo>
                  <a:cubicBezTo>
                    <a:pt x="6" y="374"/>
                    <a:pt x="10" y="405"/>
                    <a:pt x="14" y="435"/>
                  </a:cubicBezTo>
                  <a:cubicBezTo>
                    <a:pt x="30" y="494"/>
                    <a:pt x="60" y="544"/>
                    <a:pt x="103" y="587"/>
                  </a:cubicBezTo>
                  <a:cubicBezTo>
                    <a:pt x="170" y="649"/>
                    <a:pt x="253" y="689"/>
                    <a:pt x="346" y="689"/>
                  </a:cubicBezTo>
                  <a:cubicBezTo>
                    <a:pt x="350" y="689"/>
                    <a:pt x="353" y="689"/>
                    <a:pt x="356" y="689"/>
                  </a:cubicBezTo>
                  <a:cubicBezTo>
                    <a:pt x="400" y="689"/>
                    <a:pt x="440" y="678"/>
                    <a:pt x="478" y="659"/>
                  </a:cubicBezTo>
                  <a:cubicBezTo>
                    <a:pt x="521" y="645"/>
                    <a:pt x="558" y="621"/>
                    <a:pt x="589" y="587"/>
                  </a:cubicBezTo>
                  <a:cubicBezTo>
                    <a:pt x="622" y="556"/>
                    <a:pt x="647" y="519"/>
                    <a:pt x="661" y="476"/>
                  </a:cubicBezTo>
                  <a:cubicBezTo>
                    <a:pt x="681" y="435"/>
                    <a:pt x="691" y="392"/>
                    <a:pt x="689" y="344"/>
                  </a:cubicBezTo>
                  <a:cubicBezTo>
                    <a:pt x="686" y="314"/>
                    <a:pt x="681" y="283"/>
                    <a:pt x="677" y="253"/>
                  </a:cubicBezTo>
                  <a:cubicBezTo>
                    <a:pt x="661" y="194"/>
                    <a:pt x="632" y="144"/>
                    <a:pt x="589" y="101"/>
                  </a:cubicBezTo>
                  <a:cubicBezTo>
                    <a:pt x="522" y="39"/>
                    <a:pt x="439" y="0"/>
                    <a:pt x="346" y="0"/>
                  </a:cubicBezTo>
                  <a:cubicBezTo>
                    <a:pt x="343" y="0"/>
                    <a:pt x="339" y="0"/>
                    <a:pt x="3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87327" y="1202624"/>
              <a:ext cx="58463" cy="58126"/>
            </a:xfrm>
            <a:custGeom>
              <a:avLst/>
              <a:gdLst/>
              <a:ahLst/>
              <a:cxnLst/>
              <a:rect l="l" t="t" r="r" b="b"/>
              <a:pathLst>
                <a:path w="693" h="689" extrusionOk="0">
                  <a:moveTo>
                    <a:pt x="336" y="0"/>
                  </a:moveTo>
                  <a:cubicBezTo>
                    <a:pt x="293" y="0"/>
                    <a:pt x="252" y="10"/>
                    <a:pt x="215" y="30"/>
                  </a:cubicBezTo>
                  <a:cubicBezTo>
                    <a:pt x="172" y="44"/>
                    <a:pt x="135" y="68"/>
                    <a:pt x="104" y="101"/>
                  </a:cubicBezTo>
                  <a:cubicBezTo>
                    <a:pt x="70" y="132"/>
                    <a:pt x="46" y="169"/>
                    <a:pt x="32" y="212"/>
                  </a:cubicBezTo>
                  <a:cubicBezTo>
                    <a:pt x="11" y="253"/>
                    <a:pt x="1" y="296"/>
                    <a:pt x="2" y="344"/>
                  </a:cubicBezTo>
                  <a:cubicBezTo>
                    <a:pt x="7" y="375"/>
                    <a:pt x="11" y="405"/>
                    <a:pt x="15" y="435"/>
                  </a:cubicBezTo>
                  <a:cubicBezTo>
                    <a:pt x="31" y="494"/>
                    <a:pt x="61" y="544"/>
                    <a:pt x="104" y="587"/>
                  </a:cubicBezTo>
                  <a:cubicBezTo>
                    <a:pt x="171" y="649"/>
                    <a:pt x="254" y="688"/>
                    <a:pt x="346" y="688"/>
                  </a:cubicBezTo>
                  <a:cubicBezTo>
                    <a:pt x="350" y="688"/>
                    <a:pt x="353" y="688"/>
                    <a:pt x="357" y="688"/>
                  </a:cubicBezTo>
                  <a:cubicBezTo>
                    <a:pt x="401" y="688"/>
                    <a:pt x="441" y="678"/>
                    <a:pt x="479" y="659"/>
                  </a:cubicBezTo>
                  <a:cubicBezTo>
                    <a:pt x="522" y="645"/>
                    <a:pt x="559" y="621"/>
                    <a:pt x="590" y="587"/>
                  </a:cubicBezTo>
                  <a:cubicBezTo>
                    <a:pt x="623" y="556"/>
                    <a:pt x="648" y="519"/>
                    <a:pt x="661" y="476"/>
                  </a:cubicBezTo>
                  <a:cubicBezTo>
                    <a:pt x="683" y="435"/>
                    <a:pt x="692" y="391"/>
                    <a:pt x="690" y="344"/>
                  </a:cubicBezTo>
                  <a:lnTo>
                    <a:pt x="678" y="253"/>
                  </a:lnTo>
                  <a:cubicBezTo>
                    <a:pt x="662" y="194"/>
                    <a:pt x="633" y="143"/>
                    <a:pt x="590" y="101"/>
                  </a:cubicBezTo>
                  <a:cubicBezTo>
                    <a:pt x="523" y="39"/>
                    <a:pt x="440" y="0"/>
                    <a:pt x="346" y="0"/>
                  </a:cubicBezTo>
                  <a:cubicBezTo>
                    <a:pt x="343" y="0"/>
                    <a:pt x="339" y="0"/>
                    <a:pt x="3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dirty="0">
                <a:latin typeface="Arial"/>
                <a:ea typeface="Arial"/>
                <a:cs typeface="Arial"/>
                <a:sym typeface="Arial"/>
              </a:rPr>
              <a:t>Висновок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48"/>
          <p:cNvSpPr txBox="1">
            <a:spLocks noGrp="1"/>
          </p:cNvSpPr>
          <p:nvPr>
            <p:ph type="body" idx="4294967295"/>
          </p:nvPr>
        </p:nvSpPr>
        <p:spPr>
          <a:xfrm>
            <a:off x="814074" y="1275800"/>
            <a:ext cx="7301325" cy="3028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Узагальнивши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можемо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висновок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еталонами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здоров’я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здорової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особистості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забезпечення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життєвих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потреб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активного способу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життя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цілей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адекватної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оптимальної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взаємодії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 людьми,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соціальним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й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іншим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оточенням</a:t>
            </a:r>
            <a:r>
              <a:rPr lang="ru-RU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4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uk-UA" sz="4400" dirty="0">
                <a:latin typeface="Arial"/>
                <a:ea typeface="Arial"/>
                <a:cs typeface="Arial"/>
                <a:sym typeface="Arial"/>
              </a:rPr>
            </a:br>
            <a:br>
              <a:rPr lang="uk-UA" sz="4400" dirty="0">
                <a:latin typeface="Arial"/>
                <a:ea typeface="Arial"/>
                <a:cs typeface="Arial"/>
                <a:sym typeface="Arial"/>
              </a:rPr>
            </a:br>
            <a:br>
              <a:rPr lang="uk-UA" sz="4400" dirty="0">
                <a:latin typeface="Arial"/>
                <a:ea typeface="Arial"/>
                <a:cs typeface="Arial"/>
                <a:sym typeface="Arial"/>
              </a:rPr>
            </a:br>
            <a:r>
              <a:rPr lang="uk-UA" sz="4400" dirty="0">
                <a:latin typeface="Arial"/>
                <a:ea typeface="Arial"/>
                <a:cs typeface="Arial"/>
                <a:sym typeface="Arial"/>
              </a:rPr>
              <a:t>ДЯКУЮ ЗА УВАГУ!!!</a:t>
            </a:r>
            <a:endParaRPr sz="4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29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</a:rPr>
              <a:t>ВСТУП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06787" y="1238601"/>
            <a:ext cx="3565245" cy="2051389"/>
          </a:xfrm>
          <a:custGeom>
            <a:avLst/>
            <a:gdLst/>
            <a:ahLst/>
            <a:cxnLst/>
            <a:rect l="l" t="t" r="r" b="b"/>
            <a:pathLst>
              <a:path w="31245" h="10371" extrusionOk="0">
                <a:moveTo>
                  <a:pt x="273" y="0"/>
                </a:moveTo>
                <a:cubicBezTo>
                  <a:pt x="123" y="0"/>
                  <a:pt x="1" y="123"/>
                  <a:pt x="1" y="273"/>
                </a:cubicBezTo>
                <a:lnTo>
                  <a:pt x="1" y="10097"/>
                </a:lnTo>
                <a:cubicBezTo>
                  <a:pt x="1" y="10248"/>
                  <a:pt x="123" y="10371"/>
                  <a:pt x="273" y="10371"/>
                </a:cubicBezTo>
                <a:lnTo>
                  <a:pt x="30972" y="10371"/>
                </a:lnTo>
                <a:cubicBezTo>
                  <a:pt x="31123" y="10371"/>
                  <a:pt x="31245" y="10248"/>
                  <a:pt x="31245" y="10097"/>
                </a:cubicBezTo>
                <a:lnTo>
                  <a:pt x="31245" y="273"/>
                </a:lnTo>
                <a:cubicBezTo>
                  <a:pt x="31245" y="123"/>
                  <a:pt x="31123" y="0"/>
                  <a:pt x="30972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926723" y="1232433"/>
            <a:ext cx="3826867" cy="2051389"/>
          </a:xfrm>
          <a:custGeom>
            <a:avLst/>
            <a:gdLst/>
            <a:ahLst/>
            <a:cxnLst/>
            <a:rect l="l" t="t" r="r" b="b"/>
            <a:pathLst>
              <a:path w="31245" h="10371" extrusionOk="0">
                <a:moveTo>
                  <a:pt x="273" y="1"/>
                </a:moveTo>
                <a:cubicBezTo>
                  <a:pt x="123" y="1"/>
                  <a:pt x="1" y="122"/>
                  <a:pt x="1" y="273"/>
                </a:cubicBezTo>
                <a:lnTo>
                  <a:pt x="1" y="10098"/>
                </a:lnTo>
                <a:cubicBezTo>
                  <a:pt x="1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3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2"/>
                  <a:pt x="31123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741645" y="3438746"/>
            <a:ext cx="5473406" cy="1540515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3226286" y="1853909"/>
            <a:ext cx="571023" cy="575596"/>
            <a:chOff x="1145224" y="2100503"/>
            <a:chExt cx="505598" cy="509648"/>
          </a:xfrm>
        </p:grpSpPr>
        <p:sp>
          <p:nvSpPr>
            <p:cNvPr id="136" name="Google Shape;136;p16"/>
            <p:cNvSpPr/>
            <p:nvPr/>
          </p:nvSpPr>
          <p:spPr>
            <a:xfrm>
              <a:off x="1145224" y="2100503"/>
              <a:ext cx="284520" cy="382822"/>
            </a:xfrm>
            <a:custGeom>
              <a:avLst/>
              <a:gdLst/>
              <a:ahLst/>
              <a:cxnLst/>
              <a:rect l="l" t="t" r="r" b="b"/>
              <a:pathLst>
                <a:path w="4000" h="5382" extrusionOk="0">
                  <a:moveTo>
                    <a:pt x="2171" y="204"/>
                  </a:moveTo>
                  <a:cubicBezTo>
                    <a:pt x="2257" y="204"/>
                    <a:pt x="2342" y="240"/>
                    <a:pt x="2409" y="304"/>
                  </a:cubicBezTo>
                  <a:cubicBezTo>
                    <a:pt x="2625" y="511"/>
                    <a:pt x="2513" y="801"/>
                    <a:pt x="2641" y="1041"/>
                  </a:cubicBezTo>
                  <a:cubicBezTo>
                    <a:pt x="2760" y="1265"/>
                    <a:pt x="3049" y="1294"/>
                    <a:pt x="3183" y="1509"/>
                  </a:cubicBezTo>
                  <a:cubicBezTo>
                    <a:pt x="3313" y="1716"/>
                    <a:pt x="3316" y="1990"/>
                    <a:pt x="3189" y="2199"/>
                  </a:cubicBezTo>
                  <a:cubicBezTo>
                    <a:pt x="3065" y="2405"/>
                    <a:pt x="2896" y="2575"/>
                    <a:pt x="2938" y="2835"/>
                  </a:cubicBezTo>
                  <a:cubicBezTo>
                    <a:pt x="2975" y="3065"/>
                    <a:pt x="3146" y="3239"/>
                    <a:pt x="3317" y="3385"/>
                  </a:cubicBezTo>
                  <a:cubicBezTo>
                    <a:pt x="3514" y="3552"/>
                    <a:pt x="3666" y="3686"/>
                    <a:pt x="3719" y="3952"/>
                  </a:cubicBezTo>
                  <a:cubicBezTo>
                    <a:pt x="3764" y="4174"/>
                    <a:pt x="3743" y="4428"/>
                    <a:pt x="3648" y="4635"/>
                  </a:cubicBezTo>
                  <a:cubicBezTo>
                    <a:pt x="3538" y="4877"/>
                    <a:pt x="3264" y="5008"/>
                    <a:pt x="3019" y="5074"/>
                  </a:cubicBezTo>
                  <a:cubicBezTo>
                    <a:pt x="2722" y="5152"/>
                    <a:pt x="2409" y="5147"/>
                    <a:pt x="2105" y="5183"/>
                  </a:cubicBezTo>
                  <a:cubicBezTo>
                    <a:pt x="2078" y="5186"/>
                    <a:pt x="2057" y="5198"/>
                    <a:pt x="2041" y="5214"/>
                  </a:cubicBezTo>
                  <a:lnTo>
                    <a:pt x="2041" y="5214"/>
                  </a:lnTo>
                  <a:cubicBezTo>
                    <a:pt x="1676" y="5206"/>
                    <a:pt x="1303" y="5185"/>
                    <a:pt x="946" y="5109"/>
                  </a:cubicBezTo>
                  <a:cubicBezTo>
                    <a:pt x="777" y="5074"/>
                    <a:pt x="586" y="5029"/>
                    <a:pt x="445" y="4923"/>
                  </a:cubicBezTo>
                  <a:cubicBezTo>
                    <a:pt x="237" y="4765"/>
                    <a:pt x="226" y="4424"/>
                    <a:pt x="256" y="4189"/>
                  </a:cubicBezTo>
                  <a:cubicBezTo>
                    <a:pt x="290" y="3905"/>
                    <a:pt x="414" y="3631"/>
                    <a:pt x="604" y="3417"/>
                  </a:cubicBezTo>
                  <a:cubicBezTo>
                    <a:pt x="775" y="3224"/>
                    <a:pt x="1046" y="3132"/>
                    <a:pt x="1190" y="2916"/>
                  </a:cubicBezTo>
                  <a:cubicBezTo>
                    <a:pt x="1455" y="2518"/>
                    <a:pt x="1113" y="2073"/>
                    <a:pt x="1159" y="1654"/>
                  </a:cubicBezTo>
                  <a:cubicBezTo>
                    <a:pt x="1187" y="1400"/>
                    <a:pt x="1416" y="1305"/>
                    <a:pt x="1594" y="1166"/>
                  </a:cubicBezTo>
                  <a:cubicBezTo>
                    <a:pt x="1811" y="997"/>
                    <a:pt x="1830" y="802"/>
                    <a:pt x="1852" y="545"/>
                  </a:cubicBezTo>
                  <a:cubicBezTo>
                    <a:pt x="1865" y="409"/>
                    <a:pt x="1907" y="294"/>
                    <a:pt x="2037" y="234"/>
                  </a:cubicBezTo>
                  <a:cubicBezTo>
                    <a:pt x="2080" y="214"/>
                    <a:pt x="2126" y="204"/>
                    <a:pt x="2171" y="204"/>
                  </a:cubicBezTo>
                  <a:close/>
                  <a:moveTo>
                    <a:pt x="2170" y="0"/>
                  </a:moveTo>
                  <a:cubicBezTo>
                    <a:pt x="2146" y="0"/>
                    <a:pt x="2123" y="2"/>
                    <a:pt x="2099" y="5"/>
                  </a:cubicBezTo>
                  <a:cubicBezTo>
                    <a:pt x="1839" y="43"/>
                    <a:pt x="1676" y="243"/>
                    <a:pt x="1650" y="497"/>
                  </a:cubicBezTo>
                  <a:cubicBezTo>
                    <a:pt x="1634" y="647"/>
                    <a:pt x="1656" y="804"/>
                    <a:pt x="1550" y="927"/>
                  </a:cubicBezTo>
                  <a:cubicBezTo>
                    <a:pt x="1463" y="1030"/>
                    <a:pt x="1333" y="1091"/>
                    <a:pt x="1227" y="1172"/>
                  </a:cubicBezTo>
                  <a:cubicBezTo>
                    <a:pt x="1034" y="1320"/>
                    <a:pt x="937" y="1518"/>
                    <a:pt x="950" y="1763"/>
                  </a:cubicBezTo>
                  <a:cubicBezTo>
                    <a:pt x="962" y="2021"/>
                    <a:pt x="1072" y="2266"/>
                    <a:pt x="1081" y="2523"/>
                  </a:cubicBezTo>
                  <a:cubicBezTo>
                    <a:pt x="1093" y="2875"/>
                    <a:pt x="774" y="2968"/>
                    <a:pt x="552" y="3172"/>
                  </a:cubicBezTo>
                  <a:cubicBezTo>
                    <a:pt x="348" y="3362"/>
                    <a:pt x="198" y="3610"/>
                    <a:pt x="115" y="3876"/>
                  </a:cubicBezTo>
                  <a:cubicBezTo>
                    <a:pt x="17" y="4186"/>
                    <a:pt x="1" y="4557"/>
                    <a:pt x="143" y="4855"/>
                  </a:cubicBezTo>
                  <a:cubicBezTo>
                    <a:pt x="242" y="5063"/>
                    <a:pt x="434" y="5163"/>
                    <a:pt x="647" y="5228"/>
                  </a:cubicBezTo>
                  <a:cubicBezTo>
                    <a:pt x="975" y="5329"/>
                    <a:pt x="1331" y="5364"/>
                    <a:pt x="1681" y="5364"/>
                  </a:cubicBezTo>
                  <a:cubicBezTo>
                    <a:pt x="1798" y="5364"/>
                    <a:pt x="1915" y="5360"/>
                    <a:pt x="2029" y="5353"/>
                  </a:cubicBezTo>
                  <a:lnTo>
                    <a:pt x="2029" y="5353"/>
                  </a:lnTo>
                  <a:cubicBezTo>
                    <a:pt x="2043" y="5371"/>
                    <a:pt x="2064" y="5382"/>
                    <a:pt x="2092" y="5382"/>
                  </a:cubicBezTo>
                  <a:cubicBezTo>
                    <a:pt x="2096" y="5382"/>
                    <a:pt x="2100" y="5382"/>
                    <a:pt x="2105" y="5381"/>
                  </a:cubicBezTo>
                  <a:cubicBezTo>
                    <a:pt x="2643" y="5317"/>
                    <a:pt x="3312" y="5357"/>
                    <a:pt x="3708" y="4909"/>
                  </a:cubicBezTo>
                  <a:cubicBezTo>
                    <a:pt x="3979" y="4602"/>
                    <a:pt x="3999" y="4059"/>
                    <a:pt x="3848" y="3697"/>
                  </a:cubicBezTo>
                  <a:cubicBezTo>
                    <a:pt x="3745" y="3454"/>
                    <a:pt x="3545" y="3333"/>
                    <a:pt x="3361" y="3160"/>
                  </a:cubicBezTo>
                  <a:cubicBezTo>
                    <a:pt x="3265" y="3069"/>
                    <a:pt x="3172" y="2965"/>
                    <a:pt x="3139" y="2835"/>
                  </a:cubicBezTo>
                  <a:cubicBezTo>
                    <a:pt x="3095" y="2660"/>
                    <a:pt x="3207" y="2524"/>
                    <a:pt x="3300" y="2390"/>
                  </a:cubicBezTo>
                  <a:cubicBezTo>
                    <a:pt x="3609" y="1946"/>
                    <a:pt x="3497" y="1379"/>
                    <a:pt x="3022" y="1113"/>
                  </a:cubicBezTo>
                  <a:cubicBezTo>
                    <a:pt x="2856" y="1021"/>
                    <a:pt x="2792" y="943"/>
                    <a:pt x="2774" y="749"/>
                  </a:cubicBezTo>
                  <a:cubicBezTo>
                    <a:pt x="2761" y="602"/>
                    <a:pt x="2747" y="467"/>
                    <a:pt x="2678" y="334"/>
                  </a:cubicBezTo>
                  <a:cubicBezTo>
                    <a:pt x="2577" y="141"/>
                    <a:pt x="2387" y="0"/>
                    <a:pt x="217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285069" y="2185220"/>
              <a:ext cx="20201" cy="424931"/>
            </a:xfrm>
            <a:custGeom>
              <a:avLst/>
              <a:gdLst/>
              <a:ahLst/>
              <a:cxnLst/>
              <a:rect l="l" t="t" r="r" b="b"/>
              <a:pathLst>
                <a:path w="284" h="5974" extrusionOk="0">
                  <a:moveTo>
                    <a:pt x="167" y="1"/>
                  </a:moveTo>
                  <a:cubicBezTo>
                    <a:pt x="132" y="1"/>
                    <a:pt x="97" y="24"/>
                    <a:pt x="94" y="71"/>
                  </a:cubicBezTo>
                  <a:cubicBezTo>
                    <a:pt x="36" y="1040"/>
                    <a:pt x="29" y="2010"/>
                    <a:pt x="18" y="2981"/>
                  </a:cubicBezTo>
                  <a:cubicBezTo>
                    <a:pt x="14" y="3461"/>
                    <a:pt x="10" y="3940"/>
                    <a:pt x="7" y="4420"/>
                  </a:cubicBezTo>
                  <a:lnTo>
                    <a:pt x="3" y="5141"/>
                  </a:lnTo>
                  <a:cubicBezTo>
                    <a:pt x="1" y="5394"/>
                    <a:pt x="21" y="5639"/>
                    <a:pt x="39" y="5890"/>
                  </a:cubicBezTo>
                  <a:cubicBezTo>
                    <a:pt x="44" y="5946"/>
                    <a:pt x="84" y="5973"/>
                    <a:pt x="125" y="5973"/>
                  </a:cubicBezTo>
                  <a:cubicBezTo>
                    <a:pt x="166" y="5973"/>
                    <a:pt x="207" y="5946"/>
                    <a:pt x="212" y="5890"/>
                  </a:cubicBezTo>
                  <a:cubicBezTo>
                    <a:pt x="234" y="5649"/>
                    <a:pt x="258" y="5414"/>
                    <a:pt x="260" y="5171"/>
                  </a:cubicBezTo>
                  <a:cubicBezTo>
                    <a:pt x="263" y="4930"/>
                    <a:pt x="264" y="4690"/>
                    <a:pt x="265" y="4450"/>
                  </a:cubicBezTo>
                  <a:cubicBezTo>
                    <a:pt x="270" y="3960"/>
                    <a:pt x="272" y="3471"/>
                    <a:pt x="274" y="2981"/>
                  </a:cubicBezTo>
                  <a:cubicBezTo>
                    <a:pt x="278" y="2011"/>
                    <a:pt x="284" y="1041"/>
                    <a:pt x="240" y="71"/>
                  </a:cubicBezTo>
                  <a:cubicBezTo>
                    <a:pt x="238" y="24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54827" y="2386521"/>
              <a:ext cx="150298" cy="85996"/>
            </a:xfrm>
            <a:custGeom>
              <a:avLst/>
              <a:gdLst/>
              <a:ahLst/>
              <a:cxnLst/>
              <a:rect l="l" t="t" r="r" b="b"/>
              <a:pathLst>
                <a:path w="2113" h="1209" extrusionOk="0">
                  <a:moveTo>
                    <a:pt x="84" y="0"/>
                  </a:moveTo>
                  <a:cubicBezTo>
                    <a:pt x="0" y="0"/>
                    <a:pt x="5" y="120"/>
                    <a:pt x="85" y="130"/>
                  </a:cubicBezTo>
                  <a:cubicBezTo>
                    <a:pt x="462" y="171"/>
                    <a:pt x="827" y="248"/>
                    <a:pt x="1173" y="407"/>
                  </a:cubicBezTo>
                  <a:cubicBezTo>
                    <a:pt x="1335" y="482"/>
                    <a:pt x="1489" y="572"/>
                    <a:pt x="1636" y="672"/>
                  </a:cubicBezTo>
                  <a:cubicBezTo>
                    <a:pt x="1778" y="769"/>
                    <a:pt x="2035" y="934"/>
                    <a:pt x="1914" y="1137"/>
                  </a:cubicBezTo>
                  <a:cubicBezTo>
                    <a:pt x="1891" y="1175"/>
                    <a:pt x="1923" y="1208"/>
                    <a:pt x="1957" y="1208"/>
                  </a:cubicBezTo>
                  <a:cubicBezTo>
                    <a:pt x="1972" y="1208"/>
                    <a:pt x="1987" y="1202"/>
                    <a:pt x="1998" y="1186"/>
                  </a:cubicBezTo>
                  <a:cubicBezTo>
                    <a:pt x="2113" y="1023"/>
                    <a:pt x="2029" y="833"/>
                    <a:pt x="1896" y="711"/>
                  </a:cubicBezTo>
                  <a:cubicBezTo>
                    <a:pt x="1736" y="565"/>
                    <a:pt x="1547" y="444"/>
                    <a:pt x="1355" y="344"/>
                  </a:cubicBezTo>
                  <a:cubicBezTo>
                    <a:pt x="968" y="141"/>
                    <a:pt x="524" y="6"/>
                    <a:pt x="85" y="0"/>
                  </a:cubicBezTo>
                  <a:cubicBezTo>
                    <a:pt x="84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218845" y="2332746"/>
              <a:ext cx="80377" cy="44101"/>
            </a:xfrm>
            <a:custGeom>
              <a:avLst/>
              <a:gdLst/>
              <a:ahLst/>
              <a:cxnLst/>
              <a:rect l="l" t="t" r="r" b="b"/>
              <a:pathLst>
                <a:path w="1130" h="620" extrusionOk="0">
                  <a:moveTo>
                    <a:pt x="69" y="1"/>
                  </a:moveTo>
                  <a:cubicBezTo>
                    <a:pt x="54" y="1"/>
                    <a:pt x="38" y="3"/>
                    <a:pt x="23" y="11"/>
                  </a:cubicBezTo>
                  <a:cubicBezTo>
                    <a:pt x="5" y="20"/>
                    <a:pt x="0" y="45"/>
                    <a:pt x="10" y="61"/>
                  </a:cubicBezTo>
                  <a:cubicBezTo>
                    <a:pt x="34" y="101"/>
                    <a:pt x="79" y="110"/>
                    <a:pt x="121" y="125"/>
                  </a:cubicBezTo>
                  <a:cubicBezTo>
                    <a:pt x="165" y="142"/>
                    <a:pt x="211" y="157"/>
                    <a:pt x="255" y="174"/>
                  </a:cubicBezTo>
                  <a:cubicBezTo>
                    <a:pt x="350" y="211"/>
                    <a:pt x="443" y="253"/>
                    <a:pt x="535" y="299"/>
                  </a:cubicBezTo>
                  <a:cubicBezTo>
                    <a:pt x="621" y="344"/>
                    <a:pt x="707" y="392"/>
                    <a:pt x="790" y="444"/>
                  </a:cubicBezTo>
                  <a:cubicBezTo>
                    <a:pt x="876" y="497"/>
                    <a:pt x="955" y="563"/>
                    <a:pt x="1042" y="612"/>
                  </a:cubicBezTo>
                  <a:cubicBezTo>
                    <a:pt x="1050" y="617"/>
                    <a:pt x="1058" y="619"/>
                    <a:pt x="1066" y="619"/>
                  </a:cubicBezTo>
                  <a:cubicBezTo>
                    <a:pt x="1103" y="619"/>
                    <a:pt x="1130" y="571"/>
                    <a:pt x="1099" y="538"/>
                  </a:cubicBezTo>
                  <a:cubicBezTo>
                    <a:pt x="1030" y="466"/>
                    <a:pt x="937" y="408"/>
                    <a:pt x="853" y="353"/>
                  </a:cubicBezTo>
                  <a:cubicBezTo>
                    <a:pt x="766" y="296"/>
                    <a:pt x="676" y="244"/>
                    <a:pt x="583" y="198"/>
                  </a:cubicBezTo>
                  <a:cubicBezTo>
                    <a:pt x="494" y="152"/>
                    <a:pt x="403" y="112"/>
                    <a:pt x="309" y="75"/>
                  </a:cubicBezTo>
                  <a:cubicBezTo>
                    <a:pt x="260" y="56"/>
                    <a:pt x="210" y="36"/>
                    <a:pt x="159" y="20"/>
                  </a:cubicBezTo>
                  <a:cubicBezTo>
                    <a:pt x="129" y="11"/>
                    <a:pt x="99" y="1"/>
                    <a:pt x="69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290404" y="2366391"/>
              <a:ext cx="93109" cy="86281"/>
            </a:xfrm>
            <a:custGeom>
              <a:avLst/>
              <a:gdLst/>
              <a:ahLst/>
              <a:cxnLst/>
              <a:rect l="l" t="t" r="r" b="b"/>
              <a:pathLst>
                <a:path w="1309" h="1213" extrusionOk="0">
                  <a:moveTo>
                    <a:pt x="1264" y="0"/>
                  </a:moveTo>
                  <a:cubicBezTo>
                    <a:pt x="1211" y="0"/>
                    <a:pt x="1148" y="36"/>
                    <a:pt x="1103" y="56"/>
                  </a:cubicBezTo>
                  <a:cubicBezTo>
                    <a:pt x="1035" y="87"/>
                    <a:pt x="969" y="123"/>
                    <a:pt x="905" y="161"/>
                  </a:cubicBezTo>
                  <a:cubicBezTo>
                    <a:pt x="779" y="235"/>
                    <a:pt x="663" y="325"/>
                    <a:pt x="554" y="423"/>
                  </a:cubicBezTo>
                  <a:cubicBezTo>
                    <a:pt x="330" y="628"/>
                    <a:pt x="150" y="872"/>
                    <a:pt x="18" y="1144"/>
                  </a:cubicBezTo>
                  <a:cubicBezTo>
                    <a:pt x="1" y="1180"/>
                    <a:pt x="32" y="1212"/>
                    <a:pt x="62" y="1212"/>
                  </a:cubicBezTo>
                  <a:cubicBezTo>
                    <a:pt x="75" y="1212"/>
                    <a:pt x="88" y="1206"/>
                    <a:pt x="97" y="1190"/>
                  </a:cubicBezTo>
                  <a:cubicBezTo>
                    <a:pt x="231" y="934"/>
                    <a:pt x="411" y="702"/>
                    <a:pt x="623" y="506"/>
                  </a:cubicBezTo>
                  <a:cubicBezTo>
                    <a:pt x="727" y="411"/>
                    <a:pt x="839" y="325"/>
                    <a:pt x="955" y="249"/>
                  </a:cubicBezTo>
                  <a:cubicBezTo>
                    <a:pt x="1013" y="211"/>
                    <a:pt x="1072" y="176"/>
                    <a:pt x="1133" y="143"/>
                  </a:cubicBezTo>
                  <a:cubicBezTo>
                    <a:pt x="1183" y="115"/>
                    <a:pt x="1269" y="89"/>
                    <a:pt x="1300" y="40"/>
                  </a:cubicBezTo>
                  <a:cubicBezTo>
                    <a:pt x="1309" y="27"/>
                    <a:pt x="1301" y="6"/>
                    <a:pt x="1285" y="2"/>
                  </a:cubicBezTo>
                  <a:cubicBezTo>
                    <a:pt x="1279" y="1"/>
                    <a:pt x="1272" y="0"/>
                    <a:pt x="126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291969" y="2329189"/>
              <a:ext cx="61741" cy="54841"/>
            </a:xfrm>
            <a:custGeom>
              <a:avLst/>
              <a:gdLst/>
              <a:ahLst/>
              <a:cxnLst/>
              <a:rect l="l" t="t" r="r" b="b"/>
              <a:pathLst>
                <a:path w="868" h="771" extrusionOk="0">
                  <a:moveTo>
                    <a:pt x="812" y="0"/>
                  </a:moveTo>
                  <a:cubicBezTo>
                    <a:pt x="775" y="0"/>
                    <a:pt x="734" y="24"/>
                    <a:pt x="701" y="38"/>
                  </a:cubicBezTo>
                  <a:cubicBezTo>
                    <a:pt x="661" y="56"/>
                    <a:pt x="622" y="75"/>
                    <a:pt x="584" y="98"/>
                  </a:cubicBezTo>
                  <a:cubicBezTo>
                    <a:pt x="503" y="146"/>
                    <a:pt x="427" y="202"/>
                    <a:pt x="356" y="265"/>
                  </a:cubicBezTo>
                  <a:cubicBezTo>
                    <a:pt x="212" y="392"/>
                    <a:pt x="99" y="543"/>
                    <a:pt x="15" y="714"/>
                  </a:cubicBezTo>
                  <a:cubicBezTo>
                    <a:pt x="0" y="744"/>
                    <a:pt x="25" y="771"/>
                    <a:pt x="50" y="771"/>
                  </a:cubicBezTo>
                  <a:cubicBezTo>
                    <a:pt x="61" y="771"/>
                    <a:pt x="72" y="765"/>
                    <a:pt x="79" y="752"/>
                  </a:cubicBezTo>
                  <a:cubicBezTo>
                    <a:pt x="169" y="598"/>
                    <a:pt x="286" y="456"/>
                    <a:pt x="421" y="338"/>
                  </a:cubicBezTo>
                  <a:cubicBezTo>
                    <a:pt x="487" y="281"/>
                    <a:pt x="560" y="229"/>
                    <a:pt x="636" y="185"/>
                  </a:cubicBezTo>
                  <a:cubicBezTo>
                    <a:pt x="671" y="164"/>
                    <a:pt x="708" y="143"/>
                    <a:pt x="745" y="125"/>
                  </a:cubicBezTo>
                  <a:cubicBezTo>
                    <a:pt x="781" y="105"/>
                    <a:pt x="833" y="93"/>
                    <a:pt x="855" y="56"/>
                  </a:cubicBezTo>
                  <a:cubicBezTo>
                    <a:pt x="868" y="36"/>
                    <a:pt x="856" y="10"/>
                    <a:pt x="834" y="3"/>
                  </a:cubicBezTo>
                  <a:cubicBezTo>
                    <a:pt x="827" y="1"/>
                    <a:pt x="819" y="0"/>
                    <a:pt x="81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296023" y="2252012"/>
              <a:ext cx="45523" cy="61101"/>
            </a:xfrm>
            <a:custGeom>
              <a:avLst/>
              <a:gdLst/>
              <a:ahLst/>
              <a:cxnLst/>
              <a:rect l="l" t="t" r="r" b="b"/>
              <a:pathLst>
                <a:path w="640" h="859" extrusionOk="0">
                  <a:moveTo>
                    <a:pt x="609" y="0"/>
                  </a:moveTo>
                  <a:cubicBezTo>
                    <a:pt x="608" y="0"/>
                    <a:pt x="607" y="0"/>
                    <a:pt x="606" y="0"/>
                  </a:cubicBezTo>
                  <a:cubicBezTo>
                    <a:pt x="523" y="10"/>
                    <a:pt x="452" y="83"/>
                    <a:pt x="395" y="139"/>
                  </a:cubicBezTo>
                  <a:cubicBezTo>
                    <a:pt x="333" y="200"/>
                    <a:pt x="277" y="267"/>
                    <a:pt x="226" y="338"/>
                  </a:cubicBezTo>
                  <a:cubicBezTo>
                    <a:pt x="121" y="483"/>
                    <a:pt x="45" y="642"/>
                    <a:pt x="7" y="816"/>
                  </a:cubicBezTo>
                  <a:cubicBezTo>
                    <a:pt x="1" y="843"/>
                    <a:pt x="20" y="859"/>
                    <a:pt x="39" y="859"/>
                  </a:cubicBezTo>
                  <a:cubicBezTo>
                    <a:pt x="52" y="859"/>
                    <a:pt x="66" y="851"/>
                    <a:pt x="73" y="835"/>
                  </a:cubicBezTo>
                  <a:cubicBezTo>
                    <a:pt x="135" y="684"/>
                    <a:pt x="214" y="535"/>
                    <a:pt x="310" y="402"/>
                  </a:cubicBezTo>
                  <a:cubicBezTo>
                    <a:pt x="357" y="337"/>
                    <a:pt x="410" y="276"/>
                    <a:pt x="467" y="219"/>
                  </a:cubicBezTo>
                  <a:cubicBezTo>
                    <a:pt x="520" y="167"/>
                    <a:pt x="600" y="115"/>
                    <a:pt x="632" y="45"/>
                  </a:cubicBezTo>
                  <a:cubicBezTo>
                    <a:pt x="639" y="28"/>
                    <a:pt x="632" y="0"/>
                    <a:pt x="60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245378" y="2232238"/>
              <a:ext cx="53632" cy="2959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63" y="1"/>
                  </a:moveTo>
                  <a:cubicBezTo>
                    <a:pt x="53" y="1"/>
                    <a:pt x="44" y="2"/>
                    <a:pt x="35" y="3"/>
                  </a:cubicBezTo>
                  <a:cubicBezTo>
                    <a:pt x="8" y="8"/>
                    <a:pt x="1" y="45"/>
                    <a:pt x="19" y="63"/>
                  </a:cubicBezTo>
                  <a:cubicBezTo>
                    <a:pt x="40" y="84"/>
                    <a:pt x="70" y="94"/>
                    <a:pt x="97" y="106"/>
                  </a:cubicBezTo>
                  <a:cubicBezTo>
                    <a:pt x="128" y="119"/>
                    <a:pt x="160" y="129"/>
                    <a:pt x="190" y="141"/>
                  </a:cubicBezTo>
                  <a:cubicBezTo>
                    <a:pt x="250" y="165"/>
                    <a:pt x="307" y="192"/>
                    <a:pt x="364" y="220"/>
                  </a:cubicBezTo>
                  <a:cubicBezTo>
                    <a:pt x="479" y="276"/>
                    <a:pt x="589" y="342"/>
                    <a:pt x="696" y="411"/>
                  </a:cubicBezTo>
                  <a:cubicBezTo>
                    <a:pt x="701" y="414"/>
                    <a:pt x="706" y="416"/>
                    <a:pt x="711" y="416"/>
                  </a:cubicBezTo>
                  <a:cubicBezTo>
                    <a:pt x="735" y="416"/>
                    <a:pt x="753" y="383"/>
                    <a:pt x="733" y="364"/>
                  </a:cubicBezTo>
                  <a:cubicBezTo>
                    <a:pt x="635" y="271"/>
                    <a:pt x="527" y="196"/>
                    <a:pt x="409" y="132"/>
                  </a:cubicBezTo>
                  <a:cubicBezTo>
                    <a:pt x="350" y="100"/>
                    <a:pt x="289" y="74"/>
                    <a:pt x="228" y="49"/>
                  </a:cubicBezTo>
                  <a:cubicBezTo>
                    <a:pt x="179" y="29"/>
                    <a:pt x="119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427972" y="2211467"/>
              <a:ext cx="222850" cy="299102"/>
            </a:xfrm>
            <a:custGeom>
              <a:avLst/>
              <a:gdLst/>
              <a:ahLst/>
              <a:cxnLst/>
              <a:rect l="l" t="t" r="r" b="b"/>
              <a:pathLst>
                <a:path w="3133" h="4205" extrusionOk="0">
                  <a:moveTo>
                    <a:pt x="1695" y="205"/>
                  </a:moveTo>
                  <a:cubicBezTo>
                    <a:pt x="1769" y="205"/>
                    <a:pt x="1840" y="243"/>
                    <a:pt x="1890" y="304"/>
                  </a:cubicBezTo>
                  <a:cubicBezTo>
                    <a:pt x="2026" y="464"/>
                    <a:pt x="1946" y="683"/>
                    <a:pt x="2048" y="854"/>
                  </a:cubicBezTo>
                  <a:cubicBezTo>
                    <a:pt x="2141" y="1013"/>
                    <a:pt x="2346" y="1037"/>
                    <a:pt x="2449" y="1186"/>
                  </a:cubicBezTo>
                  <a:cubicBezTo>
                    <a:pt x="2559" y="1345"/>
                    <a:pt x="2557" y="1558"/>
                    <a:pt x="2459" y="1719"/>
                  </a:cubicBezTo>
                  <a:cubicBezTo>
                    <a:pt x="2364" y="1875"/>
                    <a:pt x="2242" y="2000"/>
                    <a:pt x="2263" y="2195"/>
                  </a:cubicBezTo>
                  <a:cubicBezTo>
                    <a:pt x="2282" y="2363"/>
                    <a:pt x="2392" y="2499"/>
                    <a:pt x="2513" y="2609"/>
                  </a:cubicBezTo>
                  <a:cubicBezTo>
                    <a:pt x="2667" y="2748"/>
                    <a:pt x="2812" y="2840"/>
                    <a:pt x="2864" y="3053"/>
                  </a:cubicBezTo>
                  <a:cubicBezTo>
                    <a:pt x="2903" y="3220"/>
                    <a:pt x="2892" y="3410"/>
                    <a:pt x="2828" y="3570"/>
                  </a:cubicBezTo>
                  <a:cubicBezTo>
                    <a:pt x="2655" y="4003"/>
                    <a:pt x="2023" y="3962"/>
                    <a:pt x="1645" y="4005"/>
                  </a:cubicBezTo>
                  <a:cubicBezTo>
                    <a:pt x="1618" y="4008"/>
                    <a:pt x="1597" y="4020"/>
                    <a:pt x="1582" y="4036"/>
                  </a:cubicBezTo>
                  <a:lnTo>
                    <a:pt x="1582" y="4036"/>
                  </a:lnTo>
                  <a:cubicBezTo>
                    <a:pt x="1309" y="4026"/>
                    <a:pt x="1031" y="4009"/>
                    <a:pt x="764" y="3952"/>
                  </a:cubicBezTo>
                  <a:cubicBezTo>
                    <a:pt x="634" y="3925"/>
                    <a:pt x="484" y="3893"/>
                    <a:pt x="377" y="3809"/>
                  </a:cubicBezTo>
                  <a:cubicBezTo>
                    <a:pt x="224" y="3689"/>
                    <a:pt x="217" y="3436"/>
                    <a:pt x="240" y="3259"/>
                  </a:cubicBezTo>
                  <a:cubicBezTo>
                    <a:pt x="268" y="3040"/>
                    <a:pt x="366" y="2826"/>
                    <a:pt x="517" y="2665"/>
                  </a:cubicBezTo>
                  <a:cubicBezTo>
                    <a:pt x="649" y="2523"/>
                    <a:pt x="851" y="2453"/>
                    <a:pt x="959" y="2289"/>
                  </a:cubicBezTo>
                  <a:cubicBezTo>
                    <a:pt x="1156" y="1988"/>
                    <a:pt x="928" y="1656"/>
                    <a:pt x="936" y="1340"/>
                  </a:cubicBezTo>
                  <a:cubicBezTo>
                    <a:pt x="942" y="1136"/>
                    <a:pt x="1109" y="1063"/>
                    <a:pt x="1253" y="953"/>
                  </a:cubicBezTo>
                  <a:cubicBezTo>
                    <a:pt x="1399" y="841"/>
                    <a:pt x="1458" y="708"/>
                    <a:pt x="1470" y="527"/>
                  </a:cubicBezTo>
                  <a:cubicBezTo>
                    <a:pt x="1477" y="409"/>
                    <a:pt x="1480" y="285"/>
                    <a:pt x="1600" y="227"/>
                  </a:cubicBezTo>
                  <a:cubicBezTo>
                    <a:pt x="1631" y="212"/>
                    <a:pt x="1664" y="205"/>
                    <a:pt x="1695" y="205"/>
                  </a:cubicBezTo>
                  <a:close/>
                  <a:moveTo>
                    <a:pt x="1694" y="1"/>
                  </a:moveTo>
                  <a:cubicBezTo>
                    <a:pt x="1681" y="1"/>
                    <a:pt x="1668" y="1"/>
                    <a:pt x="1655" y="3"/>
                  </a:cubicBezTo>
                  <a:cubicBezTo>
                    <a:pt x="1464" y="21"/>
                    <a:pt x="1314" y="159"/>
                    <a:pt x="1278" y="346"/>
                  </a:cubicBezTo>
                  <a:cubicBezTo>
                    <a:pt x="1255" y="472"/>
                    <a:pt x="1286" y="616"/>
                    <a:pt x="1201" y="722"/>
                  </a:cubicBezTo>
                  <a:cubicBezTo>
                    <a:pt x="1136" y="804"/>
                    <a:pt x="1028" y="853"/>
                    <a:pt x="946" y="917"/>
                  </a:cubicBezTo>
                  <a:cubicBezTo>
                    <a:pt x="575" y="1205"/>
                    <a:pt x="812" y="1587"/>
                    <a:pt x="830" y="1965"/>
                  </a:cubicBezTo>
                  <a:cubicBezTo>
                    <a:pt x="843" y="2236"/>
                    <a:pt x="585" y="2309"/>
                    <a:pt x="417" y="2469"/>
                  </a:cubicBezTo>
                  <a:cubicBezTo>
                    <a:pt x="256" y="2624"/>
                    <a:pt x="139" y="2825"/>
                    <a:pt x="77" y="3038"/>
                  </a:cubicBezTo>
                  <a:cubicBezTo>
                    <a:pt x="8" y="3280"/>
                    <a:pt x="0" y="3562"/>
                    <a:pt x="112" y="3790"/>
                  </a:cubicBezTo>
                  <a:cubicBezTo>
                    <a:pt x="190" y="3948"/>
                    <a:pt x="336" y="4028"/>
                    <a:pt x="498" y="4079"/>
                  </a:cubicBezTo>
                  <a:cubicBezTo>
                    <a:pt x="747" y="4159"/>
                    <a:pt x="1017" y="4186"/>
                    <a:pt x="1284" y="4186"/>
                  </a:cubicBezTo>
                  <a:cubicBezTo>
                    <a:pt x="1380" y="4186"/>
                    <a:pt x="1476" y="4183"/>
                    <a:pt x="1570" y="4176"/>
                  </a:cubicBezTo>
                  <a:lnTo>
                    <a:pt x="1570" y="4176"/>
                  </a:lnTo>
                  <a:cubicBezTo>
                    <a:pt x="1584" y="4193"/>
                    <a:pt x="1604" y="4204"/>
                    <a:pt x="1632" y="4204"/>
                  </a:cubicBezTo>
                  <a:cubicBezTo>
                    <a:pt x="1636" y="4204"/>
                    <a:pt x="1640" y="4204"/>
                    <a:pt x="1645" y="4203"/>
                  </a:cubicBezTo>
                  <a:cubicBezTo>
                    <a:pt x="2067" y="4155"/>
                    <a:pt x="2578" y="4182"/>
                    <a:pt x="2894" y="3838"/>
                  </a:cubicBezTo>
                  <a:cubicBezTo>
                    <a:pt x="3114" y="3600"/>
                    <a:pt x="3133" y="3170"/>
                    <a:pt x="3017" y="2883"/>
                  </a:cubicBezTo>
                  <a:cubicBezTo>
                    <a:pt x="2942" y="2695"/>
                    <a:pt x="2797" y="2599"/>
                    <a:pt x="2653" y="2468"/>
                  </a:cubicBezTo>
                  <a:cubicBezTo>
                    <a:pt x="2573" y="2396"/>
                    <a:pt x="2482" y="2306"/>
                    <a:pt x="2463" y="2195"/>
                  </a:cubicBezTo>
                  <a:cubicBezTo>
                    <a:pt x="2439" y="2060"/>
                    <a:pt x="2537" y="1959"/>
                    <a:pt x="2606" y="1856"/>
                  </a:cubicBezTo>
                  <a:cubicBezTo>
                    <a:pt x="2831" y="1517"/>
                    <a:pt x="2734" y="1074"/>
                    <a:pt x="2380" y="873"/>
                  </a:cubicBezTo>
                  <a:cubicBezTo>
                    <a:pt x="2323" y="841"/>
                    <a:pt x="2254" y="812"/>
                    <a:pt x="2219" y="755"/>
                  </a:cubicBezTo>
                  <a:cubicBezTo>
                    <a:pt x="2185" y="700"/>
                    <a:pt x="2187" y="625"/>
                    <a:pt x="2182" y="564"/>
                  </a:cubicBezTo>
                  <a:cubicBezTo>
                    <a:pt x="2173" y="459"/>
                    <a:pt x="2155" y="361"/>
                    <a:pt x="2105" y="267"/>
                  </a:cubicBezTo>
                  <a:cubicBezTo>
                    <a:pt x="2024" y="113"/>
                    <a:pt x="1870" y="1"/>
                    <a:pt x="16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534172" y="2277477"/>
              <a:ext cx="20841" cy="330897"/>
            </a:xfrm>
            <a:custGeom>
              <a:avLst/>
              <a:gdLst/>
              <a:ahLst/>
              <a:cxnLst/>
              <a:rect l="l" t="t" r="r" b="b"/>
              <a:pathLst>
                <a:path w="293" h="4652" extrusionOk="0">
                  <a:moveTo>
                    <a:pt x="174" y="1"/>
                  </a:moveTo>
                  <a:cubicBezTo>
                    <a:pt x="139" y="1"/>
                    <a:pt x="104" y="24"/>
                    <a:pt x="101" y="71"/>
                  </a:cubicBezTo>
                  <a:cubicBezTo>
                    <a:pt x="44" y="829"/>
                    <a:pt x="39" y="1589"/>
                    <a:pt x="30" y="2349"/>
                  </a:cubicBezTo>
                  <a:cubicBezTo>
                    <a:pt x="25" y="2718"/>
                    <a:pt x="22" y="3088"/>
                    <a:pt x="20" y="3458"/>
                  </a:cubicBezTo>
                  <a:cubicBezTo>
                    <a:pt x="18" y="3837"/>
                    <a:pt x="1" y="4215"/>
                    <a:pt x="59" y="4589"/>
                  </a:cubicBezTo>
                  <a:cubicBezTo>
                    <a:pt x="65" y="4631"/>
                    <a:pt x="103" y="4651"/>
                    <a:pt x="141" y="4651"/>
                  </a:cubicBezTo>
                  <a:cubicBezTo>
                    <a:pt x="180" y="4651"/>
                    <a:pt x="218" y="4631"/>
                    <a:pt x="225" y="4589"/>
                  </a:cubicBezTo>
                  <a:cubicBezTo>
                    <a:pt x="287" y="4225"/>
                    <a:pt x="276" y="3857"/>
                    <a:pt x="280" y="3488"/>
                  </a:cubicBezTo>
                  <a:cubicBezTo>
                    <a:pt x="282" y="3108"/>
                    <a:pt x="285" y="2728"/>
                    <a:pt x="286" y="2349"/>
                  </a:cubicBezTo>
                  <a:cubicBezTo>
                    <a:pt x="288" y="1589"/>
                    <a:pt x="293" y="830"/>
                    <a:pt x="246" y="71"/>
                  </a:cubicBezTo>
                  <a:cubicBezTo>
                    <a:pt x="244" y="24"/>
                    <a:pt x="209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435299" y="2433112"/>
              <a:ext cx="118574" cy="68214"/>
            </a:xfrm>
            <a:custGeom>
              <a:avLst/>
              <a:gdLst/>
              <a:ahLst/>
              <a:cxnLst/>
              <a:rect l="l" t="t" r="r" b="b"/>
              <a:pathLst>
                <a:path w="1667" h="959" extrusionOk="0">
                  <a:moveTo>
                    <a:pt x="94" y="0"/>
                  </a:moveTo>
                  <a:cubicBezTo>
                    <a:pt x="91" y="0"/>
                    <a:pt x="88" y="0"/>
                    <a:pt x="86" y="0"/>
                  </a:cubicBezTo>
                  <a:cubicBezTo>
                    <a:pt x="0" y="0"/>
                    <a:pt x="6" y="119"/>
                    <a:pt x="86" y="129"/>
                  </a:cubicBezTo>
                  <a:cubicBezTo>
                    <a:pt x="374" y="164"/>
                    <a:pt x="653" y="220"/>
                    <a:pt x="919" y="343"/>
                  </a:cubicBezTo>
                  <a:cubicBezTo>
                    <a:pt x="1043" y="400"/>
                    <a:pt x="1162" y="470"/>
                    <a:pt x="1277" y="547"/>
                  </a:cubicBezTo>
                  <a:cubicBezTo>
                    <a:pt x="1380" y="616"/>
                    <a:pt x="1576" y="737"/>
                    <a:pt x="1489" y="887"/>
                  </a:cubicBezTo>
                  <a:cubicBezTo>
                    <a:pt x="1466" y="926"/>
                    <a:pt x="1498" y="958"/>
                    <a:pt x="1532" y="958"/>
                  </a:cubicBezTo>
                  <a:cubicBezTo>
                    <a:pt x="1547" y="958"/>
                    <a:pt x="1562" y="952"/>
                    <a:pt x="1573" y="936"/>
                  </a:cubicBezTo>
                  <a:cubicBezTo>
                    <a:pt x="1667" y="806"/>
                    <a:pt x="1601" y="652"/>
                    <a:pt x="1495" y="554"/>
                  </a:cubicBezTo>
                  <a:cubicBezTo>
                    <a:pt x="1371" y="439"/>
                    <a:pt x="1224" y="344"/>
                    <a:pt x="1075" y="267"/>
                  </a:cubicBezTo>
                  <a:cubicBezTo>
                    <a:pt x="778" y="110"/>
                    <a:pt x="432" y="0"/>
                    <a:pt x="9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485518" y="2391571"/>
              <a:ext cx="63804" cy="35850"/>
            </a:xfrm>
            <a:custGeom>
              <a:avLst/>
              <a:gdLst/>
              <a:ahLst/>
              <a:cxnLst/>
              <a:rect l="l" t="t" r="r" b="b"/>
              <a:pathLst>
                <a:path w="897" h="504" extrusionOk="0">
                  <a:moveTo>
                    <a:pt x="67" y="1"/>
                  </a:moveTo>
                  <a:cubicBezTo>
                    <a:pt x="51" y="1"/>
                    <a:pt x="37" y="4"/>
                    <a:pt x="26" y="12"/>
                  </a:cubicBezTo>
                  <a:cubicBezTo>
                    <a:pt x="6" y="27"/>
                    <a:pt x="0" y="47"/>
                    <a:pt x="10" y="70"/>
                  </a:cubicBezTo>
                  <a:cubicBezTo>
                    <a:pt x="23" y="100"/>
                    <a:pt x="59" y="108"/>
                    <a:pt x="86" y="118"/>
                  </a:cubicBezTo>
                  <a:cubicBezTo>
                    <a:pt x="206" y="164"/>
                    <a:pt x="325" y="209"/>
                    <a:pt x="440" y="269"/>
                  </a:cubicBezTo>
                  <a:cubicBezTo>
                    <a:pt x="503" y="302"/>
                    <a:pt x="565" y="337"/>
                    <a:pt x="626" y="376"/>
                  </a:cubicBezTo>
                  <a:cubicBezTo>
                    <a:pt x="687" y="414"/>
                    <a:pt x="744" y="464"/>
                    <a:pt x="809" y="497"/>
                  </a:cubicBezTo>
                  <a:cubicBezTo>
                    <a:pt x="817" y="501"/>
                    <a:pt x="825" y="503"/>
                    <a:pt x="832" y="503"/>
                  </a:cubicBezTo>
                  <a:cubicBezTo>
                    <a:pt x="870" y="503"/>
                    <a:pt x="896" y="456"/>
                    <a:pt x="867" y="423"/>
                  </a:cubicBezTo>
                  <a:cubicBezTo>
                    <a:pt x="825" y="376"/>
                    <a:pt x="767" y="339"/>
                    <a:pt x="715" y="303"/>
                  </a:cubicBezTo>
                  <a:cubicBezTo>
                    <a:pt x="662" y="267"/>
                    <a:pt x="608" y="232"/>
                    <a:pt x="551" y="201"/>
                  </a:cubicBezTo>
                  <a:cubicBezTo>
                    <a:pt x="441" y="139"/>
                    <a:pt x="325" y="87"/>
                    <a:pt x="207" y="43"/>
                  </a:cubicBezTo>
                  <a:cubicBezTo>
                    <a:pt x="173" y="31"/>
                    <a:pt x="113" y="1"/>
                    <a:pt x="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540574" y="2418032"/>
              <a:ext cx="73193" cy="67929"/>
            </a:xfrm>
            <a:custGeom>
              <a:avLst/>
              <a:gdLst/>
              <a:ahLst/>
              <a:cxnLst/>
              <a:rect l="l" t="t" r="r" b="b"/>
              <a:pathLst>
                <a:path w="1029" h="955" extrusionOk="0">
                  <a:moveTo>
                    <a:pt x="984" y="0"/>
                  </a:moveTo>
                  <a:cubicBezTo>
                    <a:pt x="946" y="0"/>
                    <a:pt x="902" y="25"/>
                    <a:pt x="871" y="38"/>
                  </a:cubicBezTo>
                  <a:cubicBezTo>
                    <a:pt x="818" y="60"/>
                    <a:pt x="768" y="87"/>
                    <a:pt x="719" y="115"/>
                  </a:cubicBezTo>
                  <a:cubicBezTo>
                    <a:pt x="617" y="173"/>
                    <a:pt x="524" y="243"/>
                    <a:pt x="437" y="321"/>
                  </a:cubicBezTo>
                  <a:cubicBezTo>
                    <a:pt x="261" y="480"/>
                    <a:pt x="121" y="672"/>
                    <a:pt x="18" y="886"/>
                  </a:cubicBezTo>
                  <a:cubicBezTo>
                    <a:pt x="1" y="922"/>
                    <a:pt x="32" y="955"/>
                    <a:pt x="61" y="955"/>
                  </a:cubicBezTo>
                  <a:cubicBezTo>
                    <a:pt x="74" y="955"/>
                    <a:pt x="88" y="948"/>
                    <a:pt x="96" y="932"/>
                  </a:cubicBezTo>
                  <a:cubicBezTo>
                    <a:pt x="202" y="734"/>
                    <a:pt x="343" y="554"/>
                    <a:pt x="508" y="403"/>
                  </a:cubicBezTo>
                  <a:cubicBezTo>
                    <a:pt x="589" y="328"/>
                    <a:pt x="678" y="262"/>
                    <a:pt x="768" y="202"/>
                  </a:cubicBezTo>
                  <a:cubicBezTo>
                    <a:pt x="813" y="172"/>
                    <a:pt x="859" y="147"/>
                    <a:pt x="905" y="121"/>
                  </a:cubicBezTo>
                  <a:cubicBezTo>
                    <a:pt x="943" y="99"/>
                    <a:pt x="1009" y="79"/>
                    <a:pt x="1025" y="35"/>
                  </a:cubicBezTo>
                  <a:cubicBezTo>
                    <a:pt x="1029" y="25"/>
                    <a:pt x="1022" y="12"/>
                    <a:pt x="1013" y="6"/>
                  </a:cubicBezTo>
                  <a:cubicBezTo>
                    <a:pt x="1004" y="2"/>
                    <a:pt x="994" y="0"/>
                    <a:pt x="9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541925" y="2389153"/>
              <a:ext cx="48866" cy="43674"/>
            </a:xfrm>
            <a:custGeom>
              <a:avLst/>
              <a:gdLst/>
              <a:ahLst/>
              <a:cxnLst/>
              <a:rect l="l" t="t" r="r" b="b"/>
              <a:pathLst>
                <a:path w="687" h="614" extrusionOk="0">
                  <a:moveTo>
                    <a:pt x="636" y="0"/>
                  </a:moveTo>
                  <a:cubicBezTo>
                    <a:pt x="610" y="0"/>
                    <a:pt x="582" y="15"/>
                    <a:pt x="558" y="25"/>
                  </a:cubicBezTo>
                  <a:cubicBezTo>
                    <a:pt x="525" y="39"/>
                    <a:pt x="492" y="54"/>
                    <a:pt x="460" y="73"/>
                  </a:cubicBezTo>
                  <a:cubicBezTo>
                    <a:pt x="397" y="110"/>
                    <a:pt x="336" y="155"/>
                    <a:pt x="281" y="204"/>
                  </a:cubicBezTo>
                  <a:cubicBezTo>
                    <a:pt x="168" y="302"/>
                    <a:pt x="79" y="421"/>
                    <a:pt x="14" y="557"/>
                  </a:cubicBezTo>
                  <a:cubicBezTo>
                    <a:pt x="0" y="587"/>
                    <a:pt x="25" y="613"/>
                    <a:pt x="49" y="613"/>
                  </a:cubicBezTo>
                  <a:cubicBezTo>
                    <a:pt x="61" y="613"/>
                    <a:pt x="72" y="608"/>
                    <a:pt x="80" y="595"/>
                  </a:cubicBezTo>
                  <a:cubicBezTo>
                    <a:pt x="150" y="476"/>
                    <a:pt x="243" y="367"/>
                    <a:pt x="348" y="276"/>
                  </a:cubicBezTo>
                  <a:cubicBezTo>
                    <a:pt x="398" y="232"/>
                    <a:pt x="453" y="194"/>
                    <a:pt x="511" y="160"/>
                  </a:cubicBezTo>
                  <a:cubicBezTo>
                    <a:pt x="541" y="143"/>
                    <a:pt x="570" y="127"/>
                    <a:pt x="600" y="111"/>
                  </a:cubicBezTo>
                  <a:cubicBezTo>
                    <a:pt x="631" y="95"/>
                    <a:pt x="671" y="85"/>
                    <a:pt x="682" y="49"/>
                  </a:cubicBezTo>
                  <a:cubicBezTo>
                    <a:pt x="687" y="33"/>
                    <a:pt x="679" y="16"/>
                    <a:pt x="666" y="8"/>
                  </a:cubicBezTo>
                  <a:cubicBezTo>
                    <a:pt x="656" y="2"/>
                    <a:pt x="646" y="0"/>
                    <a:pt x="6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545268" y="2329687"/>
              <a:ext cx="36276" cy="48440"/>
            </a:xfrm>
            <a:custGeom>
              <a:avLst/>
              <a:gdLst/>
              <a:ahLst/>
              <a:cxnLst/>
              <a:rect l="l" t="t" r="r" b="b"/>
              <a:pathLst>
                <a:path w="510" h="681" extrusionOk="0">
                  <a:moveTo>
                    <a:pt x="472" y="0"/>
                  </a:moveTo>
                  <a:cubicBezTo>
                    <a:pt x="441" y="0"/>
                    <a:pt x="405" y="21"/>
                    <a:pt x="381" y="39"/>
                  </a:cubicBezTo>
                  <a:cubicBezTo>
                    <a:pt x="355" y="60"/>
                    <a:pt x="329" y="82"/>
                    <a:pt x="304" y="106"/>
                  </a:cubicBezTo>
                  <a:cubicBezTo>
                    <a:pt x="256" y="154"/>
                    <a:pt x="212" y="208"/>
                    <a:pt x="172" y="263"/>
                  </a:cubicBezTo>
                  <a:cubicBezTo>
                    <a:pt x="90" y="375"/>
                    <a:pt x="32" y="499"/>
                    <a:pt x="5" y="636"/>
                  </a:cubicBezTo>
                  <a:cubicBezTo>
                    <a:pt x="0" y="660"/>
                    <a:pt x="22" y="681"/>
                    <a:pt x="43" y="681"/>
                  </a:cubicBezTo>
                  <a:cubicBezTo>
                    <a:pt x="53" y="681"/>
                    <a:pt x="63" y="675"/>
                    <a:pt x="68" y="662"/>
                  </a:cubicBezTo>
                  <a:cubicBezTo>
                    <a:pt x="120" y="545"/>
                    <a:pt x="182" y="428"/>
                    <a:pt x="258" y="325"/>
                  </a:cubicBezTo>
                  <a:cubicBezTo>
                    <a:pt x="295" y="273"/>
                    <a:pt x="336" y="226"/>
                    <a:pt x="380" y="182"/>
                  </a:cubicBezTo>
                  <a:cubicBezTo>
                    <a:pt x="404" y="159"/>
                    <a:pt x="427" y="137"/>
                    <a:pt x="451" y="115"/>
                  </a:cubicBezTo>
                  <a:cubicBezTo>
                    <a:pt x="472" y="97"/>
                    <a:pt x="498" y="66"/>
                    <a:pt x="504" y="38"/>
                  </a:cubicBezTo>
                  <a:cubicBezTo>
                    <a:pt x="509" y="19"/>
                    <a:pt x="495" y="2"/>
                    <a:pt x="475" y="1"/>
                  </a:cubicBezTo>
                  <a:cubicBezTo>
                    <a:pt x="474" y="1"/>
                    <a:pt x="473" y="0"/>
                    <a:pt x="47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505790" y="2314181"/>
              <a:ext cx="42963" cy="24184"/>
            </a:xfrm>
            <a:custGeom>
              <a:avLst/>
              <a:gdLst/>
              <a:ahLst/>
              <a:cxnLst/>
              <a:rect l="l" t="t" r="r" b="b"/>
              <a:pathLst>
                <a:path w="604" h="340" extrusionOk="0">
                  <a:moveTo>
                    <a:pt x="63" y="1"/>
                  </a:moveTo>
                  <a:cubicBezTo>
                    <a:pt x="54" y="1"/>
                    <a:pt x="46" y="2"/>
                    <a:pt x="38" y="5"/>
                  </a:cubicBezTo>
                  <a:cubicBezTo>
                    <a:pt x="18" y="13"/>
                    <a:pt x="1" y="38"/>
                    <a:pt x="16" y="58"/>
                  </a:cubicBezTo>
                  <a:cubicBezTo>
                    <a:pt x="45" y="98"/>
                    <a:pt x="104" y="110"/>
                    <a:pt x="149" y="128"/>
                  </a:cubicBezTo>
                  <a:cubicBezTo>
                    <a:pt x="195" y="145"/>
                    <a:pt x="239" y="166"/>
                    <a:pt x="285" y="188"/>
                  </a:cubicBezTo>
                  <a:cubicBezTo>
                    <a:pt x="329" y="209"/>
                    <a:pt x="373" y="233"/>
                    <a:pt x="415" y="258"/>
                  </a:cubicBezTo>
                  <a:cubicBezTo>
                    <a:pt x="458" y="284"/>
                    <a:pt x="503" y="308"/>
                    <a:pt x="547" y="335"/>
                  </a:cubicBezTo>
                  <a:cubicBezTo>
                    <a:pt x="552" y="338"/>
                    <a:pt x="557" y="339"/>
                    <a:pt x="562" y="339"/>
                  </a:cubicBezTo>
                  <a:cubicBezTo>
                    <a:pt x="585" y="339"/>
                    <a:pt x="604" y="307"/>
                    <a:pt x="583" y="287"/>
                  </a:cubicBezTo>
                  <a:cubicBezTo>
                    <a:pt x="548" y="251"/>
                    <a:pt x="510" y="215"/>
                    <a:pt x="467" y="185"/>
                  </a:cubicBezTo>
                  <a:cubicBezTo>
                    <a:pt x="424" y="156"/>
                    <a:pt x="380" y="129"/>
                    <a:pt x="334" y="103"/>
                  </a:cubicBezTo>
                  <a:cubicBezTo>
                    <a:pt x="288" y="78"/>
                    <a:pt x="240" y="57"/>
                    <a:pt x="192" y="38"/>
                  </a:cubicBezTo>
                  <a:cubicBezTo>
                    <a:pt x="169" y="28"/>
                    <a:pt x="145" y="17"/>
                    <a:pt x="121" y="11"/>
                  </a:cubicBezTo>
                  <a:cubicBezTo>
                    <a:pt x="103" y="6"/>
                    <a:pt x="83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8123380" y="1897973"/>
            <a:ext cx="486429" cy="392114"/>
            <a:chOff x="6253203" y="2246179"/>
            <a:chExt cx="430697" cy="347188"/>
          </a:xfrm>
        </p:grpSpPr>
        <p:sp>
          <p:nvSpPr>
            <p:cNvPr id="172" name="Google Shape;172;p16"/>
            <p:cNvSpPr/>
            <p:nvPr/>
          </p:nvSpPr>
          <p:spPr>
            <a:xfrm>
              <a:off x="6347239" y="2253435"/>
              <a:ext cx="132942" cy="335307"/>
            </a:xfrm>
            <a:custGeom>
              <a:avLst/>
              <a:gdLst/>
              <a:ahLst/>
              <a:cxnLst/>
              <a:rect l="l" t="t" r="r" b="b"/>
              <a:pathLst>
                <a:path w="1869" h="4714" extrusionOk="0">
                  <a:moveTo>
                    <a:pt x="500" y="253"/>
                  </a:moveTo>
                  <a:cubicBezTo>
                    <a:pt x="941" y="778"/>
                    <a:pt x="1268" y="1383"/>
                    <a:pt x="1454" y="2045"/>
                  </a:cubicBezTo>
                  <a:cubicBezTo>
                    <a:pt x="1682" y="2854"/>
                    <a:pt x="1719" y="3709"/>
                    <a:pt x="1714" y="4546"/>
                  </a:cubicBezTo>
                  <a:lnTo>
                    <a:pt x="1714" y="4546"/>
                  </a:lnTo>
                  <a:cubicBezTo>
                    <a:pt x="1328" y="4508"/>
                    <a:pt x="1013" y="4273"/>
                    <a:pt x="830" y="3937"/>
                  </a:cubicBezTo>
                  <a:cubicBezTo>
                    <a:pt x="621" y="3556"/>
                    <a:pt x="494" y="3117"/>
                    <a:pt x="398" y="2695"/>
                  </a:cubicBezTo>
                  <a:cubicBezTo>
                    <a:pt x="216" y="1893"/>
                    <a:pt x="186" y="1024"/>
                    <a:pt x="500" y="253"/>
                  </a:cubicBezTo>
                  <a:close/>
                  <a:moveTo>
                    <a:pt x="476" y="0"/>
                  </a:moveTo>
                  <a:cubicBezTo>
                    <a:pt x="444" y="0"/>
                    <a:pt x="412" y="15"/>
                    <a:pt x="399" y="44"/>
                  </a:cubicBezTo>
                  <a:cubicBezTo>
                    <a:pt x="0" y="921"/>
                    <a:pt x="33" y="1921"/>
                    <a:pt x="258" y="2841"/>
                  </a:cubicBezTo>
                  <a:cubicBezTo>
                    <a:pt x="371" y="3301"/>
                    <a:pt x="516" y="3803"/>
                    <a:pt x="789" y="4197"/>
                  </a:cubicBezTo>
                  <a:cubicBezTo>
                    <a:pt x="1004" y="4508"/>
                    <a:pt x="1386" y="4699"/>
                    <a:pt x="1762" y="4714"/>
                  </a:cubicBezTo>
                  <a:cubicBezTo>
                    <a:pt x="1763" y="4714"/>
                    <a:pt x="1765" y="4714"/>
                    <a:pt x="1766" y="4714"/>
                  </a:cubicBezTo>
                  <a:cubicBezTo>
                    <a:pt x="1846" y="4714"/>
                    <a:pt x="1862" y="4616"/>
                    <a:pt x="1815" y="4571"/>
                  </a:cubicBezTo>
                  <a:lnTo>
                    <a:pt x="1815" y="4571"/>
                  </a:lnTo>
                  <a:cubicBezTo>
                    <a:pt x="1868" y="3698"/>
                    <a:pt x="1841" y="2811"/>
                    <a:pt x="1605" y="1962"/>
                  </a:cubicBezTo>
                  <a:cubicBezTo>
                    <a:pt x="1403" y="1237"/>
                    <a:pt x="1037" y="588"/>
                    <a:pt x="538" y="26"/>
                  </a:cubicBezTo>
                  <a:cubicBezTo>
                    <a:pt x="523" y="9"/>
                    <a:pt x="499" y="0"/>
                    <a:pt x="47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459342" y="2246179"/>
              <a:ext cx="125473" cy="343771"/>
            </a:xfrm>
            <a:custGeom>
              <a:avLst/>
              <a:gdLst/>
              <a:ahLst/>
              <a:cxnLst/>
              <a:rect l="l" t="t" r="r" b="b"/>
              <a:pathLst>
                <a:path w="1764" h="4833" extrusionOk="0">
                  <a:moveTo>
                    <a:pt x="1168" y="256"/>
                  </a:moveTo>
                  <a:cubicBezTo>
                    <a:pt x="1546" y="1000"/>
                    <a:pt x="1584" y="1872"/>
                    <a:pt x="1465" y="2688"/>
                  </a:cubicBezTo>
                  <a:cubicBezTo>
                    <a:pt x="1401" y="3128"/>
                    <a:pt x="1308" y="3592"/>
                    <a:pt x="1120" y="3998"/>
                  </a:cubicBezTo>
                  <a:cubicBezTo>
                    <a:pt x="963" y="4337"/>
                    <a:pt x="667" y="4580"/>
                    <a:pt x="302" y="4661"/>
                  </a:cubicBezTo>
                  <a:lnTo>
                    <a:pt x="302" y="4661"/>
                  </a:lnTo>
                  <a:cubicBezTo>
                    <a:pt x="194" y="3142"/>
                    <a:pt x="293" y="1546"/>
                    <a:pt x="1168" y="256"/>
                  </a:cubicBezTo>
                  <a:close/>
                  <a:moveTo>
                    <a:pt x="1184" y="1"/>
                  </a:moveTo>
                  <a:cubicBezTo>
                    <a:pt x="1153" y="1"/>
                    <a:pt x="1122" y="17"/>
                    <a:pt x="1102" y="44"/>
                  </a:cubicBezTo>
                  <a:cubicBezTo>
                    <a:pt x="126" y="1378"/>
                    <a:pt x="1" y="3096"/>
                    <a:pt x="202" y="4688"/>
                  </a:cubicBezTo>
                  <a:lnTo>
                    <a:pt x="202" y="4688"/>
                  </a:lnTo>
                  <a:cubicBezTo>
                    <a:pt x="150" y="4729"/>
                    <a:pt x="188" y="4832"/>
                    <a:pt x="267" y="4832"/>
                  </a:cubicBezTo>
                  <a:cubicBezTo>
                    <a:pt x="271" y="4832"/>
                    <a:pt x="276" y="4832"/>
                    <a:pt x="281" y="4831"/>
                  </a:cubicBezTo>
                  <a:cubicBezTo>
                    <a:pt x="671" y="4773"/>
                    <a:pt x="1038" y="4524"/>
                    <a:pt x="1222" y="4176"/>
                  </a:cubicBezTo>
                  <a:cubicBezTo>
                    <a:pt x="1445" y="3752"/>
                    <a:pt x="1549" y="3253"/>
                    <a:pt x="1621" y="2783"/>
                  </a:cubicBezTo>
                  <a:cubicBezTo>
                    <a:pt x="1764" y="1863"/>
                    <a:pt x="1723" y="871"/>
                    <a:pt x="1255" y="44"/>
                  </a:cubicBezTo>
                  <a:cubicBezTo>
                    <a:pt x="1238" y="14"/>
                    <a:pt x="1211" y="1"/>
                    <a:pt x="118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253203" y="2390362"/>
              <a:ext cx="231386" cy="203005"/>
            </a:xfrm>
            <a:custGeom>
              <a:avLst/>
              <a:gdLst/>
              <a:ahLst/>
              <a:cxnLst/>
              <a:rect l="l" t="t" r="r" b="b"/>
              <a:pathLst>
                <a:path w="3253" h="2854" extrusionOk="0">
                  <a:moveTo>
                    <a:pt x="141" y="1"/>
                  </a:moveTo>
                  <a:cubicBezTo>
                    <a:pt x="99" y="1"/>
                    <a:pt x="68" y="34"/>
                    <a:pt x="65" y="77"/>
                  </a:cubicBezTo>
                  <a:cubicBezTo>
                    <a:pt x="0" y="864"/>
                    <a:pt x="322" y="1681"/>
                    <a:pt x="913" y="2209"/>
                  </a:cubicBezTo>
                  <a:cubicBezTo>
                    <a:pt x="1375" y="2623"/>
                    <a:pt x="2012" y="2854"/>
                    <a:pt x="2640" y="2854"/>
                  </a:cubicBezTo>
                  <a:cubicBezTo>
                    <a:pt x="2821" y="2854"/>
                    <a:pt x="3001" y="2834"/>
                    <a:pt x="3177" y="2795"/>
                  </a:cubicBezTo>
                  <a:cubicBezTo>
                    <a:pt x="3252" y="2778"/>
                    <a:pt x="3239" y="2654"/>
                    <a:pt x="3164" y="2654"/>
                  </a:cubicBezTo>
                  <a:cubicBezTo>
                    <a:pt x="3162" y="2654"/>
                    <a:pt x="3160" y="2654"/>
                    <a:pt x="3157" y="2654"/>
                  </a:cubicBezTo>
                  <a:cubicBezTo>
                    <a:pt x="2991" y="2669"/>
                    <a:pt x="2827" y="2680"/>
                    <a:pt x="2662" y="2680"/>
                  </a:cubicBezTo>
                  <a:cubicBezTo>
                    <a:pt x="2448" y="2680"/>
                    <a:pt x="2234" y="2661"/>
                    <a:pt x="2021" y="2609"/>
                  </a:cubicBezTo>
                  <a:cubicBezTo>
                    <a:pt x="1648" y="2518"/>
                    <a:pt x="1294" y="2340"/>
                    <a:pt x="1009" y="2080"/>
                  </a:cubicBezTo>
                  <a:cubicBezTo>
                    <a:pt x="480" y="1600"/>
                    <a:pt x="188" y="887"/>
                    <a:pt x="211" y="175"/>
                  </a:cubicBezTo>
                  <a:lnTo>
                    <a:pt x="211" y="175"/>
                  </a:lnTo>
                  <a:cubicBezTo>
                    <a:pt x="726" y="318"/>
                    <a:pt x="1178" y="573"/>
                    <a:pt x="1623" y="868"/>
                  </a:cubicBezTo>
                  <a:cubicBezTo>
                    <a:pt x="1631" y="873"/>
                    <a:pt x="1640" y="875"/>
                    <a:pt x="1647" y="875"/>
                  </a:cubicBezTo>
                  <a:cubicBezTo>
                    <a:pt x="1685" y="875"/>
                    <a:pt x="1715" y="823"/>
                    <a:pt x="1682" y="793"/>
                  </a:cubicBezTo>
                  <a:cubicBezTo>
                    <a:pt x="1259" y="401"/>
                    <a:pt x="715" y="146"/>
                    <a:pt x="161" y="3"/>
                  </a:cubicBezTo>
                  <a:cubicBezTo>
                    <a:pt x="154" y="1"/>
                    <a:pt x="147" y="1"/>
                    <a:pt x="14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457066" y="2380546"/>
              <a:ext cx="226834" cy="211683"/>
            </a:xfrm>
            <a:custGeom>
              <a:avLst/>
              <a:gdLst/>
              <a:ahLst/>
              <a:cxnLst/>
              <a:rect l="l" t="t" r="r" b="b"/>
              <a:pathLst>
                <a:path w="3189" h="2976" extrusionOk="0">
                  <a:moveTo>
                    <a:pt x="3021" y="1"/>
                  </a:moveTo>
                  <a:cubicBezTo>
                    <a:pt x="3014" y="1"/>
                    <a:pt x="3007" y="2"/>
                    <a:pt x="2999" y="4"/>
                  </a:cubicBezTo>
                  <a:cubicBezTo>
                    <a:pt x="2449" y="173"/>
                    <a:pt x="1914" y="453"/>
                    <a:pt x="1506" y="865"/>
                  </a:cubicBezTo>
                  <a:cubicBezTo>
                    <a:pt x="1476" y="896"/>
                    <a:pt x="1504" y="949"/>
                    <a:pt x="1540" y="949"/>
                  </a:cubicBezTo>
                  <a:cubicBezTo>
                    <a:pt x="1548" y="949"/>
                    <a:pt x="1556" y="946"/>
                    <a:pt x="1564" y="940"/>
                  </a:cubicBezTo>
                  <a:cubicBezTo>
                    <a:pt x="1999" y="625"/>
                    <a:pt x="2442" y="347"/>
                    <a:pt x="2952" y="179"/>
                  </a:cubicBezTo>
                  <a:lnTo>
                    <a:pt x="2952" y="179"/>
                  </a:lnTo>
                  <a:cubicBezTo>
                    <a:pt x="3001" y="892"/>
                    <a:pt x="2732" y="1620"/>
                    <a:pt x="2220" y="2122"/>
                  </a:cubicBezTo>
                  <a:cubicBezTo>
                    <a:pt x="1945" y="2394"/>
                    <a:pt x="1600" y="2589"/>
                    <a:pt x="1230" y="2698"/>
                  </a:cubicBezTo>
                  <a:cubicBezTo>
                    <a:pt x="951" y="2780"/>
                    <a:pt x="669" y="2804"/>
                    <a:pt x="384" y="2804"/>
                  </a:cubicBezTo>
                  <a:cubicBezTo>
                    <a:pt x="290" y="2804"/>
                    <a:pt x="195" y="2801"/>
                    <a:pt x="99" y="2797"/>
                  </a:cubicBezTo>
                  <a:cubicBezTo>
                    <a:pt x="98" y="2797"/>
                    <a:pt x="97" y="2797"/>
                    <a:pt x="96" y="2797"/>
                  </a:cubicBezTo>
                  <a:cubicBezTo>
                    <a:pt x="19" y="2797"/>
                    <a:pt x="1" y="2924"/>
                    <a:pt x="80" y="2939"/>
                  </a:cubicBezTo>
                  <a:cubicBezTo>
                    <a:pt x="218" y="2963"/>
                    <a:pt x="359" y="2975"/>
                    <a:pt x="500" y="2975"/>
                  </a:cubicBezTo>
                  <a:cubicBezTo>
                    <a:pt x="1166" y="2975"/>
                    <a:pt x="1845" y="2711"/>
                    <a:pt x="2318" y="2252"/>
                  </a:cubicBezTo>
                  <a:cubicBezTo>
                    <a:pt x="2889" y="1697"/>
                    <a:pt x="3188" y="868"/>
                    <a:pt x="3096" y="78"/>
                  </a:cubicBezTo>
                  <a:cubicBezTo>
                    <a:pt x="3091" y="37"/>
                    <a:pt x="3062" y="1"/>
                    <a:pt x="302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6"/>
          <p:cNvSpPr txBox="1"/>
          <p:nvPr/>
        </p:nvSpPr>
        <p:spPr>
          <a:xfrm>
            <a:off x="579631" y="1408805"/>
            <a:ext cx="2547343" cy="159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Розглядаючи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здоров’я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як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складний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багатовимірний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феномен, психологи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сучасності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аналізують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й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оцінюють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найбільш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поширені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концепції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і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моделі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здоров’я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людини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4993812" y="1523563"/>
            <a:ext cx="2842608" cy="150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Осмислюючи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дефініцію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здоров’я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крізь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призму культурно-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історичного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досвіду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людства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і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соціальної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практики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оздоровлення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О. С.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Васильєва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і Ф. Р.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Філатов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виділили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три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найпоширеніші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еталони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здоров’я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1928949" y="3606850"/>
            <a:ext cx="5104971" cy="124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античний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еталон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здоров’я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як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внутрішня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узгодженість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адаптаційний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еталон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здоров’я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як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пристосування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індивіда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до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навколишнього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середовища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антропоцентричний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еталон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здоров’я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як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усестороння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самореалізація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або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розкриття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творчого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і духовного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потенціалу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особистості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136036" y="54763"/>
            <a:ext cx="1361688" cy="1177670"/>
            <a:chOff x="3244014" y="1495246"/>
            <a:chExt cx="2590871" cy="2483296"/>
          </a:xfrm>
        </p:grpSpPr>
        <p:sp>
          <p:nvSpPr>
            <p:cNvPr id="192" name="Google Shape;192;p16"/>
            <p:cNvSpPr/>
            <p:nvPr/>
          </p:nvSpPr>
          <p:spPr>
            <a:xfrm>
              <a:off x="3391546" y="1617490"/>
              <a:ext cx="2361053" cy="2361053"/>
            </a:xfrm>
            <a:custGeom>
              <a:avLst/>
              <a:gdLst/>
              <a:ahLst/>
              <a:cxnLst/>
              <a:rect l="l" t="t" r="r" b="b"/>
              <a:pathLst>
                <a:path w="30475" h="30475" extrusionOk="0">
                  <a:moveTo>
                    <a:pt x="30474" y="15238"/>
                  </a:moveTo>
                  <a:cubicBezTo>
                    <a:pt x="30474" y="23653"/>
                    <a:pt x="23652" y="30475"/>
                    <a:pt x="15237" y="30475"/>
                  </a:cubicBezTo>
                  <a:cubicBezTo>
                    <a:pt x="6822" y="30475"/>
                    <a:pt x="0" y="23653"/>
                    <a:pt x="0" y="15238"/>
                  </a:cubicBezTo>
                  <a:cubicBezTo>
                    <a:pt x="0" y="6822"/>
                    <a:pt x="6822" y="1"/>
                    <a:pt x="15237" y="1"/>
                  </a:cubicBezTo>
                  <a:cubicBezTo>
                    <a:pt x="23652" y="1"/>
                    <a:pt x="30474" y="6822"/>
                    <a:pt x="30474" y="15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6"/>
            <p:cNvGrpSpPr/>
            <p:nvPr/>
          </p:nvGrpSpPr>
          <p:grpSpPr>
            <a:xfrm>
              <a:off x="3244014" y="1495246"/>
              <a:ext cx="2590871" cy="1635832"/>
              <a:chOff x="4622450" y="1783825"/>
              <a:chExt cx="926900" cy="58525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4816275" y="1955475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2395" y="5995"/>
                    </a:moveTo>
                    <a:cubicBezTo>
                      <a:pt x="2395" y="5995"/>
                      <a:pt x="2295" y="1389"/>
                      <a:pt x="1096" y="655"/>
                    </a:cubicBezTo>
                    <a:cubicBezTo>
                      <a:pt x="27" y="1"/>
                      <a:pt x="1" y="2093"/>
                      <a:pt x="2395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880200" y="1977700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1414" y="6375"/>
                    </a:moveTo>
                    <a:cubicBezTo>
                      <a:pt x="1414" y="6375"/>
                      <a:pt x="2399" y="1879"/>
                      <a:pt x="1404" y="886"/>
                    </a:cubicBezTo>
                    <a:cubicBezTo>
                      <a:pt x="518" y="1"/>
                      <a:pt x="0" y="2026"/>
                      <a:pt x="1414" y="637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934825" y="2058525"/>
                <a:ext cx="5560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4" extrusionOk="0">
                    <a:moveTo>
                      <a:pt x="524" y="5833"/>
                    </a:moveTo>
                    <a:cubicBezTo>
                      <a:pt x="524" y="5833"/>
                      <a:pt x="2224" y="1988"/>
                      <a:pt x="1489" y="937"/>
                    </a:cubicBezTo>
                    <a:cubicBezTo>
                      <a:pt x="834" y="0"/>
                      <a:pt x="1" y="1720"/>
                      <a:pt x="524" y="5833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974775" y="2145425"/>
                <a:ext cx="55300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79" extrusionOk="0">
                    <a:moveTo>
                      <a:pt x="1" y="4478"/>
                    </a:moveTo>
                    <a:cubicBezTo>
                      <a:pt x="1" y="4478"/>
                      <a:pt x="2211" y="1713"/>
                      <a:pt x="1626" y="808"/>
                    </a:cubicBezTo>
                    <a:cubicBezTo>
                      <a:pt x="1106" y="0"/>
                      <a:pt x="45" y="1229"/>
                      <a:pt x="1" y="447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852350" y="2187525"/>
                <a:ext cx="1144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2191" extrusionOk="0">
                    <a:moveTo>
                      <a:pt x="4576" y="1977"/>
                    </a:moveTo>
                    <a:cubicBezTo>
                      <a:pt x="4576" y="1977"/>
                      <a:pt x="1614" y="0"/>
                      <a:pt x="761" y="653"/>
                    </a:cubicBezTo>
                    <a:cubicBezTo>
                      <a:pt x="0" y="1234"/>
                      <a:pt x="1322" y="2190"/>
                      <a:pt x="4576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4823200" y="2134675"/>
                <a:ext cx="1154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6" extrusionOk="0">
                    <a:moveTo>
                      <a:pt x="4615" y="1776"/>
                    </a:moveTo>
                    <a:cubicBezTo>
                      <a:pt x="4615" y="1776"/>
                      <a:pt x="1528" y="0"/>
                      <a:pt x="720" y="708"/>
                    </a:cubicBezTo>
                    <a:cubicBezTo>
                      <a:pt x="1" y="1339"/>
                      <a:pt x="1384" y="2205"/>
                      <a:pt x="4615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4751850" y="2074575"/>
                <a:ext cx="142450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5" extrusionOk="0">
                    <a:moveTo>
                      <a:pt x="5697" y="1706"/>
                    </a:moveTo>
                    <a:cubicBezTo>
                      <a:pt x="5697" y="1706"/>
                      <a:pt x="1924" y="1"/>
                      <a:pt x="907" y="730"/>
                    </a:cubicBezTo>
                    <a:cubicBezTo>
                      <a:pt x="0" y="1379"/>
                      <a:pt x="1689" y="2214"/>
                      <a:pt x="5697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4786250" y="2033500"/>
                <a:ext cx="200050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1129" extrusionOk="0">
                    <a:moveTo>
                      <a:pt x="8002" y="11129"/>
                    </a:moveTo>
                    <a:cubicBezTo>
                      <a:pt x="8002" y="11129"/>
                      <a:pt x="7737" y="4038"/>
                      <a:pt x="0" y="0"/>
                    </a:cubicBezTo>
                    <a:cubicBezTo>
                      <a:pt x="0" y="0"/>
                      <a:pt x="6520" y="3689"/>
                      <a:pt x="8002" y="1112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715125" y="1973100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5814" y="4526"/>
                    </a:moveTo>
                    <a:cubicBezTo>
                      <a:pt x="5814" y="4526"/>
                      <a:pt x="2624" y="0"/>
                      <a:pt x="1183" y="591"/>
                    </a:cubicBezTo>
                    <a:cubicBezTo>
                      <a:pt x="1" y="1076"/>
                      <a:pt x="893" y="2482"/>
                      <a:pt x="5814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4760800" y="2012800"/>
                <a:ext cx="10897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261" extrusionOk="0">
                    <a:moveTo>
                      <a:pt x="4358" y="3261"/>
                    </a:moveTo>
                    <a:cubicBezTo>
                      <a:pt x="4358" y="3261"/>
                      <a:pt x="2442" y="1141"/>
                      <a:pt x="0" y="1"/>
                    </a:cubicBezTo>
                    <a:cubicBezTo>
                      <a:pt x="0" y="1"/>
                      <a:pt x="3242" y="2623"/>
                      <a:pt x="4358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4844150" y="1997375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972" y="3979"/>
                    </a:moveTo>
                    <a:cubicBezTo>
                      <a:pt x="972" y="3979"/>
                      <a:pt x="961" y="1773"/>
                      <a:pt x="1" y="0"/>
                    </a:cubicBezTo>
                    <a:cubicBezTo>
                      <a:pt x="1" y="0"/>
                      <a:pt x="604" y="3091"/>
                      <a:pt x="972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4910100" y="2031575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186" y="4509"/>
                    </a:moveTo>
                    <a:cubicBezTo>
                      <a:pt x="186" y="4509"/>
                      <a:pt x="616" y="2149"/>
                      <a:pt x="21" y="1"/>
                    </a:cubicBezTo>
                    <a:cubicBezTo>
                      <a:pt x="21" y="1"/>
                      <a:pt x="1" y="3463"/>
                      <a:pt x="186" y="450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4948375" y="2096125"/>
                <a:ext cx="1537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5" extrusionOk="0">
                    <a:moveTo>
                      <a:pt x="0" y="4144"/>
                    </a:moveTo>
                    <a:cubicBezTo>
                      <a:pt x="0" y="4144"/>
                      <a:pt x="615" y="2086"/>
                      <a:pt x="581" y="0"/>
                    </a:cubicBezTo>
                    <a:cubicBezTo>
                      <a:pt x="581" y="0"/>
                      <a:pt x="46" y="3152"/>
                      <a:pt x="0" y="4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974225" y="2171900"/>
                <a:ext cx="27975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3465" extrusionOk="0">
                    <a:moveTo>
                      <a:pt x="1" y="3465"/>
                    </a:moveTo>
                    <a:cubicBezTo>
                      <a:pt x="1" y="3465"/>
                      <a:pt x="878" y="1794"/>
                      <a:pt x="1118" y="0"/>
                    </a:cubicBezTo>
                    <a:cubicBezTo>
                      <a:pt x="1118" y="0"/>
                      <a:pt x="176" y="2620"/>
                      <a:pt x="1" y="34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878800" y="2214125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3549" y="903"/>
                    </a:moveTo>
                    <a:cubicBezTo>
                      <a:pt x="3549" y="903"/>
                      <a:pt x="1658" y="752"/>
                      <a:pt x="0" y="1"/>
                    </a:cubicBezTo>
                    <a:cubicBezTo>
                      <a:pt x="0" y="1"/>
                      <a:pt x="2735" y="602"/>
                      <a:pt x="3549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855300" y="2160300"/>
                <a:ext cx="853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675" extrusionOk="0">
                    <a:moveTo>
                      <a:pt x="3411" y="675"/>
                    </a:moveTo>
                    <a:cubicBezTo>
                      <a:pt x="3411" y="675"/>
                      <a:pt x="1602" y="643"/>
                      <a:pt x="0" y="0"/>
                    </a:cubicBezTo>
                    <a:cubicBezTo>
                      <a:pt x="0" y="0"/>
                      <a:pt x="2626" y="427"/>
                      <a:pt x="3411" y="67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793225" y="210117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3885" y="527"/>
                    </a:moveTo>
                    <a:cubicBezTo>
                      <a:pt x="3885" y="527"/>
                      <a:pt x="1840" y="633"/>
                      <a:pt x="1" y="0"/>
                    </a:cubicBezTo>
                    <a:cubicBezTo>
                      <a:pt x="1" y="0"/>
                      <a:pt x="2988" y="295"/>
                      <a:pt x="3885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831025" y="2051475"/>
                <a:ext cx="80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55" extrusionOk="0">
                    <a:moveTo>
                      <a:pt x="112" y="528"/>
                    </a:moveTo>
                    <a:cubicBezTo>
                      <a:pt x="112" y="528"/>
                      <a:pt x="321" y="554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868675" y="2108675"/>
                <a:ext cx="107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265" y="253"/>
                    </a:moveTo>
                    <a:cubicBezTo>
                      <a:pt x="265" y="253"/>
                      <a:pt x="427" y="22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918350" y="2169300"/>
                <a:ext cx="94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30" extrusionOk="0">
                    <a:moveTo>
                      <a:pt x="231" y="230"/>
                    </a:moveTo>
                    <a:cubicBezTo>
                      <a:pt x="231" y="230"/>
                      <a:pt x="376" y="2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948275" y="2228500"/>
                <a:ext cx="8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8" extrusionOk="0">
                    <a:moveTo>
                      <a:pt x="213" y="238"/>
                    </a:moveTo>
                    <a:cubicBezTo>
                      <a:pt x="213" y="238"/>
                      <a:pt x="356" y="22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863675" y="2060500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0" y="321"/>
                    </a:moveTo>
                    <a:cubicBezTo>
                      <a:pt x="0" y="321"/>
                      <a:pt x="125" y="462"/>
                      <a:pt x="21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914350" y="2097650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1" y="272"/>
                    </a:moveTo>
                    <a:cubicBezTo>
                      <a:pt x="1" y="272"/>
                      <a:pt x="95" y="435"/>
                      <a:pt x="27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1900" y="2169625"/>
                <a:ext cx="76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49" extrusionOk="0">
                    <a:moveTo>
                      <a:pt x="1" y="178"/>
                    </a:moveTo>
                    <a:cubicBezTo>
                      <a:pt x="1" y="178"/>
                      <a:pt x="57" y="349"/>
                      <a:pt x="30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4981775" y="2232475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1" y="100"/>
                    </a:moveTo>
                    <a:cubicBezTo>
                      <a:pt x="1" y="100"/>
                      <a:pt x="21" y="249"/>
                      <a:pt x="27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819350" y="2036775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168" y="817"/>
                    </a:moveTo>
                    <a:cubicBezTo>
                      <a:pt x="168" y="817"/>
                      <a:pt x="434" y="82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4855075" y="2103500"/>
                <a:ext cx="150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93" extrusionOk="0">
                    <a:moveTo>
                      <a:pt x="403" y="393"/>
                    </a:moveTo>
                    <a:cubicBezTo>
                      <a:pt x="403" y="393"/>
                      <a:pt x="602" y="34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906325" y="2164325"/>
                <a:ext cx="132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57" extrusionOk="0">
                    <a:moveTo>
                      <a:pt x="353" y="356"/>
                    </a:moveTo>
                    <a:cubicBezTo>
                      <a:pt x="353" y="356"/>
                      <a:pt x="530" y="31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936850" y="2222950"/>
                <a:ext cx="125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69" extrusionOk="0">
                    <a:moveTo>
                      <a:pt x="323" y="369"/>
                    </a:moveTo>
                    <a:cubicBezTo>
                      <a:pt x="323" y="369"/>
                      <a:pt x="500" y="34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860875" y="2046350"/>
                <a:ext cx="82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660" extrusionOk="0">
                    <a:moveTo>
                      <a:pt x="1" y="491"/>
                    </a:moveTo>
                    <a:cubicBezTo>
                      <a:pt x="1" y="491"/>
                      <a:pt x="172" y="660"/>
                      <a:pt x="33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4913625" y="2083825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0" y="415"/>
                    </a:moveTo>
                    <a:cubicBezTo>
                      <a:pt x="0" y="415"/>
                      <a:pt x="134" y="615"/>
                      <a:pt x="42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953100" y="2157875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1" y="269"/>
                    </a:moveTo>
                    <a:cubicBezTo>
                      <a:pt x="1" y="269"/>
                      <a:pt x="89" y="483"/>
                      <a:pt x="4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984200" y="2223725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1" y="149"/>
                    </a:moveTo>
                    <a:cubicBezTo>
                      <a:pt x="1" y="149"/>
                      <a:pt x="40" y="337"/>
                      <a:pt x="42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806225" y="2025100"/>
                <a:ext cx="120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013" extrusionOk="0">
                    <a:moveTo>
                      <a:pt x="169" y="996"/>
                    </a:moveTo>
                    <a:cubicBezTo>
                      <a:pt x="169" y="996"/>
                      <a:pt x="480" y="101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41375" y="2100200"/>
                <a:ext cx="175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87" extrusionOk="0">
                    <a:moveTo>
                      <a:pt x="467" y="486"/>
                    </a:moveTo>
                    <a:cubicBezTo>
                      <a:pt x="467" y="486"/>
                      <a:pt x="702" y="42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894200" y="2160975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408" y="441"/>
                    </a:moveTo>
                    <a:cubicBezTo>
                      <a:pt x="408" y="441"/>
                      <a:pt x="617" y="39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25225" y="2219000"/>
                <a:ext cx="144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54" extrusionOk="0">
                    <a:moveTo>
                      <a:pt x="372" y="453"/>
                    </a:moveTo>
                    <a:cubicBezTo>
                      <a:pt x="372" y="453"/>
                      <a:pt x="579" y="42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4856100" y="2032700"/>
                <a:ext cx="1060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78" extrusionOk="0">
                    <a:moveTo>
                      <a:pt x="0" y="577"/>
                    </a:moveTo>
                    <a:cubicBezTo>
                      <a:pt x="0" y="577"/>
                      <a:pt x="198" y="777"/>
                      <a:pt x="42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11225" y="2070000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1" y="480"/>
                    </a:moveTo>
                    <a:cubicBezTo>
                      <a:pt x="1" y="480"/>
                      <a:pt x="155" y="715"/>
                      <a:pt x="53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953150" y="2145425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0" y="300"/>
                    </a:moveTo>
                    <a:cubicBezTo>
                      <a:pt x="0" y="300"/>
                      <a:pt x="100" y="553"/>
                      <a:pt x="58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986050" y="2214050"/>
                <a:ext cx="131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7" extrusionOk="0">
                    <a:moveTo>
                      <a:pt x="0" y="156"/>
                    </a:moveTo>
                    <a:cubicBezTo>
                      <a:pt x="0" y="156"/>
                      <a:pt x="43" y="376"/>
                      <a:pt x="52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788250" y="2007525"/>
                <a:ext cx="1522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55" extrusionOk="0">
                    <a:moveTo>
                      <a:pt x="192" y="1087"/>
                    </a:moveTo>
                    <a:cubicBezTo>
                      <a:pt x="192" y="1087"/>
                      <a:pt x="608" y="145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822150" y="2094875"/>
                <a:ext cx="236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32" extrusionOk="0">
                    <a:moveTo>
                      <a:pt x="514" y="529"/>
                    </a:moveTo>
                    <a:cubicBezTo>
                      <a:pt x="514" y="529"/>
                      <a:pt x="946" y="631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877175" y="2155700"/>
                <a:ext cx="208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584" extrusionOk="0">
                    <a:moveTo>
                      <a:pt x="450" y="480"/>
                    </a:moveTo>
                    <a:cubicBezTo>
                      <a:pt x="450" y="480"/>
                      <a:pt x="833" y="58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908900" y="2212850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411" y="494"/>
                    </a:moveTo>
                    <a:cubicBezTo>
                      <a:pt x="411" y="494"/>
                      <a:pt x="778" y="61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852800" y="2013275"/>
                <a:ext cx="1147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66" extrusionOk="0">
                    <a:moveTo>
                      <a:pt x="1" y="634"/>
                    </a:moveTo>
                    <a:cubicBezTo>
                      <a:pt x="1" y="634"/>
                      <a:pt x="78" y="1065"/>
                      <a:pt x="45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911375" y="2050500"/>
                <a:ext cx="146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7" extrusionOk="0">
                    <a:moveTo>
                      <a:pt x="11" y="529"/>
                    </a:moveTo>
                    <a:cubicBezTo>
                      <a:pt x="11" y="529"/>
                      <a:pt x="0" y="966"/>
                      <a:pt x="58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954650" y="2128175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92" y="333"/>
                    </a:moveTo>
                    <a:cubicBezTo>
                      <a:pt x="92" y="333"/>
                      <a:pt x="1" y="727"/>
                      <a:pt x="73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88300" y="2200700"/>
                <a:ext cx="176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484" extrusionOk="0">
                    <a:moveTo>
                      <a:pt x="135" y="176"/>
                    </a:moveTo>
                    <a:cubicBezTo>
                      <a:pt x="135" y="176"/>
                      <a:pt x="0" y="483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4764250" y="1995175"/>
                <a:ext cx="273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98" extrusionOk="0">
                    <a:moveTo>
                      <a:pt x="512" y="1170"/>
                    </a:moveTo>
                    <a:cubicBezTo>
                      <a:pt x="512" y="1170"/>
                      <a:pt x="1093" y="159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4800250" y="2093600"/>
                <a:ext cx="338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601" extrusionOk="0">
                    <a:moveTo>
                      <a:pt x="780" y="503"/>
                    </a:moveTo>
                    <a:cubicBezTo>
                      <a:pt x="780" y="503"/>
                      <a:pt x="1353" y="601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857725" y="2153850"/>
                <a:ext cx="2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2" extrusionOk="0">
                    <a:moveTo>
                      <a:pt x="685" y="467"/>
                    </a:moveTo>
                    <a:cubicBezTo>
                      <a:pt x="685" y="467"/>
                      <a:pt x="1194" y="572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890050" y="2209950"/>
                <a:ext cx="282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27" extrusionOk="0">
                    <a:moveTo>
                      <a:pt x="641" y="495"/>
                    </a:moveTo>
                    <a:cubicBezTo>
                      <a:pt x="641" y="495"/>
                      <a:pt x="1130" y="626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847700" y="199260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0" y="872"/>
                    </a:moveTo>
                    <a:cubicBezTo>
                      <a:pt x="0" y="872"/>
                      <a:pt x="156" y="1432"/>
                      <a:pt x="29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909600" y="2028400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0" y="796"/>
                    </a:moveTo>
                    <a:cubicBezTo>
                      <a:pt x="0" y="796"/>
                      <a:pt x="40" y="1374"/>
                      <a:pt x="46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956125" y="2106925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72" y="603"/>
                    </a:moveTo>
                    <a:cubicBezTo>
                      <a:pt x="72" y="603"/>
                      <a:pt x="1" y="1137"/>
                      <a:pt x="6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991175" y="2183300"/>
                <a:ext cx="176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2" extrusionOk="0">
                    <a:moveTo>
                      <a:pt x="141" y="406"/>
                    </a:moveTo>
                    <a:cubicBezTo>
                      <a:pt x="141" y="406"/>
                      <a:pt x="0" y="831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744300" y="2016400"/>
                <a:ext cx="425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3" extrusionOk="0">
                    <a:moveTo>
                      <a:pt x="1072" y="75"/>
                    </a:moveTo>
                    <a:cubicBezTo>
                      <a:pt x="1072" y="75"/>
                      <a:pt x="1700" y="4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92900" y="2104225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814" y="0"/>
                    </a:moveTo>
                    <a:cubicBezTo>
                      <a:pt x="814" y="0"/>
                      <a:pt x="1392" y="41"/>
                      <a:pt x="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50975" y="2163600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727" y="0"/>
                    </a:moveTo>
                    <a:cubicBezTo>
                      <a:pt x="727" y="0"/>
                      <a:pt x="1239" y="55"/>
                      <a:pt x="0" y="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882650" y="2220100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718" y="1"/>
                    </a:moveTo>
                    <a:cubicBezTo>
                      <a:pt x="718" y="1"/>
                      <a:pt x="1215" y="84"/>
                      <a:pt x="0" y="9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830300" y="1990375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672" y="698"/>
                    </a:moveTo>
                    <a:cubicBezTo>
                      <a:pt x="672" y="698"/>
                      <a:pt x="906" y="124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4897375" y="2021300"/>
                <a:ext cx="1595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400" extrusionOk="0">
                    <a:moveTo>
                      <a:pt x="519" y="816"/>
                    </a:moveTo>
                    <a:cubicBezTo>
                      <a:pt x="519" y="816"/>
                      <a:pt x="638" y="1399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951500" y="2094475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334" y="871"/>
                    </a:moveTo>
                    <a:cubicBezTo>
                      <a:pt x="334" y="871"/>
                      <a:pt x="336" y="142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993675" y="2170025"/>
                <a:ext cx="34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16" extrusionOk="0">
                    <a:moveTo>
                      <a:pt x="138" y="760"/>
                    </a:moveTo>
                    <a:cubicBezTo>
                      <a:pt x="138" y="760"/>
                      <a:pt x="55" y="1215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763150" y="2030150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5" y="1"/>
                    </a:moveTo>
                    <a:cubicBezTo>
                      <a:pt x="1095" y="1"/>
                      <a:pt x="1174" y="269"/>
                      <a:pt x="1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812875" y="2106250"/>
                <a:ext cx="225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3" extrusionOk="0">
                    <a:moveTo>
                      <a:pt x="750" y="1"/>
                    </a:moveTo>
                    <a:cubicBezTo>
                      <a:pt x="750" y="1"/>
                      <a:pt x="900" y="125"/>
                      <a:pt x="1" y="32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868650" y="2165975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0"/>
                    </a:moveTo>
                    <a:cubicBezTo>
                      <a:pt x="672" y="0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899600" y="2223350"/>
                <a:ext cx="19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5" extrusionOk="0">
                    <a:moveTo>
                      <a:pt x="671" y="1"/>
                    </a:moveTo>
                    <a:cubicBezTo>
                      <a:pt x="671" y="1"/>
                      <a:pt x="792" y="119"/>
                      <a:pt x="1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833225" y="2010450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813" y="599"/>
                    </a:moveTo>
                    <a:cubicBezTo>
                      <a:pt x="813" y="599"/>
                      <a:pt x="722" y="77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896225" y="2041525"/>
                <a:ext cx="169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3" extrusionOk="0">
                    <a:moveTo>
                      <a:pt x="676" y="750"/>
                    </a:moveTo>
                    <a:cubicBezTo>
                      <a:pt x="676" y="750"/>
                      <a:pt x="550" y="90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946650" y="2112525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493" y="849"/>
                    </a:moveTo>
                    <a:cubicBezTo>
                      <a:pt x="493" y="849"/>
                      <a:pt x="347" y="95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986925" y="2184000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272" y="767"/>
                    </a:moveTo>
                    <a:cubicBezTo>
                      <a:pt x="272" y="767"/>
                      <a:pt x="137" y="83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778450" y="2042125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6" y="0"/>
                    </a:moveTo>
                    <a:cubicBezTo>
                      <a:pt x="1096" y="0"/>
                      <a:pt x="1174" y="268"/>
                      <a:pt x="1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4828225" y="2109225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750" y="0"/>
                    </a:moveTo>
                    <a:cubicBezTo>
                      <a:pt x="750" y="0"/>
                      <a:pt x="900" y="123"/>
                      <a:pt x="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882250" y="2169050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1"/>
                    </a:moveTo>
                    <a:cubicBezTo>
                      <a:pt x="672" y="1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912700" y="2227150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670" y="1"/>
                    </a:moveTo>
                    <a:cubicBezTo>
                      <a:pt x="670" y="1"/>
                      <a:pt x="792" y="119"/>
                      <a:pt x="0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836925" y="2025575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814" y="599"/>
                    </a:moveTo>
                    <a:cubicBezTo>
                      <a:pt x="814" y="599"/>
                      <a:pt x="722" y="77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896800" y="2057050"/>
                <a:ext cx="169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04" extrusionOk="0">
                    <a:moveTo>
                      <a:pt x="677" y="750"/>
                    </a:moveTo>
                    <a:cubicBezTo>
                      <a:pt x="677" y="750"/>
                      <a:pt x="551" y="90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944300" y="2126725"/>
                <a:ext cx="123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957" extrusionOk="0">
                    <a:moveTo>
                      <a:pt x="494" y="849"/>
                    </a:moveTo>
                    <a:cubicBezTo>
                      <a:pt x="494" y="849"/>
                      <a:pt x="347" y="957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982825" y="2195250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273" y="766"/>
                    </a:moveTo>
                    <a:cubicBezTo>
                      <a:pt x="273" y="766"/>
                      <a:pt x="137" y="83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801550" y="2056450"/>
                <a:ext cx="248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278" extrusionOk="0">
                    <a:moveTo>
                      <a:pt x="902" y="0"/>
                    </a:moveTo>
                    <a:cubicBezTo>
                      <a:pt x="902" y="0"/>
                      <a:pt x="992" y="278"/>
                      <a:pt x="0" y="6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849275" y="2112775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641" y="1"/>
                    </a:moveTo>
                    <a:cubicBezTo>
                      <a:pt x="641" y="1"/>
                      <a:pt x="802" y="126"/>
                      <a:pt x="0" y="22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900950" y="2172775"/>
                <a:ext cx="179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0" extrusionOk="0">
                    <a:moveTo>
                      <a:pt x="573" y="1"/>
                    </a:moveTo>
                    <a:cubicBezTo>
                      <a:pt x="573" y="1"/>
                      <a:pt x="716" y="116"/>
                      <a:pt x="1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930825" y="2231725"/>
                <a:ext cx="175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43" extrusionOk="0">
                    <a:moveTo>
                      <a:pt x="571" y="0"/>
                    </a:moveTo>
                    <a:cubicBezTo>
                      <a:pt x="571" y="0"/>
                      <a:pt x="703" y="121"/>
                      <a:pt x="1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845850" y="2045450"/>
                <a:ext cx="158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714" extrusionOk="0">
                    <a:moveTo>
                      <a:pt x="633" y="527"/>
                    </a:moveTo>
                    <a:cubicBezTo>
                      <a:pt x="633" y="527"/>
                      <a:pt x="543" y="7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4901525" y="2078300"/>
                <a:ext cx="128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7" extrusionOk="0">
                    <a:moveTo>
                      <a:pt x="515" y="642"/>
                    </a:moveTo>
                    <a:cubicBezTo>
                      <a:pt x="515" y="642"/>
                      <a:pt x="389" y="80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4944775" y="2147125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362" y="712"/>
                    </a:moveTo>
                    <a:cubicBezTo>
                      <a:pt x="362" y="712"/>
                      <a:pt x="213" y="83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4980075" y="2211975"/>
                <a:ext cx="46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8" extrusionOk="0">
                    <a:moveTo>
                      <a:pt x="187" y="634"/>
                    </a:moveTo>
                    <a:cubicBezTo>
                      <a:pt x="187" y="634"/>
                      <a:pt x="48" y="7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4822875" y="2067825"/>
                <a:ext cx="1975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23" extrusionOk="0">
                    <a:moveTo>
                      <a:pt x="717" y="0"/>
                    </a:moveTo>
                    <a:cubicBezTo>
                      <a:pt x="717" y="0"/>
                      <a:pt x="790" y="223"/>
                      <a:pt x="0" y="4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868725" y="2115125"/>
                <a:ext cx="160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1" extrusionOk="0">
                    <a:moveTo>
                      <a:pt x="511" y="0"/>
                    </a:moveTo>
                    <a:cubicBezTo>
                      <a:pt x="511" y="0"/>
                      <a:pt x="641" y="101"/>
                      <a:pt x="0" y="18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4918225" y="2175350"/>
                <a:ext cx="143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43" extrusionOk="0">
                    <a:moveTo>
                      <a:pt x="457" y="1"/>
                    </a:moveTo>
                    <a:cubicBezTo>
                      <a:pt x="457" y="1"/>
                      <a:pt x="571" y="93"/>
                      <a:pt x="0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947600" y="2235050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455" y="1"/>
                    </a:moveTo>
                    <a:cubicBezTo>
                      <a:pt x="455" y="1"/>
                      <a:pt x="560" y="98"/>
                      <a:pt x="1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854075" y="2063825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501" y="419"/>
                    </a:moveTo>
                    <a:cubicBezTo>
                      <a:pt x="501" y="419"/>
                      <a:pt x="430" y="5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4905875" y="2097925"/>
                <a:ext cx="102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644" extrusionOk="0">
                    <a:moveTo>
                      <a:pt x="408" y="511"/>
                    </a:moveTo>
                    <a:cubicBezTo>
                      <a:pt x="408" y="511"/>
                      <a:pt x="307" y="64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4945200" y="2166025"/>
                <a:ext cx="71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61" extrusionOk="0">
                    <a:moveTo>
                      <a:pt x="286" y="565"/>
                    </a:moveTo>
                    <a:cubicBezTo>
                      <a:pt x="286" y="565"/>
                      <a:pt x="166" y="660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4977550" y="2227425"/>
                <a:ext cx="36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64" extrusionOk="0">
                    <a:moveTo>
                      <a:pt x="146" y="504"/>
                    </a:moveTo>
                    <a:cubicBezTo>
                      <a:pt x="146" y="504"/>
                      <a:pt x="35" y="56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739625" y="1995725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1307" y="1043"/>
                    </a:moveTo>
                    <a:cubicBezTo>
                      <a:pt x="1307" y="1043"/>
                      <a:pt x="2233" y="146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782350" y="2099225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1319" y="264"/>
                    </a:moveTo>
                    <a:cubicBezTo>
                      <a:pt x="1319" y="264"/>
                      <a:pt x="2144" y="28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841875" y="2157775"/>
                <a:ext cx="475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8" extrusionOk="0">
                    <a:moveTo>
                      <a:pt x="1164" y="292"/>
                    </a:moveTo>
                    <a:cubicBezTo>
                      <a:pt x="1164" y="292"/>
                      <a:pt x="1902" y="31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4873600" y="2212775"/>
                <a:ext cx="459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19" extrusionOk="0">
                    <a:moveTo>
                      <a:pt x="1148" y="356"/>
                    </a:moveTo>
                    <a:cubicBezTo>
                      <a:pt x="1148" y="356"/>
                      <a:pt x="1838" y="419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38700" y="1976900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291" y="1333"/>
                    </a:moveTo>
                    <a:cubicBezTo>
                      <a:pt x="291" y="1333"/>
                      <a:pt x="695" y="20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908350" y="2009800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16" y="1362"/>
                    </a:moveTo>
                    <a:cubicBezTo>
                      <a:pt x="16" y="1362"/>
                      <a:pt x="264" y="216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957950" y="2086825"/>
                <a:ext cx="5975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8" extrusionOk="0">
                    <a:moveTo>
                      <a:pt x="0" y="1239"/>
                    </a:moveTo>
                    <a:cubicBezTo>
                      <a:pt x="0" y="1239"/>
                      <a:pt x="82" y="2027"/>
                      <a:pt x="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993975" y="2165675"/>
                <a:ext cx="11025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629" extrusionOk="0">
                    <a:moveTo>
                      <a:pt x="55" y="974"/>
                    </a:moveTo>
                    <a:cubicBezTo>
                      <a:pt x="55" y="974"/>
                      <a:pt x="1" y="1629"/>
                      <a:pt x="44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5284750" y="1957750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0" y="5995"/>
                    </a:moveTo>
                    <a:cubicBezTo>
                      <a:pt x="0" y="5995"/>
                      <a:pt x="100" y="1389"/>
                      <a:pt x="1299" y="655"/>
                    </a:cubicBezTo>
                    <a:cubicBezTo>
                      <a:pt x="2368" y="1"/>
                      <a:pt x="2394" y="2093"/>
                      <a:pt x="0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220725" y="1979975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986" y="6374"/>
                    </a:moveTo>
                    <a:cubicBezTo>
                      <a:pt x="986" y="6374"/>
                      <a:pt x="0" y="1879"/>
                      <a:pt x="995" y="886"/>
                    </a:cubicBezTo>
                    <a:cubicBezTo>
                      <a:pt x="1882" y="1"/>
                      <a:pt x="2399" y="2026"/>
                      <a:pt x="986" y="637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5170475" y="2060775"/>
                <a:ext cx="55600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5" extrusionOk="0">
                    <a:moveTo>
                      <a:pt x="1700" y="5834"/>
                    </a:moveTo>
                    <a:cubicBezTo>
                      <a:pt x="1700" y="5834"/>
                      <a:pt x="0" y="1989"/>
                      <a:pt x="735" y="938"/>
                    </a:cubicBezTo>
                    <a:cubicBezTo>
                      <a:pt x="1391" y="1"/>
                      <a:pt x="2223" y="1721"/>
                      <a:pt x="1700" y="583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5130850" y="2147675"/>
                <a:ext cx="5530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80" extrusionOk="0">
                    <a:moveTo>
                      <a:pt x="2211" y="4479"/>
                    </a:moveTo>
                    <a:cubicBezTo>
                      <a:pt x="2211" y="4479"/>
                      <a:pt x="0" y="1713"/>
                      <a:pt x="585" y="808"/>
                    </a:cubicBezTo>
                    <a:cubicBezTo>
                      <a:pt x="1106" y="1"/>
                      <a:pt x="2167" y="1229"/>
                      <a:pt x="2211" y="447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5194125" y="2189800"/>
                <a:ext cx="114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2190" extrusionOk="0">
                    <a:moveTo>
                      <a:pt x="1" y="1977"/>
                    </a:moveTo>
                    <a:cubicBezTo>
                      <a:pt x="1" y="1977"/>
                      <a:pt x="2963" y="0"/>
                      <a:pt x="3816" y="652"/>
                    </a:cubicBezTo>
                    <a:cubicBezTo>
                      <a:pt x="4578" y="1234"/>
                      <a:pt x="3255" y="2190"/>
                      <a:pt x="1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222325" y="2136950"/>
                <a:ext cx="1154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5" extrusionOk="0">
                    <a:moveTo>
                      <a:pt x="1" y="1776"/>
                    </a:moveTo>
                    <a:cubicBezTo>
                      <a:pt x="1" y="1776"/>
                      <a:pt x="3087" y="0"/>
                      <a:pt x="3895" y="707"/>
                    </a:cubicBezTo>
                    <a:cubicBezTo>
                      <a:pt x="4615" y="1339"/>
                      <a:pt x="3231" y="2205"/>
                      <a:pt x="1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5266600" y="2076850"/>
                <a:ext cx="142450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4" extrusionOk="0">
                    <a:moveTo>
                      <a:pt x="1" y="1706"/>
                    </a:moveTo>
                    <a:cubicBezTo>
                      <a:pt x="1" y="1706"/>
                      <a:pt x="3774" y="0"/>
                      <a:pt x="4791" y="730"/>
                    </a:cubicBezTo>
                    <a:cubicBezTo>
                      <a:pt x="5698" y="1379"/>
                      <a:pt x="4009" y="2214"/>
                      <a:pt x="1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5174600" y="2035775"/>
                <a:ext cx="200075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11129" extrusionOk="0">
                    <a:moveTo>
                      <a:pt x="0" y="11128"/>
                    </a:moveTo>
                    <a:cubicBezTo>
                      <a:pt x="0" y="11128"/>
                      <a:pt x="265" y="4038"/>
                      <a:pt x="8003" y="0"/>
                    </a:cubicBezTo>
                    <a:cubicBezTo>
                      <a:pt x="8003" y="0"/>
                      <a:pt x="1482" y="3689"/>
                      <a:pt x="0" y="1112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300425" y="1975375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1" y="4526"/>
                    </a:moveTo>
                    <a:cubicBezTo>
                      <a:pt x="1" y="4526"/>
                      <a:pt x="3191" y="0"/>
                      <a:pt x="4631" y="591"/>
                    </a:cubicBezTo>
                    <a:cubicBezTo>
                      <a:pt x="5813" y="1076"/>
                      <a:pt x="4922" y="2482"/>
                      <a:pt x="1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291125" y="2015075"/>
                <a:ext cx="109000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261" extrusionOk="0">
                    <a:moveTo>
                      <a:pt x="1" y="3261"/>
                    </a:moveTo>
                    <a:cubicBezTo>
                      <a:pt x="1" y="3261"/>
                      <a:pt x="1917" y="1141"/>
                      <a:pt x="4360" y="1"/>
                    </a:cubicBezTo>
                    <a:cubicBezTo>
                      <a:pt x="4360" y="1"/>
                      <a:pt x="1117" y="2623"/>
                      <a:pt x="1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292450" y="1999650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0" y="3979"/>
                    </a:moveTo>
                    <a:cubicBezTo>
                      <a:pt x="0" y="3979"/>
                      <a:pt x="11" y="1773"/>
                      <a:pt x="971" y="0"/>
                    </a:cubicBezTo>
                    <a:cubicBezTo>
                      <a:pt x="971" y="0"/>
                      <a:pt x="368" y="3091"/>
                      <a:pt x="0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235375" y="2033850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431" y="4508"/>
                    </a:moveTo>
                    <a:cubicBezTo>
                      <a:pt x="431" y="4508"/>
                      <a:pt x="1" y="2148"/>
                      <a:pt x="596" y="0"/>
                    </a:cubicBezTo>
                    <a:cubicBezTo>
                      <a:pt x="596" y="0"/>
                      <a:pt x="616" y="3462"/>
                      <a:pt x="431" y="450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197175" y="2098375"/>
                <a:ext cx="1537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6" extrusionOk="0">
                    <a:moveTo>
                      <a:pt x="615" y="4145"/>
                    </a:moveTo>
                    <a:cubicBezTo>
                      <a:pt x="615" y="4145"/>
                      <a:pt x="0" y="2087"/>
                      <a:pt x="33" y="0"/>
                    </a:cubicBezTo>
                    <a:cubicBezTo>
                      <a:pt x="33" y="0"/>
                      <a:pt x="568" y="3152"/>
                      <a:pt x="615" y="414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158700" y="2174150"/>
                <a:ext cx="2800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466" extrusionOk="0">
                    <a:moveTo>
                      <a:pt x="1119" y="3466"/>
                    </a:moveTo>
                    <a:cubicBezTo>
                      <a:pt x="1119" y="3466"/>
                      <a:pt x="241" y="1795"/>
                      <a:pt x="1" y="1"/>
                    </a:cubicBezTo>
                    <a:cubicBezTo>
                      <a:pt x="1" y="1"/>
                      <a:pt x="943" y="2620"/>
                      <a:pt x="1119" y="3466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193375" y="2216400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0" y="903"/>
                    </a:moveTo>
                    <a:cubicBezTo>
                      <a:pt x="0" y="903"/>
                      <a:pt x="1891" y="752"/>
                      <a:pt x="3549" y="0"/>
                    </a:cubicBezTo>
                    <a:cubicBezTo>
                      <a:pt x="3549" y="0"/>
                      <a:pt x="814" y="602"/>
                      <a:pt x="0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20300" y="2162575"/>
                <a:ext cx="85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675" extrusionOk="0">
                    <a:moveTo>
                      <a:pt x="1" y="674"/>
                    </a:moveTo>
                    <a:cubicBezTo>
                      <a:pt x="1" y="674"/>
                      <a:pt x="1810" y="643"/>
                      <a:pt x="3413" y="0"/>
                    </a:cubicBezTo>
                    <a:cubicBezTo>
                      <a:pt x="3413" y="0"/>
                      <a:pt x="786" y="426"/>
                      <a:pt x="1" y="67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70525" y="210342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1" y="527"/>
                    </a:moveTo>
                    <a:cubicBezTo>
                      <a:pt x="1" y="527"/>
                      <a:pt x="2046" y="634"/>
                      <a:pt x="3885" y="1"/>
                    </a:cubicBezTo>
                    <a:cubicBezTo>
                      <a:pt x="3885" y="1"/>
                      <a:pt x="898" y="296"/>
                      <a:pt x="1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321825" y="2053750"/>
                <a:ext cx="80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55" extrusionOk="0">
                    <a:moveTo>
                      <a:pt x="210" y="528"/>
                    </a:moveTo>
                    <a:cubicBezTo>
                      <a:pt x="210" y="528"/>
                      <a:pt x="1" y="554"/>
                      <a:pt x="32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281550" y="2110950"/>
                <a:ext cx="106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53" extrusionOk="0">
                    <a:moveTo>
                      <a:pt x="163" y="253"/>
                    </a:moveTo>
                    <a:cubicBezTo>
                      <a:pt x="163" y="253"/>
                      <a:pt x="1" y="221"/>
                      <a:pt x="42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233125" y="2171575"/>
                <a:ext cx="94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30" extrusionOk="0">
                    <a:moveTo>
                      <a:pt x="146" y="230"/>
                    </a:moveTo>
                    <a:cubicBezTo>
                      <a:pt x="146" y="230"/>
                      <a:pt x="1" y="207"/>
                      <a:pt x="3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203725" y="2230750"/>
                <a:ext cx="8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9" extrusionOk="0">
                    <a:moveTo>
                      <a:pt x="143" y="238"/>
                    </a:moveTo>
                    <a:cubicBezTo>
                      <a:pt x="143" y="238"/>
                      <a:pt x="1" y="224"/>
                      <a:pt x="35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291975" y="2062775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210" y="321"/>
                    </a:moveTo>
                    <a:cubicBezTo>
                      <a:pt x="210" y="321"/>
                      <a:pt x="85" y="46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239775" y="2099925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270" y="272"/>
                    </a:moveTo>
                    <a:cubicBezTo>
                      <a:pt x="270" y="272"/>
                      <a:pt x="177" y="435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5201425" y="2171900"/>
                <a:ext cx="757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9" extrusionOk="0">
                    <a:moveTo>
                      <a:pt x="302" y="177"/>
                    </a:moveTo>
                    <a:cubicBezTo>
                      <a:pt x="302" y="177"/>
                      <a:pt x="246" y="348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172225" y="2234750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276" y="100"/>
                    </a:moveTo>
                    <a:cubicBezTo>
                      <a:pt x="276" y="100"/>
                      <a:pt x="255" y="24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330700" y="2039050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266" y="817"/>
                    </a:moveTo>
                    <a:cubicBezTo>
                      <a:pt x="266" y="817"/>
                      <a:pt x="0" y="827"/>
                      <a:pt x="4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290775" y="2105775"/>
                <a:ext cx="150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93" extrusionOk="0">
                    <a:moveTo>
                      <a:pt x="199" y="392"/>
                    </a:moveTo>
                    <a:cubicBezTo>
                      <a:pt x="199" y="392"/>
                      <a:pt x="0" y="340"/>
                      <a:pt x="60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241300" y="2166575"/>
                <a:ext cx="13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58" extrusionOk="0">
                    <a:moveTo>
                      <a:pt x="179" y="357"/>
                    </a:moveTo>
                    <a:cubicBezTo>
                      <a:pt x="179" y="357"/>
                      <a:pt x="1" y="318"/>
                      <a:pt x="5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211575" y="2225225"/>
                <a:ext cx="124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69" extrusionOk="0">
                    <a:moveTo>
                      <a:pt x="176" y="369"/>
                    </a:moveTo>
                    <a:cubicBezTo>
                      <a:pt x="176" y="369"/>
                      <a:pt x="0" y="340"/>
                      <a:pt x="49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291800" y="2048625"/>
                <a:ext cx="82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660" extrusionOk="0">
                    <a:moveTo>
                      <a:pt x="328" y="490"/>
                    </a:moveTo>
                    <a:cubicBezTo>
                      <a:pt x="328" y="490"/>
                      <a:pt x="157" y="66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236725" y="2086100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422" y="415"/>
                    </a:moveTo>
                    <a:cubicBezTo>
                      <a:pt x="422" y="415"/>
                      <a:pt x="288" y="61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195975" y="2160150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472" y="268"/>
                    </a:moveTo>
                    <a:cubicBezTo>
                      <a:pt x="472" y="268"/>
                      <a:pt x="384" y="48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166025" y="2226000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426" y="149"/>
                    </a:moveTo>
                    <a:cubicBezTo>
                      <a:pt x="426" y="149"/>
                      <a:pt x="387" y="33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5342675" y="2027375"/>
                <a:ext cx="120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013" extrusionOk="0">
                    <a:moveTo>
                      <a:pt x="311" y="995"/>
                    </a:moveTo>
                    <a:cubicBezTo>
                      <a:pt x="311" y="995"/>
                      <a:pt x="0" y="1012"/>
                      <a:pt x="48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5301950" y="2102475"/>
                <a:ext cx="175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86" extrusionOk="0">
                    <a:moveTo>
                      <a:pt x="236" y="486"/>
                    </a:moveTo>
                    <a:cubicBezTo>
                      <a:pt x="236" y="486"/>
                      <a:pt x="1" y="428"/>
                      <a:pt x="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251250" y="2163250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210" y="441"/>
                    </a:moveTo>
                    <a:cubicBezTo>
                      <a:pt x="210" y="441"/>
                      <a:pt x="1" y="398"/>
                      <a:pt x="61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221200" y="2221275"/>
                <a:ext cx="145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54" extrusionOk="0">
                    <a:moveTo>
                      <a:pt x="207" y="453"/>
                    </a:moveTo>
                    <a:cubicBezTo>
                      <a:pt x="207" y="453"/>
                      <a:pt x="0" y="423"/>
                      <a:pt x="5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294200" y="2034950"/>
                <a:ext cx="1062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779" extrusionOk="0">
                    <a:moveTo>
                      <a:pt x="424" y="578"/>
                    </a:moveTo>
                    <a:cubicBezTo>
                      <a:pt x="424" y="578"/>
                      <a:pt x="227" y="77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5236325" y="2072275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533" y="479"/>
                    </a:moveTo>
                    <a:cubicBezTo>
                      <a:pt x="533" y="479"/>
                      <a:pt x="380" y="71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5193050" y="2147700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588" y="300"/>
                    </a:moveTo>
                    <a:cubicBezTo>
                      <a:pt x="588" y="300"/>
                      <a:pt x="488" y="55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5161725" y="2216300"/>
                <a:ext cx="13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78" extrusionOk="0">
                    <a:moveTo>
                      <a:pt x="525" y="157"/>
                    </a:moveTo>
                    <a:cubicBezTo>
                      <a:pt x="525" y="157"/>
                      <a:pt x="482" y="37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5357450" y="2009800"/>
                <a:ext cx="1520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454" extrusionOk="0">
                    <a:moveTo>
                      <a:pt x="416" y="1086"/>
                    </a:moveTo>
                    <a:cubicBezTo>
                      <a:pt x="416" y="1086"/>
                      <a:pt x="0" y="1454"/>
                      <a:pt x="60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5315075" y="2097150"/>
                <a:ext cx="237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31" extrusionOk="0">
                    <a:moveTo>
                      <a:pt x="433" y="528"/>
                    </a:moveTo>
                    <a:cubicBezTo>
                      <a:pt x="433" y="528"/>
                      <a:pt x="1" y="631"/>
                      <a:pt x="9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262900" y="2157975"/>
                <a:ext cx="208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584" extrusionOk="0">
                    <a:moveTo>
                      <a:pt x="383" y="479"/>
                    </a:moveTo>
                    <a:cubicBezTo>
                      <a:pt x="383" y="479"/>
                      <a:pt x="1" y="583"/>
                      <a:pt x="8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232525" y="2215125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368" y="494"/>
                    </a:moveTo>
                    <a:cubicBezTo>
                      <a:pt x="368" y="494"/>
                      <a:pt x="1" y="618"/>
                      <a:pt x="77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296625" y="2015525"/>
                <a:ext cx="115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067" extrusionOk="0">
                    <a:moveTo>
                      <a:pt x="459" y="635"/>
                    </a:moveTo>
                    <a:cubicBezTo>
                      <a:pt x="459" y="635"/>
                      <a:pt x="381" y="1066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5234850" y="2052750"/>
                <a:ext cx="146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8" extrusionOk="0">
                    <a:moveTo>
                      <a:pt x="576" y="530"/>
                    </a:moveTo>
                    <a:cubicBezTo>
                      <a:pt x="576" y="530"/>
                      <a:pt x="587" y="96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5188000" y="2130450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639" y="333"/>
                    </a:moveTo>
                    <a:cubicBezTo>
                      <a:pt x="639" y="333"/>
                      <a:pt x="729" y="72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154950" y="2202975"/>
                <a:ext cx="176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84" extrusionOk="0">
                    <a:moveTo>
                      <a:pt x="571" y="176"/>
                    </a:moveTo>
                    <a:cubicBezTo>
                      <a:pt x="571" y="176"/>
                      <a:pt x="707" y="483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369350" y="1997425"/>
                <a:ext cx="2730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598" extrusionOk="0">
                    <a:moveTo>
                      <a:pt x="580" y="1171"/>
                    </a:moveTo>
                    <a:cubicBezTo>
                      <a:pt x="580" y="1171"/>
                      <a:pt x="0" y="1598"/>
                      <a:pt x="109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326850" y="2095850"/>
                <a:ext cx="338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602" extrusionOk="0">
                    <a:moveTo>
                      <a:pt x="573" y="504"/>
                    </a:moveTo>
                    <a:cubicBezTo>
                      <a:pt x="573" y="504"/>
                      <a:pt x="0" y="602"/>
                      <a:pt x="13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273325" y="2156125"/>
                <a:ext cx="298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1" extrusionOk="0">
                    <a:moveTo>
                      <a:pt x="509" y="467"/>
                    </a:moveTo>
                    <a:cubicBezTo>
                      <a:pt x="509" y="467"/>
                      <a:pt x="0" y="571"/>
                      <a:pt x="119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242600" y="2212225"/>
                <a:ext cx="2827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626" extrusionOk="0">
                    <a:moveTo>
                      <a:pt x="489" y="495"/>
                    </a:moveTo>
                    <a:cubicBezTo>
                      <a:pt x="489" y="495"/>
                      <a:pt x="0" y="626"/>
                      <a:pt x="11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5305925" y="199485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291" y="872"/>
                    </a:moveTo>
                    <a:cubicBezTo>
                      <a:pt x="291" y="872"/>
                      <a:pt x="136" y="143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5239750" y="2030675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462" y="795"/>
                    </a:moveTo>
                    <a:cubicBezTo>
                      <a:pt x="462" y="795"/>
                      <a:pt x="423" y="1374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5188475" y="2109200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580" y="603"/>
                    </a:moveTo>
                    <a:cubicBezTo>
                      <a:pt x="580" y="603"/>
                      <a:pt x="652" y="113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5152075" y="2185575"/>
                <a:ext cx="176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1" extrusionOk="0">
                    <a:moveTo>
                      <a:pt x="566" y="406"/>
                    </a:moveTo>
                    <a:cubicBezTo>
                      <a:pt x="566" y="406"/>
                      <a:pt x="706" y="83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374075" y="2018675"/>
                <a:ext cx="425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13" extrusionOk="0">
                    <a:moveTo>
                      <a:pt x="629" y="75"/>
                    </a:moveTo>
                    <a:cubicBezTo>
                      <a:pt x="629" y="75"/>
                      <a:pt x="1" y="413"/>
                      <a:pt x="1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5333225" y="2106500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577" y="0"/>
                    </a:moveTo>
                    <a:cubicBezTo>
                      <a:pt x="577" y="0"/>
                      <a:pt x="0" y="41"/>
                      <a:pt x="139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278925" y="2165875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514" y="0"/>
                    </a:moveTo>
                    <a:cubicBezTo>
                      <a:pt x="514" y="0"/>
                      <a:pt x="1" y="55"/>
                      <a:pt x="1240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5247875" y="2222375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498" y="1"/>
                    </a:moveTo>
                    <a:cubicBezTo>
                      <a:pt x="498" y="1"/>
                      <a:pt x="0" y="84"/>
                      <a:pt x="1215" y="9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307950" y="1992650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234" y="698"/>
                    </a:moveTo>
                    <a:cubicBezTo>
                      <a:pt x="234" y="698"/>
                      <a:pt x="0" y="1245"/>
                      <a:pt x="9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247575" y="2023575"/>
                <a:ext cx="159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399" extrusionOk="0">
                    <a:moveTo>
                      <a:pt x="120" y="816"/>
                    </a:moveTo>
                    <a:cubicBezTo>
                      <a:pt x="120" y="816"/>
                      <a:pt x="0" y="1399"/>
                      <a:pt x="63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200975" y="2096750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4" y="870"/>
                    </a:moveTo>
                    <a:cubicBezTo>
                      <a:pt x="4" y="870"/>
                      <a:pt x="1" y="1428"/>
                      <a:pt x="33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163775" y="2172300"/>
                <a:ext cx="34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6" extrusionOk="0">
                    <a:moveTo>
                      <a:pt x="0" y="759"/>
                    </a:moveTo>
                    <a:cubicBezTo>
                      <a:pt x="0" y="759"/>
                      <a:pt x="83" y="1215"/>
                      <a:pt x="13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5368375" y="2032425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1"/>
                    </a:moveTo>
                    <a:cubicBezTo>
                      <a:pt x="79" y="1"/>
                      <a:pt x="1" y="269"/>
                      <a:pt x="1175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5325525" y="2108525"/>
                <a:ext cx="225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2" extrusionOk="0">
                    <a:moveTo>
                      <a:pt x="150" y="0"/>
                    </a:moveTo>
                    <a:cubicBezTo>
                      <a:pt x="150" y="0"/>
                      <a:pt x="0" y="124"/>
                      <a:pt x="90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5272175" y="2168250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5241475" y="22256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3" y="1"/>
                    </a:moveTo>
                    <a:cubicBezTo>
                      <a:pt x="123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5307325" y="2012725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1" y="599"/>
                    </a:moveTo>
                    <a:cubicBezTo>
                      <a:pt x="1" y="599"/>
                      <a:pt x="93" y="776"/>
                      <a:pt x="81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5247750" y="2043800"/>
                <a:ext cx="1695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3" extrusionOk="0">
                    <a:moveTo>
                      <a:pt x="1" y="750"/>
                    </a:moveTo>
                    <a:cubicBezTo>
                      <a:pt x="1" y="750"/>
                      <a:pt x="127" y="903"/>
                      <a:pt x="67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201900" y="2114775"/>
                <a:ext cx="123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8" extrusionOk="0">
                    <a:moveTo>
                      <a:pt x="1" y="850"/>
                    </a:moveTo>
                    <a:cubicBezTo>
                      <a:pt x="1" y="850"/>
                      <a:pt x="147" y="957"/>
                      <a:pt x="4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5167150" y="2186275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1" y="767"/>
                    </a:moveTo>
                    <a:cubicBezTo>
                      <a:pt x="1" y="767"/>
                      <a:pt x="136" y="833"/>
                      <a:pt x="2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353075" y="2044400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0"/>
                    </a:moveTo>
                    <a:cubicBezTo>
                      <a:pt x="79" y="0"/>
                      <a:pt x="1" y="268"/>
                      <a:pt x="1175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310200" y="2111500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149" y="0"/>
                    </a:moveTo>
                    <a:cubicBezTo>
                      <a:pt x="149" y="0"/>
                      <a:pt x="0" y="123"/>
                      <a:pt x="899" y="32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258575" y="2171325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228400" y="22294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2" y="1"/>
                    </a:moveTo>
                    <a:cubicBezTo>
                      <a:pt x="122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303625" y="2027850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0" y="599"/>
                    </a:moveTo>
                    <a:cubicBezTo>
                      <a:pt x="0" y="599"/>
                      <a:pt x="93" y="775"/>
                      <a:pt x="81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247175" y="2059325"/>
                <a:ext cx="169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4" extrusionOk="0">
                    <a:moveTo>
                      <a:pt x="0" y="750"/>
                    </a:moveTo>
                    <a:cubicBezTo>
                      <a:pt x="0" y="750"/>
                      <a:pt x="126" y="903"/>
                      <a:pt x="6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204250" y="2129000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1" y="849"/>
                    </a:moveTo>
                    <a:cubicBezTo>
                      <a:pt x="1" y="849"/>
                      <a:pt x="147" y="956"/>
                      <a:pt x="49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171225" y="2197525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1" y="766"/>
                    </a:moveTo>
                    <a:cubicBezTo>
                      <a:pt x="1" y="766"/>
                      <a:pt x="137" y="831"/>
                      <a:pt x="27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334525" y="2058700"/>
                <a:ext cx="248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79" extrusionOk="0">
                    <a:moveTo>
                      <a:pt x="91" y="1"/>
                    </a:moveTo>
                    <a:cubicBezTo>
                      <a:pt x="91" y="1"/>
                      <a:pt x="1" y="279"/>
                      <a:pt x="993" y="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291550" y="2115050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162" y="0"/>
                    </a:moveTo>
                    <a:cubicBezTo>
                      <a:pt x="162" y="0"/>
                      <a:pt x="0" y="126"/>
                      <a:pt x="803" y="22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242075" y="2175050"/>
                <a:ext cx="178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80" extrusionOk="0">
                    <a:moveTo>
                      <a:pt x="142" y="1"/>
                    </a:moveTo>
                    <a:cubicBezTo>
                      <a:pt x="142" y="1"/>
                      <a:pt x="0" y="116"/>
                      <a:pt x="714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212500" y="2234000"/>
                <a:ext cx="175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43" extrusionOk="0">
                    <a:moveTo>
                      <a:pt x="132" y="0"/>
                    </a:moveTo>
                    <a:cubicBezTo>
                      <a:pt x="132" y="0"/>
                      <a:pt x="1" y="121"/>
                      <a:pt x="702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299225" y="2047725"/>
                <a:ext cx="15825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14" extrusionOk="0">
                    <a:moveTo>
                      <a:pt x="1" y="526"/>
                    </a:moveTo>
                    <a:cubicBezTo>
                      <a:pt x="1" y="526"/>
                      <a:pt x="90" y="713"/>
                      <a:pt x="6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246500" y="2080550"/>
                <a:ext cx="128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8" extrusionOk="0">
                    <a:moveTo>
                      <a:pt x="0" y="643"/>
                    </a:moveTo>
                    <a:cubicBezTo>
                      <a:pt x="0" y="643"/>
                      <a:pt x="126" y="808"/>
                      <a:pt x="51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07075" y="2149400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0" y="712"/>
                    </a:moveTo>
                    <a:cubicBezTo>
                      <a:pt x="0" y="712"/>
                      <a:pt x="149" y="829"/>
                      <a:pt x="36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176150" y="2214225"/>
                <a:ext cx="46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9" extrusionOk="0">
                    <a:moveTo>
                      <a:pt x="0" y="635"/>
                    </a:moveTo>
                    <a:cubicBezTo>
                      <a:pt x="0" y="635"/>
                      <a:pt x="139" y="708"/>
                      <a:pt x="18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318275" y="2070075"/>
                <a:ext cx="197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24" extrusionOk="0">
                    <a:moveTo>
                      <a:pt x="73" y="1"/>
                    </a:moveTo>
                    <a:cubicBezTo>
                      <a:pt x="73" y="1"/>
                      <a:pt x="0" y="223"/>
                      <a:pt x="790" y="4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276150" y="2117375"/>
                <a:ext cx="160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2" extrusionOk="0">
                    <a:moveTo>
                      <a:pt x="130" y="1"/>
                    </a:moveTo>
                    <a:cubicBezTo>
                      <a:pt x="130" y="1"/>
                      <a:pt x="1" y="102"/>
                      <a:pt x="641" y="18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228400" y="2177625"/>
                <a:ext cx="142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3" extrusionOk="0">
                    <a:moveTo>
                      <a:pt x="114" y="1"/>
                    </a:moveTo>
                    <a:cubicBezTo>
                      <a:pt x="114" y="1"/>
                      <a:pt x="1" y="93"/>
                      <a:pt x="571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199275" y="2237325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107" y="1"/>
                    </a:moveTo>
                    <a:cubicBezTo>
                      <a:pt x="107" y="1"/>
                      <a:pt x="1" y="98"/>
                      <a:pt x="560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5294275" y="2066100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1" y="419"/>
                    </a:moveTo>
                    <a:cubicBezTo>
                      <a:pt x="1" y="419"/>
                      <a:pt x="72" y="569"/>
                      <a:pt x="5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5244825" y="2100175"/>
                <a:ext cx="101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45" extrusionOk="0">
                    <a:moveTo>
                      <a:pt x="0" y="512"/>
                    </a:moveTo>
                    <a:cubicBezTo>
                      <a:pt x="0" y="512"/>
                      <a:pt x="101" y="644"/>
                      <a:pt x="40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208550" y="2168300"/>
                <a:ext cx="71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61" extrusionOk="0">
                    <a:moveTo>
                      <a:pt x="1" y="565"/>
                    </a:moveTo>
                    <a:cubicBezTo>
                      <a:pt x="1" y="565"/>
                      <a:pt x="120" y="660"/>
                      <a:pt x="28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179675" y="2229700"/>
                <a:ext cx="37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564" extrusionOk="0">
                    <a:moveTo>
                      <a:pt x="1" y="504"/>
                    </a:moveTo>
                    <a:cubicBezTo>
                      <a:pt x="1" y="504"/>
                      <a:pt x="112" y="563"/>
                      <a:pt x="1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365450" y="1998000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926" y="1043"/>
                    </a:moveTo>
                    <a:cubicBezTo>
                      <a:pt x="926" y="1043"/>
                      <a:pt x="0" y="1461"/>
                      <a:pt x="22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324950" y="2101500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825" y="264"/>
                    </a:moveTo>
                    <a:cubicBezTo>
                      <a:pt x="825" y="264"/>
                      <a:pt x="0" y="282"/>
                      <a:pt x="214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271475" y="2160050"/>
                <a:ext cx="47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7" extrusionOk="0">
                    <a:moveTo>
                      <a:pt x="738" y="292"/>
                    </a:moveTo>
                    <a:cubicBezTo>
                      <a:pt x="738" y="292"/>
                      <a:pt x="0" y="317"/>
                      <a:pt x="19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241375" y="2215050"/>
                <a:ext cx="459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19" extrusionOk="0">
                    <a:moveTo>
                      <a:pt x="689" y="356"/>
                    </a:moveTo>
                    <a:cubicBezTo>
                      <a:pt x="689" y="356"/>
                      <a:pt x="0" y="419"/>
                      <a:pt x="183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304825" y="1979175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404" y="1333"/>
                    </a:moveTo>
                    <a:cubicBezTo>
                      <a:pt x="404" y="1333"/>
                      <a:pt x="0" y="2070"/>
                      <a:pt x="69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245950" y="2012075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248" y="1362"/>
                    </a:moveTo>
                    <a:cubicBezTo>
                      <a:pt x="248" y="1362"/>
                      <a:pt x="1" y="2165"/>
                      <a:pt x="26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96975" y="2089100"/>
                <a:ext cx="5975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7" extrusionOk="0">
                    <a:moveTo>
                      <a:pt x="239" y="1238"/>
                    </a:moveTo>
                    <a:cubicBezTo>
                      <a:pt x="239" y="1238"/>
                      <a:pt x="157" y="202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155925" y="2167950"/>
                <a:ext cx="110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629" extrusionOk="0">
                    <a:moveTo>
                      <a:pt x="385" y="974"/>
                    </a:moveTo>
                    <a:cubicBezTo>
                      <a:pt x="385" y="974"/>
                      <a:pt x="439" y="1628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090675" y="1802125"/>
                <a:ext cx="1829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9368" extrusionOk="0">
                    <a:moveTo>
                      <a:pt x="187" y="9363"/>
                    </a:moveTo>
                    <a:cubicBezTo>
                      <a:pt x="732" y="9288"/>
                      <a:pt x="1270" y="9206"/>
                      <a:pt x="1808" y="9100"/>
                    </a:cubicBezTo>
                    <a:lnTo>
                      <a:pt x="1860" y="9076"/>
                    </a:lnTo>
                    <a:lnTo>
                      <a:pt x="1841" y="9014"/>
                    </a:lnTo>
                    <a:cubicBezTo>
                      <a:pt x="1361" y="9085"/>
                      <a:pt x="876" y="9116"/>
                      <a:pt x="408" y="9232"/>
                    </a:cubicBezTo>
                    <a:lnTo>
                      <a:pt x="129" y="9351"/>
                    </a:lnTo>
                    <a:cubicBezTo>
                      <a:pt x="129" y="9351"/>
                      <a:pt x="154" y="9367"/>
                      <a:pt x="187" y="9363"/>
                    </a:cubicBezTo>
                    <a:close/>
                    <a:moveTo>
                      <a:pt x="413" y="9168"/>
                    </a:moveTo>
                    <a:cubicBezTo>
                      <a:pt x="413" y="9168"/>
                      <a:pt x="973" y="8971"/>
                      <a:pt x="1239" y="8897"/>
                    </a:cubicBezTo>
                    <a:cubicBezTo>
                      <a:pt x="1649" y="8784"/>
                      <a:pt x="1393" y="8776"/>
                      <a:pt x="1393" y="8776"/>
                    </a:cubicBezTo>
                    <a:cubicBezTo>
                      <a:pt x="961" y="8848"/>
                      <a:pt x="1069" y="8826"/>
                      <a:pt x="740" y="8965"/>
                    </a:cubicBezTo>
                    <a:cubicBezTo>
                      <a:pt x="550" y="9044"/>
                      <a:pt x="413" y="9168"/>
                      <a:pt x="413" y="9168"/>
                    </a:cubicBezTo>
                    <a:close/>
                    <a:moveTo>
                      <a:pt x="95" y="7828"/>
                    </a:moveTo>
                    <a:cubicBezTo>
                      <a:pt x="95" y="7828"/>
                      <a:pt x="162" y="7417"/>
                      <a:pt x="175" y="7098"/>
                    </a:cubicBezTo>
                    <a:lnTo>
                      <a:pt x="122" y="7092"/>
                    </a:lnTo>
                    <a:cubicBezTo>
                      <a:pt x="110" y="7328"/>
                      <a:pt x="100" y="7565"/>
                      <a:pt x="56" y="7797"/>
                    </a:cubicBezTo>
                    <a:cubicBezTo>
                      <a:pt x="56" y="7797"/>
                      <a:pt x="42" y="7817"/>
                      <a:pt x="95" y="7828"/>
                    </a:cubicBezTo>
                    <a:close/>
                    <a:moveTo>
                      <a:pt x="489" y="6586"/>
                    </a:moveTo>
                    <a:cubicBezTo>
                      <a:pt x="446" y="7063"/>
                      <a:pt x="362" y="7458"/>
                      <a:pt x="165" y="7857"/>
                    </a:cubicBezTo>
                    <a:cubicBezTo>
                      <a:pt x="1" y="8190"/>
                      <a:pt x="114" y="8086"/>
                      <a:pt x="114" y="8086"/>
                    </a:cubicBezTo>
                    <a:cubicBezTo>
                      <a:pt x="262" y="7987"/>
                      <a:pt x="171" y="8112"/>
                      <a:pt x="302" y="7840"/>
                    </a:cubicBezTo>
                    <a:cubicBezTo>
                      <a:pt x="451" y="7529"/>
                      <a:pt x="531" y="7185"/>
                      <a:pt x="543" y="6839"/>
                    </a:cubicBezTo>
                    <a:cubicBezTo>
                      <a:pt x="548" y="6684"/>
                      <a:pt x="495" y="6507"/>
                      <a:pt x="489" y="6586"/>
                    </a:cubicBezTo>
                    <a:close/>
                    <a:moveTo>
                      <a:pt x="3446" y="7432"/>
                    </a:moveTo>
                    <a:cubicBezTo>
                      <a:pt x="3788" y="7479"/>
                      <a:pt x="3547" y="7445"/>
                      <a:pt x="3720" y="7472"/>
                    </a:cubicBezTo>
                    <a:cubicBezTo>
                      <a:pt x="3968" y="7514"/>
                      <a:pt x="4215" y="7575"/>
                      <a:pt x="4452" y="7645"/>
                    </a:cubicBezTo>
                    <a:cubicBezTo>
                      <a:pt x="4452" y="7645"/>
                      <a:pt x="4732" y="7622"/>
                      <a:pt x="4179" y="7463"/>
                    </a:cubicBezTo>
                    <a:cubicBezTo>
                      <a:pt x="3950" y="7397"/>
                      <a:pt x="3607" y="7367"/>
                      <a:pt x="3607" y="7367"/>
                    </a:cubicBezTo>
                    <a:cubicBezTo>
                      <a:pt x="3510" y="7367"/>
                      <a:pt x="3382" y="7399"/>
                      <a:pt x="3382" y="7399"/>
                    </a:cubicBezTo>
                    <a:cubicBezTo>
                      <a:pt x="3382" y="7399"/>
                      <a:pt x="3404" y="7427"/>
                      <a:pt x="3446" y="7432"/>
                    </a:cubicBezTo>
                    <a:close/>
                    <a:moveTo>
                      <a:pt x="3714" y="7281"/>
                    </a:moveTo>
                    <a:cubicBezTo>
                      <a:pt x="4085" y="7260"/>
                      <a:pt x="4457" y="7231"/>
                      <a:pt x="4827" y="7260"/>
                    </a:cubicBezTo>
                    <a:cubicBezTo>
                      <a:pt x="4856" y="7263"/>
                      <a:pt x="4955" y="7249"/>
                      <a:pt x="4835" y="7198"/>
                    </a:cubicBezTo>
                    <a:cubicBezTo>
                      <a:pt x="4591" y="7159"/>
                      <a:pt x="4233" y="7170"/>
                      <a:pt x="4233" y="7170"/>
                    </a:cubicBezTo>
                    <a:cubicBezTo>
                      <a:pt x="3911" y="7200"/>
                      <a:pt x="3470" y="7296"/>
                      <a:pt x="3714" y="7281"/>
                    </a:cubicBezTo>
                    <a:close/>
                    <a:moveTo>
                      <a:pt x="3249" y="5556"/>
                    </a:moveTo>
                    <a:cubicBezTo>
                      <a:pt x="3479" y="5325"/>
                      <a:pt x="3679" y="5073"/>
                      <a:pt x="3858" y="4791"/>
                    </a:cubicBezTo>
                    <a:lnTo>
                      <a:pt x="3798" y="4749"/>
                    </a:lnTo>
                    <a:cubicBezTo>
                      <a:pt x="3608" y="5013"/>
                      <a:pt x="3421" y="5277"/>
                      <a:pt x="3208" y="5517"/>
                    </a:cubicBezTo>
                    <a:cubicBezTo>
                      <a:pt x="3208" y="5517"/>
                      <a:pt x="3169" y="5559"/>
                      <a:pt x="3249" y="5556"/>
                    </a:cubicBezTo>
                    <a:close/>
                    <a:moveTo>
                      <a:pt x="2572" y="6268"/>
                    </a:moveTo>
                    <a:cubicBezTo>
                      <a:pt x="2674" y="6211"/>
                      <a:pt x="2760" y="6161"/>
                      <a:pt x="2770" y="6155"/>
                    </a:cubicBezTo>
                    <a:cubicBezTo>
                      <a:pt x="3478" y="5676"/>
                      <a:pt x="4044" y="5017"/>
                      <a:pt x="4477" y="4274"/>
                    </a:cubicBezTo>
                    <a:lnTo>
                      <a:pt x="4457" y="4247"/>
                    </a:lnTo>
                    <a:cubicBezTo>
                      <a:pt x="3991" y="4953"/>
                      <a:pt x="3417" y="5591"/>
                      <a:pt x="2734" y="6103"/>
                    </a:cubicBezTo>
                    <a:cubicBezTo>
                      <a:pt x="2649" y="6175"/>
                      <a:pt x="2510" y="6261"/>
                      <a:pt x="2572" y="6268"/>
                    </a:cubicBezTo>
                    <a:close/>
                    <a:moveTo>
                      <a:pt x="2175" y="3934"/>
                    </a:moveTo>
                    <a:cubicBezTo>
                      <a:pt x="2175" y="3934"/>
                      <a:pt x="2077" y="3451"/>
                      <a:pt x="1897" y="3081"/>
                    </a:cubicBezTo>
                    <a:lnTo>
                      <a:pt x="1851" y="3064"/>
                    </a:lnTo>
                    <a:cubicBezTo>
                      <a:pt x="1851" y="3064"/>
                      <a:pt x="2055" y="3599"/>
                      <a:pt x="2117" y="3914"/>
                    </a:cubicBezTo>
                    <a:cubicBezTo>
                      <a:pt x="2117" y="3914"/>
                      <a:pt x="2145" y="3974"/>
                      <a:pt x="2175" y="3934"/>
                    </a:cubicBezTo>
                    <a:close/>
                    <a:moveTo>
                      <a:pt x="2320" y="4739"/>
                    </a:moveTo>
                    <a:cubicBezTo>
                      <a:pt x="2320" y="4739"/>
                      <a:pt x="2523" y="4097"/>
                      <a:pt x="2527" y="3810"/>
                    </a:cubicBezTo>
                    <a:cubicBezTo>
                      <a:pt x="2530" y="3606"/>
                      <a:pt x="2516" y="3403"/>
                      <a:pt x="2484" y="3203"/>
                    </a:cubicBezTo>
                    <a:cubicBezTo>
                      <a:pt x="2414" y="2762"/>
                      <a:pt x="2261" y="2338"/>
                      <a:pt x="1976" y="1975"/>
                    </a:cubicBezTo>
                    <a:cubicBezTo>
                      <a:pt x="1976" y="1975"/>
                      <a:pt x="1856" y="1862"/>
                      <a:pt x="1980" y="2100"/>
                    </a:cubicBezTo>
                    <a:cubicBezTo>
                      <a:pt x="2377" y="2881"/>
                      <a:pt x="2477" y="3816"/>
                      <a:pt x="2274" y="4680"/>
                    </a:cubicBezTo>
                    <a:cubicBezTo>
                      <a:pt x="2274" y="4680"/>
                      <a:pt x="2277" y="4726"/>
                      <a:pt x="2320" y="4739"/>
                    </a:cubicBezTo>
                    <a:close/>
                    <a:moveTo>
                      <a:pt x="4591" y="5630"/>
                    </a:moveTo>
                    <a:cubicBezTo>
                      <a:pt x="5366" y="4933"/>
                      <a:pt x="6317" y="4468"/>
                      <a:pt x="7317" y="4217"/>
                    </a:cubicBezTo>
                    <a:lnTo>
                      <a:pt x="7308" y="4173"/>
                    </a:lnTo>
                    <a:cubicBezTo>
                      <a:pt x="6275" y="4327"/>
                      <a:pt x="5267" y="4814"/>
                      <a:pt x="4539" y="5576"/>
                    </a:cubicBezTo>
                    <a:cubicBezTo>
                      <a:pt x="4539" y="5576"/>
                      <a:pt x="4471" y="5545"/>
                      <a:pt x="4572" y="5647"/>
                    </a:cubicBezTo>
                    <a:cubicBezTo>
                      <a:pt x="4579" y="5642"/>
                      <a:pt x="4585" y="5635"/>
                      <a:pt x="4591" y="5630"/>
                    </a:cubicBezTo>
                    <a:close/>
                    <a:moveTo>
                      <a:pt x="5670" y="4596"/>
                    </a:moveTo>
                    <a:cubicBezTo>
                      <a:pt x="5697" y="4578"/>
                      <a:pt x="5724" y="4560"/>
                      <a:pt x="5751" y="4542"/>
                    </a:cubicBezTo>
                    <a:cubicBezTo>
                      <a:pt x="6159" y="4284"/>
                      <a:pt x="6605" y="4083"/>
                      <a:pt x="7014" y="3822"/>
                    </a:cubicBezTo>
                    <a:cubicBezTo>
                      <a:pt x="7014" y="3822"/>
                      <a:pt x="7025" y="3805"/>
                      <a:pt x="6980" y="3761"/>
                    </a:cubicBezTo>
                    <a:cubicBezTo>
                      <a:pt x="6525" y="3997"/>
                      <a:pt x="6058" y="4212"/>
                      <a:pt x="5642" y="4512"/>
                    </a:cubicBezTo>
                    <a:cubicBezTo>
                      <a:pt x="5642" y="4512"/>
                      <a:pt x="5549" y="4575"/>
                      <a:pt x="5670" y="4596"/>
                    </a:cubicBezTo>
                    <a:close/>
                    <a:moveTo>
                      <a:pt x="3689" y="1804"/>
                    </a:moveTo>
                    <a:cubicBezTo>
                      <a:pt x="3797" y="1622"/>
                      <a:pt x="3747" y="1550"/>
                      <a:pt x="3750" y="1433"/>
                    </a:cubicBezTo>
                    <a:cubicBezTo>
                      <a:pt x="3763" y="946"/>
                      <a:pt x="3687" y="1179"/>
                      <a:pt x="3687" y="1179"/>
                    </a:cubicBezTo>
                    <a:cubicBezTo>
                      <a:pt x="3693" y="1478"/>
                      <a:pt x="3615" y="1851"/>
                      <a:pt x="3689" y="1804"/>
                    </a:cubicBezTo>
                    <a:close/>
                    <a:moveTo>
                      <a:pt x="3615" y="2651"/>
                    </a:moveTo>
                    <a:cubicBezTo>
                      <a:pt x="3615" y="2651"/>
                      <a:pt x="3916" y="2168"/>
                      <a:pt x="4002" y="1691"/>
                    </a:cubicBezTo>
                    <a:cubicBezTo>
                      <a:pt x="4085" y="1230"/>
                      <a:pt x="4071" y="756"/>
                      <a:pt x="4004" y="309"/>
                    </a:cubicBezTo>
                    <a:cubicBezTo>
                      <a:pt x="4004" y="309"/>
                      <a:pt x="3998" y="0"/>
                      <a:pt x="3979" y="764"/>
                    </a:cubicBezTo>
                    <a:cubicBezTo>
                      <a:pt x="3964" y="1376"/>
                      <a:pt x="3877" y="1991"/>
                      <a:pt x="3596" y="2553"/>
                    </a:cubicBezTo>
                    <a:cubicBezTo>
                      <a:pt x="3596" y="2553"/>
                      <a:pt x="3563" y="2665"/>
                      <a:pt x="3615" y="2651"/>
                    </a:cubicBezTo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247425" y="2108450"/>
                <a:ext cx="301925" cy="2506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10026" extrusionOk="0">
                    <a:moveTo>
                      <a:pt x="0" y="8425"/>
                    </a:moveTo>
                    <a:cubicBezTo>
                      <a:pt x="1361" y="7975"/>
                      <a:pt x="1545" y="6509"/>
                      <a:pt x="1315" y="5096"/>
                    </a:cubicBezTo>
                    <a:cubicBezTo>
                      <a:pt x="1235" y="4606"/>
                      <a:pt x="1070" y="3341"/>
                      <a:pt x="1772" y="3329"/>
                    </a:cubicBezTo>
                    <a:cubicBezTo>
                      <a:pt x="2048" y="3325"/>
                      <a:pt x="2177" y="3928"/>
                      <a:pt x="2197" y="4089"/>
                    </a:cubicBezTo>
                    <a:cubicBezTo>
                      <a:pt x="2283" y="4777"/>
                      <a:pt x="2027" y="5305"/>
                      <a:pt x="2002" y="5954"/>
                    </a:cubicBezTo>
                    <a:cubicBezTo>
                      <a:pt x="1993" y="6189"/>
                      <a:pt x="1963" y="6629"/>
                      <a:pt x="2335" y="6510"/>
                    </a:cubicBezTo>
                    <a:cubicBezTo>
                      <a:pt x="2729" y="6384"/>
                      <a:pt x="2833" y="5893"/>
                      <a:pt x="2927" y="5522"/>
                    </a:cubicBezTo>
                    <a:cubicBezTo>
                      <a:pt x="3157" y="4608"/>
                      <a:pt x="2998" y="3600"/>
                      <a:pt x="3387" y="2747"/>
                    </a:cubicBezTo>
                    <a:cubicBezTo>
                      <a:pt x="3519" y="2457"/>
                      <a:pt x="3673" y="2125"/>
                      <a:pt x="3933" y="1941"/>
                    </a:cubicBezTo>
                    <a:cubicBezTo>
                      <a:pt x="3977" y="1910"/>
                      <a:pt x="4174" y="1776"/>
                      <a:pt x="4244" y="1834"/>
                    </a:cubicBezTo>
                    <a:cubicBezTo>
                      <a:pt x="4490" y="2038"/>
                      <a:pt x="4494" y="2508"/>
                      <a:pt x="4484" y="2745"/>
                    </a:cubicBezTo>
                    <a:cubicBezTo>
                      <a:pt x="4449" y="3507"/>
                      <a:pt x="4106" y="4161"/>
                      <a:pt x="3796" y="4790"/>
                    </a:cubicBezTo>
                    <a:cubicBezTo>
                      <a:pt x="3721" y="4942"/>
                      <a:pt x="3244" y="5604"/>
                      <a:pt x="3654" y="5634"/>
                    </a:cubicBezTo>
                    <a:cubicBezTo>
                      <a:pt x="4243" y="5678"/>
                      <a:pt x="4617" y="5185"/>
                      <a:pt x="4864" y="4753"/>
                    </a:cubicBezTo>
                    <a:cubicBezTo>
                      <a:pt x="5434" y="3758"/>
                      <a:pt x="5548" y="2453"/>
                      <a:pt x="5996" y="1372"/>
                    </a:cubicBezTo>
                    <a:cubicBezTo>
                      <a:pt x="6163" y="971"/>
                      <a:pt x="6317" y="513"/>
                      <a:pt x="6633" y="222"/>
                    </a:cubicBezTo>
                    <a:cubicBezTo>
                      <a:pt x="6703" y="158"/>
                      <a:pt x="6930" y="1"/>
                      <a:pt x="7053" y="76"/>
                    </a:cubicBezTo>
                    <a:cubicBezTo>
                      <a:pt x="7325" y="241"/>
                      <a:pt x="7257" y="773"/>
                      <a:pt x="7230" y="978"/>
                    </a:cubicBezTo>
                    <a:cubicBezTo>
                      <a:pt x="7118" y="1808"/>
                      <a:pt x="6597" y="2426"/>
                      <a:pt x="6304" y="3158"/>
                    </a:cubicBezTo>
                    <a:cubicBezTo>
                      <a:pt x="6227" y="3352"/>
                      <a:pt x="5853" y="3984"/>
                      <a:pt x="6244" y="4160"/>
                    </a:cubicBezTo>
                    <a:cubicBezTo>
                      <a:pt x="6761" y="4391"/>
                      <a:pt x="7292" y="3988"/>
                      <a:pt x="7622" y="3740"/>
                    </a:cubicBezTo>
                    <a:cubicBezTo>
                      <a:pt x="8534" y="3058"/>
                      <a:pt x="9301" y="2154"/>
                      <a:pt x="10141" y="1384"/>
                    </a:cubicBezTo>
                    <a:cubicBezTo>
                      <a:pt x="10481" y="1071"/>
                      <a:pt x="11241" y="436"/>
                      <a:pt x="11860" y="870"/>
                    </a:cubicBezTo>
                    <a:cubicBezTo>
                      <a:pt x="12076" y="1021"/>
                      <a:pt x="12013" y="1342"/>
                      <a:pt x="11953" y="1510"/>
                    </a:cubicBezTo>
                    <a:cubicBezTo>
                      <a:pt x="11788" y="1975"/>
                      <a:pt x="11329" y="2312"/>
                      <a:pt x="10975" y="2611"/>
                    </a:cubicBezTo>
                    <a:cubicBezTo>
                      <a:pt x="9851" y="3559"/>
                      <a:pt x="8536" y="4086"/>
                      <a:pt x="7099" y="4530"/>
                    </a:cubicBezTo>
                    <a:cubicBezTo>
                      <a:pt x="6619" y="4678"/>
                      <a:pt x="6145" y="4832"/>
                      <a:pt x="5704" y="5054"/>
                    </a:cubicBezTo>
                    <a:cubicBezTo>
                      <a:pt x="5612" y="5101"/>
                      <a:pt x="5309" y="5188"/>
                      <a:pt x="5261" y="5309"/>
                    </a:cubicBezTo>
                    <a:cubicBezTo>
                      <a:pt x="5250" y="5335"/>
                      <a:pt x="5441" y="5470"/>
                      <a:pt x="5453" y="5478"/>
                    </a:cubicBezTo>
                    <a:cubicBezTo>
                      <a:pt x="5702" y="5653"/>
                      <a:pt x="5990" y="5701"/>
                      <a:pt x="6258" y="5719"/>
                    </a:cubicBezTo>
                    <a:cubicBezTo>
                      <a:pt x="7070" y="5773"/>
                      <a:pt x="7815" y="5522"/>
                      <a:pt x="8623" y="5554"/>
                    </a:cubicBezTo>
                    <a:cubicBezTo>
                      <a:pt x="8891" y="5564"/>
                      <a:pt x="9386" y="5649"/>
                      <a:pt x="9447" y="6026"/>
                    </a:cubicBezTo>
                    <a:cubicBezTo>
                      <a:pt x="9537" y="6575"/>
                      <a:pt x="8914" y="6915"/>
                      <a:pt x="8511" y="7046"/>
                    </a:cubicBezTo>
                    <a:cubicBezTo>
                      <a:pt x="7362" y="7421"/>
                      <a:pt x="6112" y="6761"/>
                      <a:pt x="4886" y="6591"/>
                    </a:cubicBezTo>
                    <a:cubicBezTo>
                      <a:pt x="4460" y="6533"/>
                      <a:pt x="4035" y="6541"/>
                      <a:pt x="3643" y="6628"/>
                    </a:cubicBezTo>
                    <a:cubicBezTo>
                      <a:pt x="3610" y="6636"/>
                      <a:pt x="3271" y="6703"/>
                      <a:pt x="3286" y="6768"/>
                    </a:cubicBezTo>
                    <a:cubicBezTo>
                      <a:pt x="3343" y="7015"/>
                      <a:pt x="3782" y="7199"/>
                      <a:pt x="3974" y="7276"/>
                    </a:cubicBezTo>
                    <a:cubicBezTo>
                      <a:pt x="4689" y="7561"/>
                      <a:pt x="5448" y="7555"/>
                      <a:pt x="6172" y="7739"/>
                    </a:cubicBezTo>
                    <a:cubicBezTo>
                      <a:pt x="6321" y="7777"/>
                      <a:pt x="6934" y="7870"/>
                      <a:pt x="7018" y="8095"/>
                    </a:cubicBezTo>
                    <a:cubicBezTo>
                      <a:pt x="7229" y="8661"/>
                      <a:pt x="6386" y="8772"/>
                      <a:pt x="6026" y="8767"/>
                    </a:cubicBezTo>
                    <a:cubicBezTo>
                      <a:pt x="5090" y="8755"/>
                      <a:pt x="4350" y="8349"/>
                      <a:pt x="3486" y="7836"/>
                    </a:cubicBezTo>
                    <a:cubicBezTo>
                      <a:pt x="3190" y="7661"/>
                      <a:pt x="2553" y="7222"/>
                      <a:pt x="2260" y="7456"/>
                    </a:cubicBezTo>
                    <a:cubicBezTo>
                      <a:pt x="2142" y="7551"/>
                      <a:pt x="2725" y="8008"/>
                      <a:pt x="2762" y="8035"/>
                    </a:cubicBezTo>
                    <a:cubicBezTo>
                      <a:pt x="3321" y="8442"/>
                      <a:pt x="3945" y="8717"/>
                      <a:pt x="4498" y="9141"/>
                    </a:cubicBezTo>
                    <a:cubicBezTo>
                      <a:pt x="4621" y="9236"/>
                      <a:pt x="5004" y="9493"/>
                      <a:pt x="4906" y="9679"/>
                    </a:cubicBezTo>
                    <a:cubicBezTo>
                      <a:pt x="4724" y="10025"/>
                      <a:pt x="4041" y="9719"/>
                      <a:pt x="3748" y="9556"/>
                    </a:cubicBezTo>
                    <a:cubicBezTo>
                      <a:pt x="2832" y="9045"/>
                      <a:pt x="2053" y="8115"/>
                      <a:pt x="1036" y="827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4622450" y="2116675"/>
                <a:ext cx="295425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11817" h="10096" extrusionOk="0">
                    <a:moveTo>
                      <a:pt x="11816" y="8657"/>
                    </a:moveTo>
                    <a:cubicBezTo>
                      <a:pt x="10472" y="8161"/>
                      <a:pt x="10338" y="6689"/>
                      <a:pt x="10617" y="5286"/>
                    </a:cubicBezTo>
                    <a:cubicBezTo>
                      <a:pt x="10713" y="4798"/>
                      <a:pt x="10922" y="3540"/>
                      <a:pt x="10220" y="3504"/>
                    </a:cubicBezTo>
                    <a:cubicBezTo>
                      <a:pt x="9944" y="3490"/>
                      <a:pt x="9795" y="4089"/>
                      <a:pt x="9770" y="4249"/>
                    </a:cubicBezTo>
                    <a:cubicBezTo>
                      <a:pt x="9659" y="4933"/>
                      <a:pt x="9897" y="5470"/>
                      <a:pt x="9900" y="6119"/>
                    </a:cubicBezTo>
                    <a:cubicBezTo>
                      <a:pt x="9901" y="6355"/>
                      <a:pt x="9917" y="6795"/>
                      <a:pt x="9549" y="6664"/>
                    </a:cubicBezTo>
                    <a:cubicBezTo>
                      <a:pt x="9160" y="6525"/>
                      <a:pt x="9071" y="6030"/>
                      <a:pt x="8991" y="5656"/>
                    </a:cubicBezTo>
                    <a:cubicBezTo>
                      <a:pt x="8791" y="4735"/>
                      <a:pt x="8985" y="3733"/>
                      <a:pt x="8626" y="2867"/>
                    </a:cubicBezTo>
                    <a:cubicBezTo>
                      <a:pt x="8505" y="2572"/>
                      <a:pt x="8361" y="2235"/>
                      <a:pt x="8107" y="2043"/>
                    </a:cubicBezTo>
                    <a:cubicBezTo>
                      <a:pt x="8065" y="2010"/>
                      <a:pt x="7873" y="1869"/>
                      <a:pt x="7800" y="1925"/>
                    </a:cubicBezTo>
                    <a:cubicBezTo>
                      <a:pt x="7549" y="2120"/>
                      <a:pt x="7528" y="2591"/>
                      <a:pt x="7530" y="2827"/>
                    </a:cubicBezTo>
                    <a:cubicBezTo>
                      <a:pt x="7539" y="3590"/>
                      <a:pt x="7859" y="4256"/>
                      <a:pt x="8147" y="4895"/>
                    </a:cubicBezTo>
                    <a:cubicBezTo>
                      <a:pt x="8217" y="5049"/>
                      <a:pt x="8671" y="5727"/>
                      <a:pt x="8260" y="5744"/>
                    </a:cubicBezTo>
                    <a:cubicBezTo>
                      <a:pt x="7670" y="5767"/>
                      <a:pt x="7313" y="5262"/>
                      <a:pt x="7081" y="4822"/>
                    </a:cubicBezTo>
                    <a:cubicBezTo>
                      <a:pt x="6545" y="3807"/>
                      <a:pt x="6476" y="2499"/>
                      <a:pt x="6065" y="1404"/>
                    </a:cubicBezTo>
                    <a:cubicBezTo>
                      <a:pt x="5912" y="996"/>
                      <a:pt x="5774" y="534"/>
                      <a:pt x="5468" y="232"/>
                    </a:cubicBezTo>
                    <a:cubicBezTo>
                      <a:pt x="5401" y="166"/>
                      <a:pt x="5179" y="1"/>
                      <a:pt x="5054" y="72"/>
                    </a:cubicBezTo>
                    <a:cubicBezTo>
                      <a:pt x="4776" y="228"/>
                      <a:pt x="4825" y="761"/>
                      <a:pt x="4846" y="967"/>
                    </a:cubicBezTo>
                    <a:cubicBezTo>
                      <a:pt x="4930" y="1801"/>
                      <a:pt x="5430" y="2437"/>
                      <a:pt x="5697" y="3177"/>
                    </a:cubicBezTo>
                    <a:cubicBezTo>
                      <a:pt x="5767" y="3374"/>
                      <a:pt x="6119" y="4019"/>
                      <a:pt x="5723" y="4181"/>
                    </a:cubicBezTo>
                    <a:cubicBezTo>
                      <a:pt x="5198" y="4394"/>
                      <a:pt x="4680" y="3974"/>
                      <a:pt x="4359" y="3715"/>
                    </a:cubicBezTo>
                    <a:cubicBezTo>
                      <a:pt x="3472" y="3001"/>
                      <a:pt x="2735" y="2071"/>
                      <a:pt x="1923" y="1273"/>
                    </a:cubicBezTo>
                    <a:cubicBezTo>
                      <a:pt x="1594" y="950"/>
                      <a:pt x="856" y="289"/>
                      <a:pt x="223" y="700"/>
                    </a:cubicBezTo>
                    <a:cubicBezTo>
                      <a:pt x="0" y="845"/>
                      <a:pt x="53" y="1167"/>
                      <a:pt x="107" y="1338"/>
                    </a:cubicBezTo>
                    <a:cubicBezTo>
                      <a:pt x="256" y="1807"/>
                      <a:pt x="704" y="2160"/>
                      <a:pt x="1047" y="2470"/>
                    </a:cubicBezTo>
                    <a:cubicBezTo>
                      <a:pt x="2139" y="3458"/>
                      <a:pt x="3434" y="4029"/>
                      <a:pt x="4855" y="4522"/>
                    </a:cubicBezTo>
                    <a:cubicBezTo>
                      <a:pt x="5329" y="4686"/>
                      <a:pt x="5798" y="4856"/>
                      <a:pt x="6231" y="5093"/>
                    </a:cubicBezTo>
                    <a:cubicBezTo>
                      <a:pt x="6322" y="5144"/>
                      <a:pt x="6622" y="5241"/>
                      <a:pt x="6666" y="5364"/>
                    </a:cubicBezTo>
                    <a:cubicBezTo>
                      <a:pt x="6675" y="5390"/>
                      <a:pt x="6480" y="5518"/>
                      <a:pt x="6468" y="5526"/>
                    </a:cubicBezTo>
                    <a:cubicBezTo>
                      <a:pt x="6212" y="5692"/>
                      <a:pt x="5924" y="5730"/>
                      <a:pt x="5655" y="5738"/>
                    </a:cubicBezTo>
                    <a:cubicBezTo>
                      <a:pt x="4842" y="5765"/>
                      <a:pt x="4106" y="5489"/>
                      <a:pt x="3296" y="5493"/>
                    </a:cubicBezTo>
                    <a:cubicBezTo>
                      <a:pt x="3029" y="5494"/>
                      <a:pt x="2532" y="5562"/>
                      <a:pt x="2456" y="5937"/>
                    </a:cubicBezTo>
                    <a:cubicBezTo>
                      <a:pt x="2348" y="6482"/>
                      <a:pt x="2959" y="6843"/>
                      <a:pt x="3358" y="6988"/>
                    </a:cubicBezTo>
                    <a:cubicBezTo>
                      <a:pt x="4494" y="7402"/>
                      <a:pt x="5766" y="6786"/>
                      <a:pt x="6997" y="6658"/>
                    </a:cubicBezTo>
                    <a:cubicBezTo>
                      <a:pt x="7424" y="6613"/>
                      <a:pt x="7849" y="6637"/>
                      <a:pt x="8237" y="6737"/>
                    </a:cubicBezTo>
                    <a:cubicBezTo>
                      <a:pt x="8271" y="6746"/>
                      <a:pt x="8607" y="6825"/>
                      <a:pt x="8589" y="6888"/>
                    </a:cubicBezTo>
                    <a:cubicBezTo>
                      <a:pt x="8524" y="7134"/>
                      <a:pt x="8079" y="7303"/>
                      <a:pt x="7884" y="7374"/>
                    </a:cubicBezTo>
                    <a:cubicBezTo>
                      <a:pt x="7160" y="7634"/>
                      <a:pt x="6401" y="7602"/>
                      <a:pt x="5671" y="7761"/>
                    </a:cubicBezTo>
                    <a:cubicBezTo>
                      <a:pt x="5521" y="7794"/>
                      <a:pt x="4906" y="7865"/>
                      <a:pt x="4814" y="8087"/>
                    </a:cubicBezTo>
                    <a:cubicBezTo>
                      <a:pt x="4584" y="8645"/>
                      <a:pt x="5423" y="8786"/>
                      <a:pt x="5781" y="8793"/>
                    </a:cubicBezTo>
                    <a:cubicBezTo>
                      <a:pt x="6719" y="8814"/>
                      <a:pt x="7472" y="8433"/>
                      <a:pt x="8353" y="7950"/>
                    </a:cubicBezTo>
                    <a:cubicBezTo>
                      <a:pt x="8655" y="7785"/>
                      <a:pt x="9306" y="7368"/>
                      <a:pt x="9591" y="7612"/>
                    </a:cubicBezTo>
                    <a:cubicBezTo>
                      <a:pt x="9706" y="7711"/>
                      <a:pt x="9108" y="8147"/>
                      <a:pt x="9070" y="8174"/>
                    </a:cubicBezTo>
                    <a:cubicBezTo>
                      <a:pt x="8498" y="8561"/>
                      <a:pt x="7864" y="8815"/>
                      <a:pt x="7297" y="9220"/>
                    </a:cubicBezTo>
                    <a:cubicBezTo>
                      <a:pt x="7171" y="9309"/>
                      <a:pt x="6779" y="9554"/>
                      <a:pt x="6870" y="9743"/>
                    </a:cubicBezTo>
                    <a:cubicBezTo>
                      <a:pt x="7041" y="10095"/>
                      <a:pt x="7735" y="9812"/>
                      <a:pt x="8031" y="9660"/>
                    </a:cubicBezTo>
                    <a:cubicBezTo>
                      <a:pt x="8965" y="9180"/>
                      <a:pt x="9776" y="8277"/>
                      <a:pt x="10787" y="8476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4955750" y="1932600"/>
                <a:ext cx="463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928" extrusionOk="0">
                    <a:moveTo>
                      <a:pt x="1375" y="1"/>
                    </a:moveTo>
                    <a:cubicBezTo>
                      <a:pt x="1205" y="1"/>
                      <a:pt x="997" y="38"/>
                      <a:pt x="784" y="114"/>
                    </a:cubicBezTo>
                    <a:cubicBezTo>
                      <a:pt x="316" y="282"/>
                      <a:pt x="0" y="575"/>
                      <a:pt x="78" y="768"/>
                    </a:cubicBezTo>
                    <a:cubicBezTo>
                      <a:pt x="121" y="874"/>
                      <a:pt x="272" y="927"/>
                      <a:pt x="476" y="927"/>
                    </a:cubicBezTo>
                    <a:cubicBezTo>
                      <a:pt x="647" y="927"/>
                      <a:pt x="854" y="890"/>
                      <a:pt x="1067" y="814"/>
                    </a:cubicBezTo>
                    <a:cubicBezTo>
                      <a:pt x="1536" y="646"/>
                      <a:pt x="1852" y="354"/>
                      <a:pt x="1774" y="161"/>
                    </a:cubicBezTo>
                    <a:cubicBezTo>
                      <a:pt x="1732" y="55"/>
                      <a:pt x="1580" y="1"/>
                      <a:pt x="1375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4956100" y="1947500"/>
                <a:ext cx="464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037" extrusionOk="0">
                    <a:moveTo>
                      <a:pt x="366" y="1"/>
                    </a:moveTo>
                    <a:cubicBezTo>
                      <a:pt x="217" y="1"/>
                      <a:pt x="110" y="41"/>
                      <a:pt x="76" y="123"/>
                    </a:cubicBezTo>
                    <a:cubicBezTo>
                      <a:pt x="0" y="308"/>
                      <a:pt x="320" y="635"/>
                      <a:pt x="790" y="853"/>
                    </a:cubicBezTo>
                    <a:cubicBezTo>
                      <a:pt x="1052" y="974"/>
                      <a:pt x="1304" y="1037"/>
                      <a:pt x="1490" y="1037"/>
                    </a:cubicBezTo>
                    <a:cubicBezTo>
                      <a:pt x="1640" y="1037"/>
                      <a:pt x="1746" y="997"/>
                      <a:pt x="1781" y="914"/>
                    </a:cubicBezTo>
                    <a:cubicBezTo>
                      <a:pt x="1856" y="730"/>
                      <a:pt x="1537" y="403"/>
                      <a:pt x="1066" y="185"/>
                    </a:cubicBezTo>
                    <a:cubicBezTo>
                      <a:pt x="805" y="63"/>
                      <a:pt x="552" y="1"/>
                      <a:pt x="36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4954400" y="1949725"/>
                <a:ext cx="27650" cy="4387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755" extrusionOk="0">
                    <a:moveTo>
                      <a:pt x="241" y="1"/>
                    </a:moveTo>
                    <a:cubicBezTo>
                      <a:pt x="222" y="1"/>
                      <a:pt x="205" y="4"/>
                      <a:pt x="188" y="10"/>
                    </a:cubicBezTo>
                    <a:cubicBezTo>
                      <a:pt x="1" y="80"/>
                      <a:pt x="13" y="525"/>
                      <a:pt x="216" y="1004"/>
                    </a:cubicBezTo>
                    <a:cubicBezTo>
                      <a:pt x="399" y="1440"/>
                      <a:pt x="676" y="1754"/>
                      <a:pt x="865" y="1754"/>
                    </a:cubicBezTo>
                    <a:cubicBezTo>
                      <a:pt x="884" y="1754"/>
                      <a:pt x="902" y="1751"/>
                      <a:pt x="919" y="1745"/>
                    </a:cubicBezTo>
                    <a:cubicBezTo>
                      <a:pt x="1105" y="1675"/>
                      <a:pt x="1093" y="1230"/>
                      <a:pt x="891" y="751"/>
                    </a:cubicBezTo>
                    <a:cubicBezTo>
                      <a:pt x="707" y="315"/>
                      <a:pt x="430" y="1"/>
                      <a:pt x="24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4938875" y="1949975"/>
                <a:ext cx="26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09" extrusionOk="0">
                    <a:moveTo>
                      <a:pt x="791" y="1"/>
                    </a:moveTo>
                    <a:cubicBezTo>
                      <a:pt x="603" y="1"/>
                      <a:pt x="346" y="289"/>
                      <a:pt x="184" y="701"/>
                    </a:cubicBezTo>
                    <a:cubicBezTo>
                      <a:pt x="0" y="1165"/>
                      <a:pt x="6" y="1610"/>
                      <a:pt x="196" y="1695"/>
                    </a:cubicBezTo>
                    <a:cubicBezTo>
                      <a:pt x="217" y="1704"/>
                      <a:pt x="240" y="1709"/>
                      <a:pt x="263" y="1709"/>
                    </a:cubicBezTo>
                    <a:cubicBezTo>
                      <a:pt x="451" y="1709"/>
                      <a:pt x="708" y="1420"/>
                      <a:pt x="871" y="1008"/>
                    </a:cubicBezTo>
                    <a:cubicBezTo>
                      <a:pt x="1053" y="545"/>
                      <a:pt x="1048" y="99"/>
                      <a:pt x="859" y="15"/>
                    </a:cubicBezTo>
                    <a:cubicBezTo>
                      <a:pt x="837" y="5"/>
                      <a:pt x="815" y="1"/>
                      <a:pt x="7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4917050" y="1947750"/>
                <a:ext cx="4607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955" extrusionOk="0">
                    <a:moveTo>
                      <a:pt x="1389" y="0"/>
                    </a:moveTo>
                    <a:cubicBezTo>
                      <a:pt x="1213" y="0"/>
                      <a:pt x="993" y="44"/>
                      <a:pt x="769" y="132"/>
                    </a:cubicBezTo>
                    <a:cubicBezTo>
                      <a:pt x="308" y="313"/>
                      <a:pt x="0" y="615"/>
                      <a:pt x="84" y="807"/>
                    </a:cubicBezTo>
                    <a:cubicBezTo>
                      <a:pt x="127" y="905"/>
                      <a:pt x="266" y="955"/>
                      <a:pt x="454" y="955"/>
                    </a:cubicBezTo>
                    <a:cubicBezTo>
                      <a:pt x="630" y="955"/>
                      <a:pt x="849" y="911"/>
                      <a:pt x="1072" y="823"/>
                    </a:cubicBezTo>
                    <a:cubicBezTo>
                      <a:pt x="1535" y="642"/>
                      <a:pt x="1842" y="340"/>
                      <a:pt x="1759" y="148"/>
                    </a:cubicBezTo>
                    <a:cubicBezTo>
                      <a:pt x="1715" y="50"/>
                      <a:pt x="1577" y="0"/>
                      <a:pt x="138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4915875" y="1930825"/>
                <a:ext cx="466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007" extrusionOk="0">
                    <a:moveTo>
                      <a:pt x="383" y="0"/>
                    </a:moveTo>
                    <a:cubicBezTo>
                      <a:pt x="220" y="0"/>
                      <a:pt x="105" y="44"/>
                      <a:pt x="72" y="132"/>
                    </a:cubicBezTo>
                    <a:cubicBezTo>
                      <a:pt x="1" y="319"/>
                      <a:pt x="330" y="637"/>
                      <a:pt x="805" y="842"/>
                    </a:cubicBezTo>
                    <a:cubicBezTo>
                      <a:pt x="1058" y="951"/>
                      <a:pt x="1301" y="1006"/>
                      <a:pt x="1484" y="1006"/>
                    </a:cubicBezTo>
                    <a:cubicBezTo>
                      <a:pt x="1647" y="1006"/>
                      <a:pt x="1762" y="963"/>
                      <a:pt x="1795" y="875"/>
                    </a:cubicBezTo>
                    <a:cubicBezTo>
                      <a:pt x="1865" y="687"/>
                      <a:pt x="1537" y="370"/>
                      <a:pt x="1061" y="164"/>
                    </a:cubicBezTo>
                    <a:cubicBezTo>
                      <a:pt x="809" y="56"/>
                      <a:pt x="566" y="0"/>
                      <a:pt x="383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4935575" y="1910125"/>
                <a:ext cx="28725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740" extrusionOk="0">
                    <a:moveTo>
                      <a:pt x="242" y="1"/>
                    </a:moveTo>
                    <a:cubicBezTo>
                      <a:pt x="222" y="1"/>
                      <a:pt x="203" y="5"/>
                      <a:pt x="185" y="12"/>
                    </a:cubicBezTo>
                    <a:cubicBezTo>
                      <a:pt x="0" y="88"/>
                      <a:pt x="26" y="533"/>
                      <a:pt x="241" y="1007"/>
                    </a:cubicBezTo>
                    <a:cubicBezTo>
                      <a:pt x="435" y="1434"/>
                      <a:pt x="718" y="1739"/>
                      <a:pt x="907" y="1739"/>
                    </a:cubicBezTo>
                    <a:cubicBezTo>
                      <a:pt x="927" y="1739"/>
                      <a:pt x="946" y="1736"/>
                      <a:pt x="964" y="1728"/>
                    </a:cubicBezTo>
                    <a:cubicBezTo>
                      <a:pt x="1149" y="1652"/>
                      <a:pt x="1123" y="1207"/>
                      <a:pt x="908" y="733"/>
                    </a:cubicBezTo>
                    <a:cubicBezTo>
                      <a:pt x="714" y="305"/>
                      <a:pt x="431" y="1"/>
                      <a:pt x="242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4945275" y="1939075"/>
                <a:ext cx="26525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0" extrusionOk="0">
                    <a:moveTo>
                      <a:pt x="503" y="0"/>
                    </a:moveTo>
                    <a:cubicBezTo>
                      <a:pt x="331" y="0"/>
                      <a:pt x="171" y="97"/>
                      <a:pt x="100" y="263"/>
                    </a:cubicBezTo>
                    <a:cubicBezTo>
                      <a:pt x="0" y="495"/>
                      <a:pt x="112" y="776"/>
                      <a:pt x="349" y="892"/>
                    </a:cubicBezTo>
                    <a:cubicBezTo>
                      <a:pt x="418" y="924"/>
                      <a:pt x="489" y="940"/>
                      <a:pt x="558" y="940"/>
                    </a:cubicBezTo>
                    <a:cubicBezTo>
                      <a:pt x="730" y="940"/>
                      <a:pt x="890" y="843"/>
                      <a:pt x="961" y="677"/>
                    </a:cubicBezTo>
                    <a:cubicBezTo>
                      <a:pt x="1061" y="445"/>
                      <a:pt x="949" y="164"/>
                      <a:pt x="712" y="49"/>
                    </a:cubicBezTo>
                    <a:cubicBezTo>
                      <a:pt x="643" y="16"/>
                      <a:pt x="572" y="0"/>
                      <a:pt x="503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4957900" y="1947850"/>
                <a:ext cx="123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78" extrusionOk="0">
                    <a:moveTo>
                      <a:pt x="38" y="1"/>
                    </a:moveTo>
                    <a:cubicBezTo>
                      <a:pt x="20" y="1"/>
                      <a:pt x="0" y="21"/>
                      <a:pt x="10" y="44"/>
                    </a:cubicBezTo>
                    <a:cubicBezTo>
                      <a:pt x="92" y="233"/>
                      <a:pt x="170" y="424"/>
                      <a:pt x="245" y="616"/>
                    </a:cubicBezTo>
                    <a:cubicBezTo>
                      <a:pt x="281" y="710"/>
                      <a:pt x="317" y="804"/>
                      <a:pt x="351" y="900"/>
                    </a:cubicBezTo>
                    <a:cubicBezTo>
                      <a:pt x="383" y="987"/>
                      <a:pt x="408" y="1086"/>
                      <a:pt x="454" y="1168"/>
                    </a:cubicBezTo>
                    <a:cubicBezTo>
                      <a:pt x="458" y="1174"/>
                      <a:pt x="464" y="1177"/>
                      <a:pt x="469" y="1177"/>
                    </a:cubicBezTo>
                    <a:cubicBezTo>
                      <a:pt x="480" y="1177"/>
                      <a:pt x="491" y="1166"/>
                      <a:pt x="489" y="1153"/>
                    </a:cubicBezTo>
                    <a:cubicBezTo>
                      <a:pt x="476" y="1057"/>
                      <a:pt x="428" y="955"/>
                      <a:pt x="395" y="865"/>
                    </a:cubicBezTo>
                    <a:cubicBezTo>
                      <a:pt x="360" y="766"/>
                      <a:pt x="323" y="668"/>
                      <a:pt x="285" y="571"/>
                    </a:cubicBezTo>
                    <a:cubicBezTo>
                      <a:pt x="214" y="384"/>
                      <a:pt x="137" y="199"/>
                      <a:pt x="58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4962850" y="1954650"/>
                <a:ext cx="1252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861" extrusionOk="0">
                    <a:moveTo>
                      <a:pt x="30" y="0"/>
                    </a:moveTo>
                    <a:cubicBezTo>
                      <a:pt x="15" y="0"/>
                      <a:pt x="1" y="16"/>
                      <a:pt x="10" y="33"/>
                    </a:cubicBezTo>
                    <a:cubicBezTo>
                      <a:pt x="86" y="173"/>
                      <a:pt x="162" y="312"/>
                      <a:pt x="237" y="451"/>
                    </a:cubicBezTo>
                    <a:cubicBezTo>
                      <a:pt x="275" y="520"/>
                      <a:pt x="313" y="588"/>
                      <a:pt x="350" y="657"/>
                    </a:cubicBezTo>
                    <a:cubicBezTo>
                      <a:pt x="387" y="724"/>
                      <a:pt x="421" y="794"/>
                      <a:pt x="468" y="855"/>
                    </a:cubicBezTo>
                    <a:cubicBezTo>
                      <a:pt x="471" y="859"/>
                      <a:pt x="475" y="860"/>
                      <a:pt x="478" y="860"/>
                    </a:cubicBezTo>
                    <a:cubicBezTo>
                      <a:pt x="489" y="860"/>
                      <a:pt x="500" y="849"/>
                      <a:pt x="496" y="838"/>
                    </a:cubicBezTo>
                    <a:cubicBezTo>
                      <a:pt x="470" y="766"/>
                      <a:pt x="429" y="700"/>
                      <a:pt x="391" y="633"/>
                    </a:cubicBezTo>
                    <a:cubicBezTo>
                      <a:pt x="354" y="565"/>
                      <a:pt x="316" y="496"/>
                      <a:pt x="278" y="428"/>
                    </a:cubicBezTo>
                    <a:cubicBezTo>
                      <a:pt x="201" y="289"/>
                      <a:pt x="124" y="150"/>
                      <a:pt x="47" y="11"/>
                    </a:cubicBezTo>
                    <a:cubicBezTo>
                      <a:pt x="43" y="4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4967100" y="1954175"/>
                <a:ext cx="194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59" extrusionOk="0">
                    <a:moveTo>
                      <a:pt x="41" y="0"/>
                    </a:moveTo>
                    <a:cubicBezTo>
                      <a:pt x="17" y="0"/>
                      <a:pt x="1" y="37"/>
                      <a:pt x="26" y="54"/>
                    </a:cubicBezTo>
                    <a:cubicBezTo>
                      <a:pt x="143" y="129"/>
                      <a:pt x="260" y="201"/>
                      <a:pt x="379" y="271"/>
                    </a:cubicBezTo>
                    <a:cubicBezTo>
                      <a:pt x="437" y="304"/>
                      <a:pt x="494" y="337"/>
                      <a:pt x="553" y="369"/>
                    </a:cubicBezTo>
                    <a:cubicBezTo>
                      <a:pt x="610" y="400"/>
                      <a:pt x="673" y="445"/>
                      <a:pt x="737" y="458"/>
                    </a:cubicBezTo>
                    <a:cubicBezTo>
                      <a:pt x="739" y="458"/>
                      <a:pt x="740" y="458"/>
                      <a:pt x="742" y="458"/>
                    </a:cubicBezTo>
                    <a:cubicBezTo>
                      <a:pt x="761" y="458"/>
                      <a:pt x="775" y="435"/>
                      <a:pt x="759" y="420"/>
                    </a:cubicBezTo>
                    <a:cubicBezTo>
                      <a:pt x="711" y="375"/>
                      <a:pt x="640" y="349"/>
                      <a:pt x="583" y="317"/>
                    </a:cubicBezTo>
                    <a:cubicBezTo>
                      <a:pt x="524" y="286"/>
                      <a:pt x="466" y="254"/>
                      <a:pt x="408" y="220"/>
                    </a:cubicBezTo>
                    <a:cubicBezTo>
                      <a:pt x="289" y="152"/>
                      <a:pt x="171" y="80"/>
                      <a:pt x="55" y="5"/>
                    </a:cubicBezTo>
                    <a:cubicBezTo>
                      <a:pt x="50" y="2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4963325" y="1943975"/>
                <a:ext cx="21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03" extrusionOk="0">
                    <a:moveTo>
                      <a:pt x="842" y="1"/>
                    </a:moveTo>
                    <a:cubicBezTo>
                      <a:pt x="781" y="1"/>
                      <a:pt x="715" y="20"/>
                      <a:pt x="656" y="34"/>
                    </a:cubicBezTo>
                    <a:cubicBezTo>
                      <a:pt x="586" y="50"/>
                      <a:pt x="516" y="65"/>
                      <a:pt x="446" y="79"/>
                    </a:cubicBezTo>
                    <a:cubicBezTo>
                      <a:pt x="308" y="107"/>
                      <a:pt x="170" y="132"/>
                      <a:pt x="33" y="153"/>
                    </a:cubicBezTo>
                    <a:cubicBezTo>
                      <a:pt x="1" y="158"/>
                      <a:pt x="12" y="203"/>
                      <a:pt x="42" y="203"/>
                    </a:cubicBezTo>
                    <a:cubicBezTo>
                      <a:pt x="43" y="203"/>
                      <a:pt x="44" y="203"/>
                      <a:pt x="46" y="202"/>
                    </a:cubicBezTo>
                    <a:cubicBezTo>
                      <a:pt x="185" y="183"/>
                      <a:pt x="323" y="160"/>
                      <a:pt x="461" y="133"/>
                    </a:cubicBezTo>
                    <a:cubicBezTo>
                      <a:pt x="528" y="121"/>
                      <a:pt x="597" y="107"/>
                      <a:pt x="664" y="92"/>
                    </a:cubicBezTo>
                    <a:cubicBezTo>
                      <a:pt x="728" y="79"/>
                      <a:pt x="801" y="67"/>
                      <a:pt x="858" y="35"/>
                    </a:cubicBezTo>
                    <a:cubicBezTo>
                      <a:pt x="875" y="26"/>
                      <a:pt x="867" y="1"/>
                      <a:pt x="850" y="1"/>
                    </a:cubicBezTo>
                    <a:cubicBezTo>
                      <a:pt x="847" y="1"/>
                      <a:pt x="845" y="1"/>
                      <a:pt x="84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4963825" y="1938350"/>
                <a:ext cx="1930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352" extrusionOk="0">
                    <a:moveTo>
                      <a:pt x="751" y="1"/>
                    </a:moveTo>
                    <a:cubicBezTo>
                      <a:pt x="749" y="1"/>
                      <a:pt x="748" y="1"/>
                      <a:pt x="747" y="1"/>
                    </a:cubicBezTo>
                    <a:cubicBezTo>
                      <a:pt x="684" y="14"/>
                      <a:pt x="627" y="42"/>
                      <a:pt x="569" y="69"/>
                    </a:cubicBezTo>
                    <a:cubicBezTo>
                      <a:pt x="508" y="95"/>
                      <a:pt x="447" y="122"/>
                      <a:pt x="387" y="149"/>
                    </a:cubicBezTo>
                    <a:cubicBezTo>
                      <a:pt x="266" y="203"/>
                      <a:pt x="144" y="257"/>
                      <a:pt x="23" y="310"/>
                    </a:cubicBezTo>
                    <a:cubicBezTo>
                      <a:pt x="0" y="321"/>
                      <a:pt x="15" y="352"/>
                      <a:pt x="36" y="352"/>
                    </a:cubicBezTo>
                    <a:cubicBezTo>
                      <a:pt x="39" y="352"/>
                      <a:pt x="42" y="351"/>
                      <a:pt x="46" y="350"/>
                    </a:cubicBezTo>
                    <a:cubicBezTo>
                      <a:pt x="165" y="297"/>
                      <a:pt x="285" y="246"/>
                      <a:pt x="405" y="194"/>
                    </a:cubicBezTo>
                    <a:lnTo>
                      <a:pt x="581" y="117"/>
                    </a:lnTo>
                    <a:cubicBezTo>
                      <a:pt x="643" y="91"/>
                      <a:pt x="704" y="68"/>
                      <a:pt x="758" y="28"/>
                    </a:cubicBezTo>
                    <a:cubicBezTo>
                      <a:pt x="771" y="19"/>
                      <a:pt x="765" y="1"/>
                      <a:pt x="751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4959675" y="1926600"/>
                <a:ext cx="96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39" extrusionOk="0">
                    <a:moveTo>
                      <a:pt x="369" y="1"/>
                    </a:moveTo>
                    <a:cubicBezTo>
                      <a:pt x="365" y="1"/>
                      <a:pt x="361" y="2"/>
                      <a:pt x="358" y="7"/>
                    </a:cubicBezTo>
                    <a:cubicBezTo>
                      <a:pt x="322" y="74"/>
                      <a:pt x="301" y="151"/>
                      <a:pt x="275" y="222"/>
                    </a:cubicBezTo>
                    <a:cubicBezTo>
                      <a:pt x="247" y="301"/>
                      <a:pt x="220" y="380"/>
                      <a:pt x="190" y="457"/>
                    </a:cubicBezTo>
                    <a:cubicBezTo>
                      <a:pt x="133" y="610"/>
                      <a:pt x="72" y="761"/>
                      <a:pt x="7" y="911"/>
                    </a:cubicBezTo>
                    <a:cubicBezTo>
                      <a:pt x="1" y="926"/>
                      <a:pt x="16" y="939"/>
                      <a:pt x="30" y="939"/>
                    </a:cubicBezTo>
                    <a:cubicBezTo>
                      <a:pt x="36" y="939"/>
                      <a:pt x="43" y="935"/>
                      <a:pt x="46" y="928"/>
                    </a:cubicBezTo>
                    <a:cubicBezTo>
                      <a:pt x="111" y="779"/>
                      <a:pt x="172" y="628"/>
                      <a:pt x="231" y="477"/>
                    </a:cubicBezTo>
                    <a:cubicBezTo>
                      <a:pt x="260" y="401"/>
                      <a:pt x="288" y="325"/>
                      <a:pt x="314" y="250"/>
                    </a:cubicBezTo>
                    <a:cubicBezTo>
                      <a:pt x="341" y="174"/>
                      <a:pt x="372" y="94"/>
                      <a:pt x="383" y="14"/>
                    </a:cubicBezTo>
                    <a:cubicBezTo>
                      <a:pt x="384" y="6"/>
                      <a:pt x="377" y="1"/>
                      <a:pt x="369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4949850" y="1928900"/>
                <a:ext cx="62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754" extrusionOk="0">
                    <a:moveTo>
                      <a:pt x="15" y="1"/>
                    </a:moveTo>
                    <a:cubicBezTo>
                      <a:pt x="8" y="1"/>
                      <a:pt x="1" y="7"/>
                      <a:pt x="2" y="17"/>
                    </a:cubicBezTo>
                    <a:cubicBezTo>
                      <a:pt x="23" y="141"/>
                      <a:pt x="61" y="260"/>
                      <a:pt x="96" y="379"/>
                    </a:cubicBezTo>
                    <a:cubicBezTo>
                      <a:pt x="131" y="500"/>
                      <a:pt x="166" y="619"/>
                      <a:pt x="201" y="739"/>
                    </a:cubicBezTo>
                    <a:cubicBezTo>
                      <a:pt x="204" y="749"/>
                      <a:pt x="213" y="754"/>
                      <a:pt x="221" y="754"/>
                    </a:cubicBezTo>
                    <a:cubicBezTo>
                      <a:pt x="234" y="754"/>
                      <a:pt x="247" y="744"/>
                      <a:pt x="242" y="728"/>
                    </a:cubicBezTo>
                    <a:cubicBezTo>
                      <a:pt x="208" y="607"/>
                      <a:pt x="175" y="488"/>
                      <a:pt x="141" y="367"/>
                    </a:cubicBezTo>
                    <a:cubicBezTo>
                      <a:pt x="107" y="247"/>
                      <a:pt x="76" y="126"/>
                      <a:pt x="28" y="10"/>
                    </a:cubicBezTo>
                    <a:cubicBezTo>
                      <a:pt x="25" y="4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4933675" y="1941675"/>
                <a:ext cx="21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16" extrusionOk="0">
                    <a:moveTo>
                      <a:pt x="22" y="1"/>
                    </a:moveTo>
                    <a:cubicBezTo>
                      <a:pt x="0" y="1"/>
                      <a:pt x="0" y="34"/>
                      <a:pt x="19" y="41"/>
                    </a:cubicBezTo>
                    <a:cubicBezTo>
                      <a:pt x="145" y="95"/>
                      <a:pt x="283" y="126"/>
                      <a:pt x="413" y="170"/>
                    </a:cubicBezTo>
                    <a:cubicBezTo>
                      <a:pt x="545" y="213"/>
                      <a:pt x="675" y="261"/>
                      <a:pt x="804" y="314"/>
                    </a:cubicBezTo>
                    <a:cubicBezTo>
                      <a:pt x="808" y="315"/>
                      <a:pt x="812" y="316"/>
                      <a:pt x="815" y="316"/>
                    </a:cubicBezTo>
                    <a:cubicBezTo>
                      <a:pt x="844" y="316"/>
                      <a:pt x="854" y="267"/>
                      <a:pt x="821" y="254"/>
                    </a:cubicBezTo>
                    <a:cubicBezTo>
                      <a:pt x="691" y="201"/>
                      <a:pt x="558" y="151"/>
                      <a:pt x="424" y="107"/>
                    </a:cubicBezTo>
                    <a:cubicBezTo>
                      <a:pt x="294" y="64"/>
                      <a:pt x="162" y="16"/>
                      <a:pt x="25" y="1"/>
                    </a:cubicBezTo>
                    <a:cubicBezTo>
                      <a:pt x="24" y="1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4932900" y="1949200"/>
                <a:ext cx="227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69" extrusionOk="0">
                    <a:moveTo>
                      <a:pt x="868" y="1"/>
                    </a:moveTo>
                    <a:cubicBezTo>
                      <a:pt x="864" y="1"/>
                      <a:pt x="860" y="1"/>
                      <a:pt x="856" y="3"/>
                    </a:cubicBezTo>
                    <a:cubicBezTo>
                      <a:pt x="716" y="53"/>
                      <a:pt x="576" y="103"/>
                      <a:pt x="436" y="153"/>
                    </a:cubicBezTo>
                    <a:cubicBezTo>
                      <a:pt x="367" y="179"/>
                      <a:pt x="298" y="202"/>
                      <a:pt x="230" y="228"/>
                    </a:cubicBezTo>
                    <a:cubicBezTo>
                      <a:pt x="162" y="254"/>
                      <a:pt x="89" y="275"/>
                      <a:pt x="28" y="316"/>
                    </a:cubicBezTo>
                    <a:cubicBezTo>
                      <a:pt x="1" y="334"/>
                      <a:pt x="16" y="368"/>
                      <a:pt x="45" y="368"/>
                    </a:cubicBezTo>
                    <a:cubicBezTo>
                      <a:pt x="46" y="368"/>
                      <a:pt x="48" y="368"/>
                      <a:pt x="50" y="368"/>
                    </a:cubicBezTo>
                    <a:cubicBezTo>
                      <a:pt x="125" y="358"/>
                      <a:pt x="197" y="325"/>
                      <a:pt x="266" y="300"/>
                    </a:cubicBezTo>
                    <a:cubicBezTo>
                      <a:pt x="333" y="275"/>
                      <a:pt x="398" y="249"/>
                      <a:pt x="464" y="223"/>
                    </a:cubicBezTo>
                    <a:cubicBezTo>
                      <a:pt x="600" y="171"/>
                      <a:pt x="737" y="117"/>
                      <a:pt x="873" y="65"/>
                    </a:cubicBezTo>
                    <a:cubicBezTo>
                      <a:pt x="908" y="52"/>
                      <a:pt x="899" y="1"/>
                      <a:pt x="8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4934000" y="1953650"/>
                <a:ext cx="19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496" extrusionOk="0">
                    <a:moveTo>
                      <a:pt x="735" y="1"/>
                    </a:moveTo>
                    <a:cubicBezTo>
                      <a:pt x="731" y="1"/>
                      <a:pt x="727" y="2"/>
                      <a:pt x="723" y="4"/>
                    </a:cubicBezTo>
                    <a:cubicBezTo>
                      <a:pt x="595" y="70"/>
                      <a:pt x="469" y="142"/>
                      <a:pt x="348" y="220"/>
                    </a:cubicBezTo>
                    <a:cubicBezTo>
                      <a:pt x="288" y="256"/>
                      <a:pt x="229" y="296"/>
                      <a:pt x="172" y="335"/>
                    </a:cubicBezTo>
                    <a:cubicBezTo>
                      <a:pt x="116" y="373"/>
                      <a:pt x="49" y="413"/>
                      <a:pt x="9" y="467"/>
                    </a:cubicBezTo>
                    <a:cubicBezTo>
                      <a:pt x="1" y="478"/>
                      <a:pt x="12" y="496"/>
                      <a:pt x="25" y="496"/>
                    </a:cubicBezTo>
                    <a:cubicBezTo>
                      <a:pt x="27" y="496"/>
                      <a:pt x="29" y="495"/>
                      <a:pt x="30" y="495"/>
                    </a:cubicBezTo>
                    <a:cubicBezTo>
                      <a:pt x="92" y="472"/>
                      <a:pt x="147" y="423"/>
                      <a:pt x="201" y="386"/>
                    </a:cubicBezTo>
                    <a:cubicBezTo>
                      <a:pt x="261" y="345"/>
                      <a:pt x="321" y="303"/>
                      <a:pt x="382" y="264"/>
                    </a:cubicBezTo>
                    <a:cubicBezTo>
                      <a:pt x="501" y="188"/>
                      <a:pt x="624" y="116"/>
                      <a:pt x="749" y="49"/>
                    </a:cubicBezTo>
                    <a:cubicBezTo>
                      <a:pt x="775" y="35"/>
                      <a:pt x="759" y="1"/>
                      <a:pt x="73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4947225" y="1951475"/>
                <a:ext cx="146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016" extrusionOk="0">
                    <a:moveTo>
                      <a:pt x="544" y="1"/>
                    </a:moveTo>
                    <a:cubicBezTo>
                      <a:pt x="536" y="1"/>
                      <a:pt x="527" y="4"/>
                      <a:pt x="521" y="13"/>
                    </a:cubicBezTo>
                    <a:cubicBezTo>
                      <a:pt x="415" y="168"/>
                      <a:pt x="317" y="328"/>
                      <a:pt x="227" y="492"/>
                    </a:cubicBezTo>
                    <a:cubicBezTo>
                      <a:pt x="182" y="575"/>
                      <a:pt x="140" y="659"/>
                      <a:pt x="98" y="744"/>
                    </a:cubicBezTo>
                    <a:cubicBezTo>
                      <a:pt x="78" y="787"/>
                      <a:pt x="58" y="830"/>
                      <a:pt x="40" y="873"/>
                    </a:cubicBezTo>
                    <a:cubicBezTo>
                      <a:pt x="24" y="911"/>
                      <a:pt x="2" y="948"/>
                      <a:pt x="2" y="989"/>
                    </a:cubicBezTo>
                    <a:cubicBezTo>
                      <a:pt x="1" y="1005"/>
                      <a:pt x="15" y="1015"/>
                      <a:pt x="29" y="1015"/>
                    </a:cubicBezTo>
                    <a:cubicBezTo>
                      <a:pt x="35" y="1015"/>
                      <a:pt x="42" y="1013"/>
                      <a:pt x="47" y="1008"/>
                    </a:cubicBezTo>
                    <a:cubicBezTo>
                      <a:pt x="78" y="977"/>
                      <a:pt x="90" y="932"/>
                      <a:pt x="108" y="893"/>
                    </a:cubicBezTo>
                    <a:cubicBezTo>
                      <a:pt x="127" y="850"/>
                      <a:pt x="147" y="807"/>
                      <a:pt x="167" y="763"/>
                    </a:cubicBezTo>
                    <a:cubicBezTo>
                      <a:pt x="206" y="680"/>
                      <a:pt x="246" y="598"/>
                      <a:pt x="289" y="518"/>
                    </a:cubicBezTo>
                    <a:cubicBezTo>
                      <a:pt x="374" y="355"/>
                      <a:pt x="468" y="196"/>
                      <a:pt x="570" y="42"/>
                    </a:cubicBezTo>
                    <a:cubicBezTo>
                      <a:pt x="584" y="21"/>
                      <a:pt x="564" y="1"/>
                      <a:pt x="54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4955100" y="1958325"/>
                <a:ext cx="60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701" extrusionOk="0">
                    <a:moveTo>
                      <a:pt x="209" y="0"/>
                    </a:moveTo>
                    <a:cubicBezTo>
                      <a:pt x="198" y="0"/>
                      <a:pt x="188" y="6"/>
                      <a:pt x="183" y="20"/>
                    </a:cubicBezTo>
                    <a:cubicBezTo>
                      <a:pt x="151" y="130"/>
                      <a:pt x="119" y="242"/>
                      <a:pt x="86" y="354"/>
                    </a:cubicBezTo>
                    <a:cubicBezTo>
                      <a:pt x="71" y="407"/>
                      <a:pt x="55" y="461"/>
                      <a:pt x="40" y="515"/>
                    </a:cubicBezTo>
                    <a:cubicBezTo>
                      <a:pt x="24" y="570"/>
                      <a:pt x="2" y="626"/>
                      <a:pt x="1" y="683"/>
                    </a:cubicBezTo>
                    <a:cubicBezTo>
                      <a:pt x="1" y="694"/>
                      <a:pt x="10" y="700"/>
                      <a:pt x="19" y="700"/>
                    </a:cubicBezTo>
                    <a:cubicBezTo>
                      <a:pt x="25" y="700"/>
                      <a:pt x="31" y="698"/>
                      <a:pt x="35" y="692"/>
                    </a:cubicBezTo>
                    <a:cubicBezTo>
                      <a:pt x="65" y="643"/>
                      <a:pt x="76" y="584"/>
                      <a:pt x="92" y="529"/>
                    </a:cubicBezTo>
                    <a:lnTo>
                      <a:pt x="139" y="368"/>
                    </a:lnTo>
                    <a:lnTo>
                      <a:pt x="237" y="34"/>
                    </a:lnTo>
                    <a:cubicBezTo>
                      <a:pt x="242" y="14"/>
                      <a:pt x="226" y="0"/>
                      <a:pt x="20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5037525" y="1839150"/>
                <a:ext cx="366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734" extrusionOk="0">
                    <a:moveTo>
                      <a:pt x="1088" y="0"/>
                    </a:moveTo>
                    <a:cubicBezTo>
                      <a:pt x="953" y="0"/>
                      <a:pt x="790" y="30"/>
                      <a:pt x="622" y="90"/>
                    </a:cubicBezTo>
                    <a:cubicBezTo>
                      <a:pt x="251" y="224"/>
                      <a:pt x="1" y="455"/>
                      <a:pt x="63" y="608"/>
                    </a:cubicBezTo>
                    <a:cubicBezTo>
                      <a:pt x="96" y="691"/>
                      <a:pt x="216" y="734"/>
                      <a:pt x="377" y="734"/>
                    </a:cubicBezTo>
                    <a:cubicBezTo>
                      <a:pt x="513" y="734"/>
                      <a:pt x="677" y="704"/>
                      <a:pt x="846" y="644"/>
                    </a:cubicBezTo>
                    <a:cubicBezTo>
                      <a:pt x="1216" y="511"/>
                      <a:pt x="1467" y="279"/>
                      <a:pt x="1405" y="127"/>
                    </a:cubicBezTo>
                    <a:cubicBezTo>
                      <a:pt x="1371" y="43"/>
                      <a:pt x="1251" y="0"/>
                      <a:pt x="1088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5037825" y="1850925"/>
                <a:ext cx="367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22" extrusionOk="0">
                    <a:moveTo>
                      <a:pt x="289" y="1"/>
                    </a:moveTo>
                    <a:cubicBezTo>
                      <a:pt x="171" y="1"/>
                      <a:pt x="87" y="33"/>
                      <a:pt x="60" y="97"/>
                    </a:cubicBezTo>
                    <a:cubicBezTo>
                      <a:pt x="0" y="244"/>
                      <a:pt x="253" y="503"/>
                      <a:pt x="625" y="675"/>
                    </a:cubicBezTo>
                    <a:cubicBezTo>
                      <a:pt x="832" y="772"/>
                      <a:pt x="1032" y="821"/>
                      <a:pt x="1179" y="821"/>
                    </a:cubicBezTo>
                    <a:cubicBezTo>
                      <a:pt x="1297" y="821"/>
                      <a:pt x="1382" y="789"/>
                      <a:pt x="1409" y="724"/>
                    </a:cubicBezTo>
                    <a:cubicBezTo>
                      <a:pt x="1469" y="579"/>
                      <a:pt x="1216" y="319"/>
                      <a:pt x="844" y="146"/>
                    </a:cubicBezTo>
                    <a:cubicBezTo>
                      <a:pt x="637" y="50"/>
                      <a:pt x="437" y="1"/>
                      <a:pt x="289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5036475" y="1852700"/>
                <a:ext cx="218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389" extrusionOk="0">
                    <a:moveTo>
                      <a:pt x="191" y="1"/>
                    </a:moveTo>
                    <a:cubicBezTo>
                      <a:pt x="176" y="1"/>
                      <a:pt x="162" y="3"/>
                      <a:pt x="149" y="8"/>
                    </a:cubicBezTo>
                    <a:cubicBezTo>
                      <a:pt x="1" y="63"/>
                      <a:pt x="11" y="416"/>
                      <a:pt x="170" y="795"/>
                    </a:cubicBezTo>
                    <a:cubicBezTo>
                      <a:pt x="316" y="1140"/>
                      <a:pt x="535" y="1389"/>
                      <a:pt x="685" y="1389"/>
                    </a:cubicBezTo>
                    <a:cubicBezTo>
                      <a:pt x="700" y="1389"/>
                      <a:pt x="714" y="1386"/>
                      <a:pt x="727" y="1382"/>
                    </a:cubicBezTo>
                    <a:cubicBezTo>
                      <a:pt x="875" y="1326"/>
                      <a:pt x="865" y="974"/>
                      <a:pt x="706" y="594"/>
                    </a:cubicBezTo>
                    <a:cubicBezTo>
                      <a:pt x="560" y="249"/>
                      <a:pt x="340" y="1"/>
                      <a:pt x="1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024175" y="1852900"/>
                <a:ext cx="208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353" extrusionOk="0">
                    <a:moveTo>
                      <a:pt x="626" y="0"/>
                    </a:moveTo>
                    <a:cubicBezTo>
                      <a:pt x="477" y="0"/>
                      <a:pt x="274" y="228"/>
                      <a:pt x="145" y="555"/>
                    </a:cubicBezTo>
                    <a:cubicBezTo>
                      <a:pt x="0" y="922"/>
                      <a:pt x="5" y="1274"/>
                      <a:pt x="155" y="1341"/>
                    </a:cubicBezTo>
                    <a:cubicBezTo>
                      <a:pt x="172" y="1349"/>
                      <a:pt x="190" y="1352"/>
                      <a:pt x="209" y="1352"/>
                    </a:cubicBezTo>
                    <a:cubicBezTo>
                      <a:pt x="358" y="1352"/>
                      <a:pt x="561" y="1124"/>
                      <a:pt x="689" y="798"/>
                    </a:cubicBezTo>
                    <a:cubicBezTo>
                      <a:pt x="834" y="431"/>
                      <a:pt x="830" y="79"/>
                      <a:pt x="680" y="11"/>
                    </a:cubicBezTo>
                    <a:cubicBezTo>
                      <a:pt x="663" y="4"/>
                      <a:pt x="645" y="0"/>
                      <a:pt x="62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5006900" y="1851125"/>
                <a:ext cx="364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756" extrusionOk="0">
                    <a:moveTo>
                      <a:pt x="1099" y="0"/>
                    </a:moveTo>
                    <a:cubicBezTo>
                      <a:pt x="960" y="0"/>
                      <a:pt x="787" y="35"/>
                      <a:pt x="609" y="104"/>
                    </a:cubicBezTo>
                    <a:cubicBezTo>
                      <a:pt x="244" y="248"/>
                      <a:pt x="1" y="488"/>
                      <a:pt x="66" y="639"/>
                    </a:cubicBezTo>
                    <a:cubicBezTo>
                      <a:pt x="101" y="717"/>
                      <a:pt x="211" y="756"/>
                      <a:pt x="360" y="756"/>
                    </a:cubicBezTo>
                    <a:cubicBezTo>
                      <a:pt x="499" y="756"/>
                      <a:pt x="673" y="721"/>
                      <a:pt x="850" y="652"/>
                    </a:cubicBezTo>
                    <a:cubicBezTo>
                      <a:pt x="1215" y="509"/>
                      <a:pt x="1459" y="269"/>
                      <a:pt x="1393" y="118"/>
                    </a:cubicBezTo>
                    <a:cubicBezTo>
                      <a:pt x="1358" y="40"/>
                      <a:pt x="1248" y="0"/>
                      <a:pt x="109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006000" y="1837725"/>
                <a:ext cx="36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797" extrusionOk="0">
                    <a:moveTo>
                      <a:pt x="303" y="1"/>
                    </a:moveTo>
                    <a:cubicBezTo>
                      <a:pt x="174" y="1"/>
                      <a:pt x="82" y="35"/>
                      <a:pt x="56" y="105"/>
                    </a:cubicBezTo>
                    <a:cubicBezTo>
                      <a:pt x="0" y="253"/>
                      <a:pt x="260" y="505"/>
                      <a:pt x="637" y="667"/>
                    </a:cubicBezTo>
                    <a:cubicBezTo>
                      <a:pt x="836" y="753"/>
                      <a:pt x="1028" y="797"/>
                      <a:pt x="1173" y="797"/>
                    </a:cubicBezTo>
                    <a:cubicBezTo>
                      <a:pt x="1302" y="797"/>
                      <a:pt x="1394" y="763"/>
                      <a:pt x="1420" y="693"/>
                    </a:cubicBezTo>
                    <a:cubicBezTo>
                      <a:pt x="1476" y="545"/>
                      <a:pt x="1216" y="293"/>
                      <a:pt x="839" y="130"/>
                    </a:cubicBezTo>
                    <a:cubicBezTo>
                      <a:pt x="640" y="44"/>
                      <a:pt x="448" y="1"/>
                      <a:pt x="303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021575" y="1821375"/>
                <a:ext cx="227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76" extrusionOk="0">
                    <a:moveTo>
                      <a:pt x="192" y="0"/>
                    </a:moveTo>
                    <a:cubicBezTo>
                      <a:pt x="176" y="0"/>
                      <a:pt x="161" y="3"/>
                      <a:pt x="146" y="9"/>
                    </a:cubicBezTo>
                    <a:cubicBezTo>
                      <a:pt x="1" y="68"/>
                      <a:pt x="21" y="421"/>
                      <a:pt x="191" y="796"/>
                    </a:cubicBezTo>
                    <a:cubicBezTo>
                      <a:pt x="344" y="1134"/>
                      <a:pt x="568" y="1376"/>
                      <a:pt x="717" y="1376"/>
                    </a:cubicBezTo>
                    <a:cubicBezTo>
                      <a:pt x="733" y="1376"/>
                      <a:pt x="749" y="1373"/>
                      <a:pt x="763" y="1367"/>
                    </a:cubicBezTo>
                    <a:cubicBezTo>
                      <a:pt x="909" y="1307"/>
                      <a:pt x="889" y="955"/>
                      <a:pt x="718" y="579"/>
                    </a:cubicBezTo>
                    <a:cubicBezTo>
                      <a:pt x="565" y="241"/>
                      <a:pt x="342" y="0"/>
                      <a:pt x="192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029250" y="1844275"/>
                <a:ext cx="210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744" extrusionOk="0">
                    <a:moveTo>
                      <a:pt x="398" y="0"/>
                    </a:moveTo>
                    <a:cubicBezTo>
                      <a:pt x="262" y="0"/>
                      <a:pt x="136" y="77"/>
                      <a:pt x="80" y="208"/>
                    </a:cubicBezTo>
                    <a:cubicBezTo>
                      <a:pt x="0" y="391"/>
                      <a:pt x="88" y="615"/>
                      <a:pt x="277" y="705"/>
                    </a:cubicBezTo>
                    <a:cubicBezTo>
                      <a:pt x="331" y="731"/>
                      <a:pt x="387" y="743"/>
                      <a:pt x="442" y="743"/>
                    </a:cubicBezTo>
                    <a:cubicBezTo>
                      <a:pt x="578" y="743"/>
                      <a:pt x="705" y="667"/>
                      <a:pt x="761" y="535"/>
                    </a:cubicBezTo>
                    <a:cubicBezTo>
                      <a:pt x="840" y="351"/>
                      <a:pt x="752" y="129"/>
                      <a:pt x="563" y="39"/>
                    </a:cubicBezTo>
                    <a:cubicBezTo>
                      <a:pt x="509" y="13"/>
                      <a:pt x="453" y="0"/>
                      <a:pt x="39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039250" y="1851225"/>
                <a:ext cx="97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932" extrusionOk="0">
                    <a:moveTo>
                      <a:pt x="29" y="0"/>
                    </a:moveTo>
                    <a:cubicBezTo>
                      <a:pt x="15" y="0"/>
                      <a:pt x="0" y="17"/>
                      <a:pt x="8" y="34"/>
                    </a:cubicBezTo>
                    <a:cubicBezTo>
                      <a:pt x="72" y="183"/>
                      <a:pt x="134" y="334"/>
                      <a:pt x="194" y="487"/>
                    </a:cubicBezTo>
                    <a:cubicBezTo>
                      <a:pt x="223" y="561"/>
                      <a:pt x="251" y="636"/>
                      <a:pt x="278" y="711"/>
                    </a:cubicBezTo>
                    <a:cubicBezTo>
                      <a:pt x="303" y="780"/>
                      <a:pt x="322" y="860"/>
                      <a:pt x="360" y="924"/>
                    </a:cubicBezTo>
                    <a:cubicBezTo>
                      <a:pt x="363" y="929"/>
                      <a:pt x="367" y="931"/>
                      <a:pt x="371" y="931"/>
                    </a:cubicBezTo>
                    <a:cubicBezTo>
                      <a:pt x="380" y="931"/>
                      <a:pt x="388" y="922"/>
                      <a:pt x="387" y="911"/>
                    </a:cubicBezTo>
                    <a:cubicBezTo>
                      <a:pt x="376" y="835"/>
                      <a:pt x="339" y="756"/>
                      <a:pt x="313" y="684"/>
                    </a:cubicBezTo>
                    <a:cubicBezTo>
                      <a:pt x="285" y="606"/>
                      <a:pt x="256" y="529"/>
                      <a:pt x="226" y="451"/>
                    </a:cubicBezTo>
                    <a:cubicBezTo>
                      <a:pt x="168" y="304"/>
                      <a:pt x="108" y="157"/>
                      <a:pt x="45" y="12"/>
                    </a:cubicBezTo>
                    <a:cubicBezTo>
                      <a:pt x="42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043150" y="1856600"/>
                <a:ext cx="99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681" extrusionOk="0">
                    <a:moveTo>
                      <a:pt x="24" y="0"/>
                    </a:moveTo>
                    <a:cubicBezTo>
                      <a:pt x="13" y="0"/>
                      <a:pt x="1" y="13"/>
                      <a:pt x="8" y="26"/>
                    </a:cubicBezTo>
                    <a:cubicBezTo>
                      <a:pt x="68" y="136"/>
                      <a:pt x="129" y="247"/>
                      <a:pt x="189" y="357"/>
                    </a:cubicBezTo>
                    <a:cubicBezTo>
                      <a:pt x="219" y="411"/>
                      <a:pt x="248" y="465"/>
                      <a:pt x="278" y="520"/>
                    </a:cubicBezTo>
                    <a:cubicBezTo>
                      <a:pt x="307" y="573"/>
                      <a:pt x="334" y="628"/>
                      <a:pt x="370" y="676"/>
                    </a:cubicBezTo>
                    <a:cubicBezTo>
                      <a:pt x="373" y="679"/>
                      <a:pt x="376" y="680"/>
                      <a:pt x="379" y="680"/>
                    </a:cubicBezTo>
                    <a:cubicBezTo>
                      <a:pt x="388" y="680"/>
                      <a:pt x="396" y="672"/>
                      <a:pt x="393" y="663"/>
                    </a:cubicBezTo>
                    <a:cubicBezTo>
                      <a:pt x="372" y="606"/>
                      <a:pt x="340" y="553"/>
                      <a:pt x="310" y="501"/>
                    </a:cubicBezTo>
                    <a:cubicBezTo>
                      <a:pt x="281" y="447"/>
                      <a:pt x="251" y="393"/>
                      <a:pt x="220" y="338"/>
                    </a:cubicBezTo>
                    <a:cubicBezTo>
                      <a:pt x="159" y="228"/>
                      <a:pt x="99" y="118"/>
                      <a:pt x="38" y="8"/>
                    </a:cubicBezTo>
                    <a:cubicBezTo>
                      <a:pt x="35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046550" y="1856200"/>
                <a:ext cx="153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64" extrusionOk="0">
                    <a:moveTo>
                      <a:pt x="32" y="1"/>
                    </a:moveTo>
                    <a:cubicBezTo>
                      <a:pt x="13" y="1"/>
                      <a:pt x="0" y="30"/>
                      <a:pt x="21" y="44"/>
                    </a:cubicBezTo>
                    <a:cubicBezTo>
                      <a:pt x="111" y="103"/>
                      <a:pt x="205" y="161"/>
                      <a:pt x="299" y="215"/>
                    </a:cubicBezTo>
                    <a:cubicBezTo>
                      <a:pt x="344" y="242"/>
                      <a:pt x="390" y="267"/>
                      <a:pt x="436" y="292"/>
                    </a:cubicBezTo>
                    <a:cubicBezTo>
                      <a:pt x="482" y="318"/>
                      <a:pt x="531" y="353"/>
                      <a:pt x="583" y="363"/>
                    </a:cubicBezTo>
                    <a:cubicBezTo>
                      <a:pt x="584" y="363"/>
                      <a:pt x="585" y="364"/>
                      <a:pt x="587" y="364"/>
                    </a:cubicBezTo>
                    <a:cubicBezTo>
                      <a:pt x="602" y="364"/>
                      <a:pt x="613" y="346"/>
                      <a:pt x="600" y="333"/>
                    </a:cubicBezTo>
                    <a:cubicBezTo>
                      <a:pt x="562" y="298"/>
                      <a:pt x="506" y="277"/>
                      <a:pt x="460" y="252"/>
                    </a:cubicBezTo>
                    <a:cubicBezTo>
                      <a:pt x="413" y="227"/>
                      <a:pt x="368" y="202"/>
                      <a:pt x="323" y="175"/>
                    </a:cubicBezTo>
                    <a:cubicBezTo>
                      <a:pt x="227" y="120"/>
                      <a:pt x="135" y="64"/>
                      <a:pt x="43" y="4"/>
                    </a:cubicBezTo>
                    <a:cubicBezTo>
                      <a:pt x="39" y="2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043550" y="1848125"/>
                <a:ext cx="173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61" extrusionOk="0">
                    <a:moveTo>
                      <a:pt x="668" y="1"/>
                    </a:moveTo>
                    <a:cubicBezTo>
                      <a:pt x="619" y="1"/>
                      <a:pt x="566" y="17"/>
                      <a:pt x="519" y="28"/>
                    </a:cubicBezTo>
                    <a:cubicBezTo>
                      <a:pt x="464" y="40"/>
                      <a:pt x="408" y="52"/>
                      <a:pt x="353" y="64"/>
                    </a:cubicBezTo>
                    <a:cubicBezTo>
                      <a:pt x="244" y="85"/>
                      <a:pt x="134" y="105"/>
                      <a:pt x="25" y="121"/>
                    </a:cubicBezTo>
                    <a:cubicBezTo>
                      <a:pt x="0" y="125"/>
                      <a:pt x="9" y="161"/>
                      <a:pt x="32" y="161"/>
                    </a:cubicBezTo>
                    <a:cubicBezTo>
                      <a:pt x="33" y="161"/>
                      <a:pt x="34" y="161"/>
                      <a:pt x="36" y="161"/>
                    </a:cubicBezTo>
                    <a:cubicBezTo>
                      <a:pt x="146" y="146"/>
                      <a:pt x="256" y="127"/>
                      <a:pt x="365" y="106"/>
                    </a:cubicBezTo>
                    <a:cubicBezTo>
                      <a:pt x="418" y="97"/>
                      <a:pt x="471" y="85"/>
                      <a:pt x="525" y="74"/>
                    </a:cubicBezTo>
                    <a:cubicBezTo>
                      <a:pt x="575" y="64"/>
                      <a:pt x="634" y="54"/>
                      <a:pt x="679" y="29"/>
                    </a:cubicBezTo>
                    <a:cubicBezTo>
                      <a:pt x="692" y="21"/>
                      <a:pt x="686" y="2"/>
                      <a:pt x="672" y="1"/>
                    </a:cubicBezTo>
                    <a:cubicBezTo>
                      <a:pt x="671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043925" y="1843700"/>
                <a:ext cx="153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78" extrusionOk="0">
                    <a:moveTo>
                      <a:pt x="595" y="0"/>
                    </a:moveTo>
                    <a:cubicBezTo>
                      <a:pt x="594" y="0"/>
                      <a:pt x="593" y="0"/>
                      <a:pt x="592" y="1"/>
                    </a:cubicBezTo>
                    <a:cubicBezTo>
                      <a:pt x="541" y="11"/>
                      <a:pt x="497" y="33"/>
                      <a:pt x="450" y="54"/>
                    </a:cubicBezTo>
                    <a:lnTo>
                      <a:pt x="306" y="118"/>
                    </a:lnTo>
                    <a:cubicBezTo>
                      <a:pt x="210" y="160"/>
                      <a:pt x="114" y="203"/>
                      <a:pt x="18" y="246"/>
                    </a:cubicBezTo>
                    <a:cubicBezTo>
                      <a:pt x="1" y="254"/>
                      <a:pt x="12" y="278"/>
                      <a:pt x="29" y="278"/>
                    </a:cubicBezTo>
                    <a:cubicBezTo>
                      <a:pt x="31" y="278"/>
                      <a:pt x="34" y="277"/>
                      <a:pt x="36" y="276"/>
                    </a:cubicBezTo>
                    <a:cubicBezTo>
                      <a:pt x="132" y="235"/>
                      <a:pt x="226" y="194"/>
                      <a:pt x="321" y="153"/>
                    </a:cubicBezTo>
                    <a:cubicBezTo>
                      <a:pt x="367" y="133"/>
                      <a:pt x="414" y="113"/>
                      <a:pt x="461" y="93"/>
                    </a:cubicBezTo>
                    <a:cubicBezTo>
                      <a:pt x="509" y="72"/>
                      <a:pt x="558" y="54"/>
                      <a:pt x="601" y="22"/>
                    </a:cubicBezTo>
                    <a:cubicBezTo>
                      <a:pt x="611" y="15"/>
                      <a:pt x="606" y="0"/>
                      <a:pt x="59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040650" y="1834375"/>
                <a:ext cx="76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44" extrusionOk="0">
                    <a:moveTo>
                      <a:pt x="293" y="1"/>
                    </a:moveTo>
                    <a:cubicBezTo>
                      <a:pt x="289" y="1"/>
                      <a:pt x="286" y="3"/>
                      <a:pt x="284" y="6"/>
                    </a:cubicBezTo>
                    <a:cubicBezTo>
                      <a:pt x="255" y="59"/>
                      <a:pt x="238" y="120"/>
                      <a:pt x="217" y="177"/>
                    </a:cubicBezTo>
                    <a:cubicBezTo>
                      <a:pt x="195" y="239"/>
                      <a:pt x="174" y="301"/>
                      <a:pt x="151" y="362"/>
                    </a:cubicBezTo>
                    <a:cubicBezTo>
                      <a:pt x="105" y="484"/>
                      <a:pt x="57" y="603"/>
                      <a:pt x="6" y="722"/>
                    </a:cubicBezTo>
                    <a:cubicBezTo>
                      <a:pt x="1" y="734"/>
                      <a:pt x="13" y="744"/>
                      <a:pt x="23" y="744"/>
                    </a:cubicBezTo>
                    <a:cubicBezTo>
                      <a:pt x="29" y="744"/>
                      <a:pt x="34" y="741"/>
                      <a:pt x="37" y="735"/>
                    </a:cubicBezTo>
                    <a:cubicBezTo>
                      <a:pt x="88" y="617"/>
                      <a:pt x="137" y="498"/>
                      <a:pt x="182" y="378"/>
                    </a:cubicBezTo>
                    <a:cubicBezTo>
                      <a:pt x="205" y="319"/>
                      <a:pt x="228" y="258"/>
                      <a:pt x="249" y="198"/>
                    </a:cubicBezTo>
                    <a:cubicBezTo>
                      <a:pt x="270" y="138"/>
                      <a:pt x="295" y="75"/>
                      <a:pt x="303" y="11"/>
                    </a:cubicBezTo>
                    <a:cubicBezTo>
                      <a:pt x="304" y="5"/>
                      <a:pt x="298" y="1"/>
                      <a:pt x="29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032875" y="1836225"/>
                <a:ext cx="49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97" extrusionOk="0">
                    <a:moveTo>
                      <a:pt x="12" y="1"/>
                    </a:moveTo>
                    <a:cubicBezTo>
                      <a:pt x="6" y="1"/>
                      <a:pt x="1" y="5"/>
                      <a:pt x="2" y="13"/>
                    </a:cubicBezTo>
                    <a:cubicBezTo>
                      <a:pt x="18" y="111"/>
                      <a:pt x="48" y="205"/>
                      <a:pt x="76" y="300"/>
                    </a:cubicBezTo>
                    <a:cubicBezTo>
                      <a:pt x="104" y="395"/>
                      <a:pt x="131" y="490"/>
                      <a:pt x="159" y="584"/>
                    </a:cubicBezTo>
                    <a:cubicBezTo>
                      <a:pt x="161" y="593"/>
                      <a:pt x="168" y="596"/>
                      <a:pt x="175" y="596"/>
                    </a:cubicBezTo>
                    <a:cubicBezTo>
                      <a:pt x="185" y="596"/>
                      <a:pt x="196" y="588"/>
                      <a:pt x="192" y="575"/>
                    </a:cubicBezTo>
                    <a:cubicBezTo>
                      <a:pt x="165" y="480"/>
                      <a:pt x="138" y="385"/>
                      <a:pt x="112" y="290"/>
                    </a:cubicBezTo>
                    <a:cubicBezTo>
                      <a:pt x="85" y="195"/>
                      <a:pt x="60" y="100"/>
                      <a:pt x="22" y="8"/>
                    </a:cubicBezTo>
                    <a:cubicBezTo>
                      <a:pt x="20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5020075" y="1846325"/>
                <a:ext cx="169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51" extrusionOk="0">
                    <a:moveTo>
                      <a:pt x="17" y="1"/>
                    </a:moveTo>
                    <a:cubicBezTo>
                      <a:pt x="0" y="1"/>
                      <a:pt x="0" y="27"/>
                      <a:pt x="15" y="33"/>
                    </a:cubicBezTo>
                    <a:cubicBezTo>
                      <a:pt x="116" y="75"/>
                      <a:pt x="223" y="100"/>
                      <a:pt x="327" y="134"/>
                    </a:cubicBezTo>
                    <a:cubicBezTo>
                      <a:pt x="432" y="169"/>
                      <a:pt x="535" y="206"/>
                      <a:pt x="636" y="248"/>
                    </a:cubicBezTo>
                    <a:cubicBezTo>
                      <a:pt x="639" y="249"/>
                      <a:pt x="642" y="250"/>
                      <a:pt x="645" y="250"/>
                    </a:cubicBezTo>
                    <a:cubicBezTo>
                      <a:pt x="668" y="250"/>
                      <a:pt x="676" y="212"/>
                      <a:pt x="650" y="201"/>
                    </a:cubicBezTo>
                    <a:cubicBezTo>
                      <a:pt x="547" y="159"/>
                      <a:pt x="441" y="120"/>
                      <a:pt x="336" y="84"/>
                    </a:cubicBezTo>
                    <a:cubicBezTo>
                      <a:pt x="233" y="50"/>
                      <a:pt x="128" y="13"/>
                      <a:pt x="20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5019450" y="1852275"/>
                <a:ext cx="179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92" extrusionOk="0">
                    <a:moveTo>
                      <a:pt x="687" y="1"/>
                    </a:moveTo>
                    <a:cubicBezTo>
                      <a:pt x="684" y="1"/>
                      <a:pt x="681" y="1"/>
                      <a:pt x="678" y="2"/>
                    </a:cubicBezTo>
                    <a:cubicBezTo>
                      <a:pt x="567" y="42"/>
                      <a:pt x="456" y="82"/>
                      <a:pt x="345" y="122"/>
                    </a:cubicBezTo>
                    <a:cubicBezTo>
                      <a:pt x="291" y="141"/>
                      <a:pt x="237" y="160"/>
                      <a:pt x="183" y="181"/>
                    </a:cubicBezTo>
                    <a:cubicBezTo>
                      <a:pt x="128" y="201"/>
                      <a:pt x="71" y="218"/>
                      <a:pt x="23" y="250"/>
                    </a:cubicBezTo>
                    <a:cubicBezTo>
                      <a:pt x="0" y="264"/>
                      <a:pt x="13" y="292"/>
                      <a:pt x="36" y="292"/>
                    </a:cubicBezTo>
                    <a:cubicBezTo>
                      <a:pt x="37" y="292"/>
                      <a:pt x="39" y="292"/>
                      <a:pt x="40" y="291"/>
                    </a:cubicBezTo>
                    <a:cubicBezTo>
                      <a:pt x="99" y="284"/>
                      <a:pt x="155" y="257"/>
                      <a:pt x="211" y="237"/>
                    </a:cubicBezTo>
                    <a:cubicBezTo>
                      <a:pt x="264" y="218"/>
                      <a:pt x="315" y="197"/>
                      <a:pt x="368" y="177"/>
                    </a:cubicBezTo>
                    <a:cubicBezTo>
                      <a:pt x="475" y="135"/>
                      <a:pt x="583" y="93"/>
                      <a:pt x="692" y="51"/>
                    </a:cubicBezTo>
                    <a:cubicBezTo>
                      <a:pt x="718" y="41"/>
                      <a:pt x="711" y="1"/>
                      <a:pt x="68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5020325" y="1855800"/>
                <a:ext cx="153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93" extrusionOk="0">
                    <a:moveTo>
                      <a:pt x="582" y="0"/>
                    </a:moveTo>
                    <a:cubicBezTo>
                      <a:pt x="579" y="0"/>
                      <a:pt x="575" y="1"/>
                      <a:pt x="572" y="3"/>
                    </a:cubicBezTo>
                    <a:cubicBezTo>
                      <a:pt x="471" y="56"/>
                      <a:pt x="372" y="113"/>
                      <a:pt x="275" y="174"/>
                    </a:cubicBezTo>
                    <a:cubicBezTo>
                      <a:pt x="228" y="204"/>
                      <a:pt x="182" y="234"/>
                      <a:pt x="136" y="266"/>
                    </a:cubicBezTo>
                    <a:cubicBezTo>
                      <a:pt x="92" y="296"/>
                      <a:pt x="39" y="327"/>
                      <a:pt x="8" y="370"/>
                    </a:cubicBezTo>
                    <a:cubicBezTo>
                      <a:pt x="1" y="379"/>
                      <a:pt x="10" y="392"/>
                      <a:pt x="20" y="392"/>
                    </a:cubicBezTo>
                    <a:cubicBezTo>
                      <a:pt x="22" y="392"/>
                      <a:pt x="23" y="392"/>
                      <a:pt x="24" y="391"/>
                    </a:cubicBezTo>
                    <a:cubicBezTo>
                      <a:pt x="73" y="374"/>
                      <a:pt x="116" y="336"/>
                      <a:pt x="159" y="305"/>
                    </a:cubicBezTo>
                    <a:cubicBezTo>
                      <a:pt x="206" y="273"/>
                      <a:pt x="254" y="240"/>
                      <a:pt x="302" y="210"/>
                    </a:cubicBezTo>
                    <a:cubicBezTo>
                      <a:pt x="397" y="149"/>
                      <a:pt x="494" y="92"/>
                      <a:pt x="593" y="39"/>
                    </a:cubicBezTo>
                    <a:cubicBezTo>
                      <a:pt x="613" y="28"/>
                      <a:pt x="600" y="0"/>
                      <a:pt x="58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5030800" y="1854075"/>
                <a:ext cx="115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05" extrusionOk="0">
                    <a:moveTo>
                      <a:pt x="430" y="1"/>
                    </a:moveTo>
                    <a:cubicBezTo>
                      <a:pt x="424" y="1"/>
                      <a:pt x="417" y="4"/>
                      <a:pt x="412" y="11"/>
                    </a:cubicBezTo>
                    <a:cubicBezTo>
                      <a:pt x="328" y="133"/>
                      <a:pt x="251" y="260"/>
                      <a:pt x="180" y="390"/>
                    </a:cubicBezTo>
                    <a:cubicBezTo>
                      <a:pt x="144" y="455"/>
                      <a:pt x="110" y="522"/>
                      <a:pt x="78" y="589"/>
                    </a:cubicBezTo>
                    <a:cubicBezTo>
                      <a:pt x="61" y="623"/>
                      <a:pt x="46" y="657"/>
                      <a:pt x="31" y="692"/>
                    </a:cubicBezTo>
                    <a:cubicBezTo>
                      <a:pt x="18" y="721"/>
                      <a:pt x="2" y="750"/>
                      <a:pt x="1" y="783"/>
                    </a:cubicBezTo>
                    <a:cubicBezTo>
                      <a:pt x="0" y="796"/>
                      <a:pt x="11" y="804"/>
                      <a:pt x="23" y="804"/>
                    </a:cubicBezTo>
                    <a:cubicBezTo>
                      <a:pt x="28" y="804"/>
                      <a:pt x="33" y="802"/>
                      <a:pt x="38" y="798"/>
                    </a:cubicBezTo>
                    <a:cubicBezTo>
                      <a:pt x="61" y="774"/>
                      <a:pt x="71" y="738"/>
                      <a:pt x="86" y="707"/>
                    </a:cubicBezTo>
                    <a:cubicBezTo>
                      <a:pt x="100" y="673"/>
                      <a:pt x="116" y="639"/>
                      <a:pt x="132" y="604"/>
                    </a:cubicBezTo>
                    <a:cubicBezTo>
                      <a:pt x="162" y="539"/>
                      <a:pt x="195" y="474"/>
                      <a:pt x="228" y="410"/>
                    </a:cubicBezTo>
                    <a:cubicBezTo>
                      <a:pt x="296" y="281"/>
                      <a:pt x="370" y="156"/>
                      <a:pt x="451" y="33"/>
                    </a:cubicBezTo>
                    <a:cubicBezTo>
                      <a:pt x="462" y="17"/>
                      <a:pt x="446" y="1"/>
                      <a:pt x="43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5037025" y="1859500"/>
                <a:ext cx="48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555" extrusionOk="0">
                    <a:moveTo>
                      <a:pt x="166" y="0"/>
                    </a:moveTo>
                    <a:cubicBezTo>
                      <a:pt x="157" y="0"/>
                      <a:pt x="149" y="5"/>
                      <a:pt x="146" y="16"/>
                    </a:cubicBezTo>
                    <a:cubicBezTo>
                      <a:pt x="120" y="104"/>
                      <a:pt x="94" y="192"/>
                      <a:pt x="69" y="280"/>
                    </a:cubicBezTo>
                    <a:cubicBezTo>
                      <a:pt x="57" y="323"/>
                      <a:pt x="44" y="365"/>
                      <a:pt x="31" y="408"/>
                    </a:cubicBezTo>
                    <a:cubicBezTo>
                      <a:pt x="19" y="451"/>
                      <a:pt x="2" y="495"/>
                      <a:pt x="1" y="540"/>
                    </a:cubicBezTo>
                    <a:cubicBezTo>
                      <a:pt x="1" y="549"/>
                      <a:pt x="8" y="555"/>
                      <a:pt x="15" y="555"/>
                    </a:cubicBezTo>
                    <a:cubicBezTo>
                      <a:pt x="20" y="555"/>
                      <a:pt x="25" y="553"/>
                      <a:pt x="28" y="548"/>
                    </a:cubicBezTo>
                    <a:cubicBezTo>
                      <a:pt x="51" y="509"/>
                      <a:pt x="60" y="462"/>
                      <a:pt x="73" y="419"/>
                    </a:cubicBezTo>
                    <a:cubicBezTo>
                      <a:pt x="85" y="376"/>
                      <a:pt x="98" y="334"/>
                      <a:pt x="110" y="291"/>
                    </a:cubicBezTo>
                    <a:cubicBezTo>
                      <a:pt x="136" y="203"/>
                      <a:pt x="161" y="115"/>
                      <a:pt x="188" y="27"/>
                    </a:cubicBezTo>
                    <a:cubicBezTo>
                      <a:pt x="192" y="11"/>
                      <a:pt x="179" y="0"/>
                      <a:pt x="16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4895050" y="1810775"/>
                <a:ext cx="26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596" extrusionOk="0">
                    <a:moveTo>
                      <a:pt x="211" y="0"/>
                    </a:moveTo>
                    <a:cubicBezTo>
                      <a:pt x="125" y="0"/>
                      <a:pt x="63" y="23"/>
                      <a:pt x="44" y="71"/>
                    </a:cubicBezTo>
                    <a:cubicBezTo>
                      <a:pt x="0" y="176"/>
                      <a:pt x="183" y="364"/>
                      <a:pt x="454" y="490"/>
                    </a:cubicBezTo>
                    <a:cubicBezTo>
                      <a:pt x="604" y="559"/>
                      <a:pt x="748" y="595"/>
                      <a:pt x="855" y="595"/>
                    </a:cubicBezTo>
                    <a:cubicBezTo>
                      <a:pt x="941" y="595"/>
                      <a:pt x="1002" y="572"/>
                      <a:pt x="1022" y="525"/>
                    </a:cubicBezTo>
                    <a:cubicBezTo>
                      <a:pt x="1066" y="419"/>
                      <a:pt x="882" y="231"/>
                      <a:pt x="612" y="106"/>
                    </a:cubicBezTo>
                    <a:cubicBezTo>
                      <a:pt x="463" y="36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4894075" y="1812050"/>
                <a:ext cx="1587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008" extrusionOk="0">
                    <a:moveTo>
                      <a:pt x="139" y="0"/>
                    </a:moveTo>
                    <a:cubicBezTo>
                      <a:pt x="128" y="0"/>
                      <a:pt x="118" y="2"/>
                      <a:pt x="108" y="6"/>
                    </a:cubicBezTo>
                    <a:cubicBezTo>
                      <a:pt x="1" y="46"/>
                      <a:pt x="8" y="302"/>
                      <a:pt x="124" y="577"/>
                    </a:cubicBezTo>
                    <a:cubicBezTo>
                      <a:pt x="229" y="827"/>
                      <a:pt x="389" y="1007"/>
                      <a:pt x="497" y="1007"/>
                    </a:cubicBezTo>
                    <a:cubicBezTo>
                      <a:pt x="507" y="1007"/>
                      <a:pt x="518" y="1006"/>
                      <a:pt x="527" y="1002"/>
                    </a:cubicBezTo>
                    <a:cubicBezTo>
                      <a:pt x="635" y="962"/>
                      <a:pt x="628" y="706"/>
                      <a:pt x="511" y="431"/>
                    </a:cubicBezTo>
                    <a:cubicBezTo>
                      <a:pt x="406" y="181"/>
                      <a:pt x="247" y="0"/>
                      <a:pt x="13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4885175" y="1812200"/>
                <a:ext cx="151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81" extrusionOk="0">
                    <a:moveTo>
                      <a:pt x="454" y="0"/>
                    </a:moveTo>
                    <a:cubicBezTo>
                      <a:pt x="346" y="0"/>
                      <a:pt x="198" y="166"/>
                      <a:pt x="105" y="402"/>
                    </a:cubicBezTo>
                    <a:cubicBezTo>
                      <a:pt x="0" y="669"/>
                      <a:pt x="3" y="923"/>
                      <a:pt x="112" y="972"/>
                    </a:cubicBezTo>
                    <a:cubicBezTo>
                      <a:pt x="124" y="978"/>
                      <a:pt x="137" y="981"/>
                      <a:pt x="151" y="981"/>
                    </a:cubicBezTo>
                    <a:cubicBezTo>
                      <a:pt x="259" y="981"/>
                      <a:pt x="406" y="815"/>
                      <a:pt x="499" y="579"/>
                    </a:cubicBezTo>
                    <a:cubicBezTo>
                      <a:pt x="605" y="312"/>
                      <a:pt x="601" y="56"/>
                      <a:pt x="493" y="8"/>
                    </a:cubicBezTo>
                    <a:cubicBezTo>
                      <a:pt x="481" y="3"/>
                      <a:pt x="468" y="0"/>
                      <a:pt x="4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4872625" y="1810900"/>
                <a:ext cx="2645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549" extrusionOk="0">
                    <a:moveTo>
                      <a:pt x="797" y="0"/>
                    </a:moveTo>
                    <a:cubicBezTo>
                      <a:pt x="696" y="0"/>
                      <a:pt x="571" y="25"/>
                      <a:pt x="442" y="76"/>
                    </a:cubicBezTo>
                    <a:cubicBezTo>
                      <a:pt x="177" y="180"/>
                      <a:pt x="0" y="354"/>
                      <a:pt x="48" y="464"/>
                    </a:cubicBezTo>
                    <a:cubicBezTo>
                      <a:pt x="73" y="520"/>
                      <a:pt x="153" y="549"/>
                      <a:pt x="261" y="549"/>
                    </a:cubicBezTo>
                    <a:cubicBezTo>
                      <a:pt x="362" y="549"/>
                      <a:pt x="488" y="524"/>
                      <a:pt x="616" y="473"/>
                    </a:cubicBezTo>
                    <a:cubicBezTo>
                      <a:pt x="881" y="369"/>
                      <a:pt x="1058" y="196"/>
                      <a:pt x="1010" y="86"/>
                    </a:cubicBezTo>
                    <a:cubicBezTo>
                      <a:pt x="985" y="29"/>
                      <a:pt x="905" y="0"/>
                      <a:pt x="79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4888850" y="1805925"/>
                <a:ext cx="152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40" extrusionOk="0">
                    <a:moveTo>
                      <a:pt x="289" y="0"/>
                    </a:moveTo>
                    <a:cubicBezTo>
                      <a:pt x="190" y="0"/>
                      <a:pt x="98" y="56"/>
                      <a:pt x="57" y="151"/>
                    </a:cubicBezTo>
                    <a:cubicBezTo>
                      <a:pt x="0" y="285"/>
                      <a:pt x="64" y="446"/>
                      <a:pt x="200" y="512"/>
                    </a:cubicBezTo>
                    <a:cubicBezTo>
                      <a:pt x="240" y="531"/>
                      <a:pt x="281" y="540"/>
                      <a:pt x="321" y="540"/>
                    </a:cubicBezTo>
                    <a:cubicBezTo>
                      <a:pt x="419" y="540"/>
                      <a:pt x="511" y="485"/>
                      <a:pt x="551" y="390"/>
                    </a:cubicBezTo>
                    <a:cubicBezTo>
                      <a:pt x="609" y="256"/>
                      <a:pt x="545" y="94"/>
                      <a:pt x="408" y="28"/>
                    </a:cubicBezTo>
                    <a:cubicBezTo>
                      <a:pt x="369" y="9"/>
                      <a:pt x="328" y="0"/>
                      <a:pt x="2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4896075" y="1810975"/>
                <a:ext cx="70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676" extrusionOk="0">
                    <a:moveTo>
                      <a:pt x="22" y="0"/>
                    </a:moveTo>
                    <a:cubicBezTo>
                      <a:pt x="12" y="0"/>
                      <a:pt x="1" y="12"/>
                      <a:pt x="6" y="25"/>
                    </a:cubicBezTo>
                    <a:cubicBezTo>
                      <a:pt x="53" y="133"/>
                      <a:pt x="99" y="243"/>
                      <a:pt x="141" y="353"/>
                    </a:cubicBezTo>
                    <a:cubicBezTo>
                      <a:pt x="162" y="408"/>
                      <a:pt x="183" y="462"/>
                      <a:pt x="202" y="516"/>
                    </a:cubicBezTo>
                    <a:cubicBezTo>
                      <a:pt x="220" y="566"/>
                      <a:pt x="235" y="624"/>
                      <a:pt x="261" y="670"/>
                    </a:cubicBezTo>
                    <a:cubicBezTo>
                      <a:pt x="263" y="674"/>
                      <a:pt x="267" y="676"/>
                      <a:pt x="270" y="676"/>
                    </a:cubicBezTo>
                    <a:cubicBezTo>
                      <a:pt x="276" y="676"/>
                      <a:pt x="282" y="669"/>
                      <a:pt x="281" y="662"/>
                    </a:cubicBezTo>
                    <a:cubicBezTo>
                      <a:pt x="273" y="607"/>
                      <a:pt x="246" y="548"/>
                      <a:pt x="228" y="497"/>
                    </a:cubicBezTo>
                    <a:cubicBezTo>
                      <a:pt x="207" y="440"/>
                      <a:pt x="186" y="384"/>
                      <a:pt x="164" y="328"/>
                    </a:cubicBezTo>
                    <a:cubicBezTo>
                      <a:pt x="123" y="221"/>
                      <a:pt x="80" y="114"/>
                      <a:pt x="34" y="9"/>
                    </a:cubicBezTo>
                    <a:cubicBezTo>
                      <a:pt x="31" y="3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898925" y="1814875"/>
                <a:ext cx="7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94" extrusionOk="0">
                    <a:moveTo>
                      <a:pt x="18" y="0"/>
                    </a:moveTo>
                    <a:cubicBezTo>
                      <a:pt x="9" y="0"/>
                      <a:pt x="0" y="9"/>
                      <a:pt x="6" y="18"/>
                    </a:cubicBezTo>
                    <a:cubicBezTo>
                      <a:pt x="49" y="99"/>
                      <a:pt x="93" y="179"/>
                      <a:pt x="137" y="259"/>
                    </a:cubicBezTo>
                    <a:cubicBezTo>
                      <a:pt x="158" y="299"/>
                      <a:pt x="179" y="338"/>
                      <a:pt x="201" y="377"/>
                    </a:cubicBezTo>
                    <a:cubicBezTo>
                      <a:pt x="222" y="416"/>
                      <a:pt x="241" y="456"/>
                      <a:pt x="269" y="491"/>
                    </a:cubicBezTo>
                    <a:cubicBezTo>
                      <a:pt x="270" y="493"/>
                      <a:pt x="272" y="494"/>
                      <a:pt x="275" y="494"/>
                    </a:cubicBezTo>
                    <a:cubicBezTo>
                      <a:pt x="281" y="494"/>
                      <a:pt x="288" y="488"/>
                      <a:pt x="285" y="481"/>
                    </a:cubicBezTo>
                    <a:cubicBezTo>
                      <a:pt x="270" y="440"/>
                      <a:pt x="247" y="402"/>
                      <a:pt x="225" y="363"/>
                    </a:cubicBezTo>
                    <a:cubicBezTo>
                      <a:pt x="203" y="324"/>
                      <a:pt x="181" y="285"/>
                      <a:pt x="159" y="245"/>
                    </a:cubicBezTo>
                    <a:lnTo>
                      <a:pt x="28" y="6"/>
                    </a:lnTo>
                    <a:cubicBezTo>
                      <a:pt x="25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4901375" y="1814600"/>
                <a:ext cx="11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63" extrusionOk="0">
                    <a:moveTo>
                      <a:pt x="23" y="1"/>
                    </a:moveTo>
                    <a:cubicBezTo>
                      <a:pt x="10" y="1"/>
                      <a:pt x="0" y="22"/>
                      <a:pt x="15" y="31"/>
                    </a:cubicBezTo>
                    <a:cubicBezTo>
                      <a:pt x="81" y="74"/>
                      <a:pt x="149" y="116"/>
                      <a:pt x="218" y="155"/>
                    </a:cubicBezTo>
                    <a:cubicBezTo>
                      <a:pt x="250" y="174"/>
                      <a:pt x="283" y="194"/>
                      <a:pt x="317" y="212"/>
                    </a:cubicBezTo>
                    <a:cubicBezTo>
                      <a:pt x="350" y="229"/>
                      <a:pt x="386" y="256"/>
                      <a:pt x="423" y="263"/>
                    </a:cubicBezTo>
                    <a:cubicBezTo>
                      <a:pt x="424" y="263"/>
                      <a:pt x="425" y="263"/>
                      <a:pt x="426" y="263"/>
                    </a:cubicBezTo>
                    <a:cubicBezTo>
                      <a:pt x="437" y="263"/>
                      <a:pt x="445" y="250"/>
                      <a:pt x="436" y="242"/>
                    </a:cubicBezTo>
                    <a:cubicBezTo>
                      <a:pt x="408" y="215"/>
                      <a:pt x="368" y="201"/>
                      <a:pt x="334" y="182"/>
                    </a:cubicBezTo>
                    <a:cubicBezTo>
                      <a:pt x="301" y="164"/>
                      <a:pt x="267" y="146"/>
                      <a:pt x="234" y="126"/>
                    </a:cubicBezTo>
                    <a:cubicBezTo>
                      <a:pt x="165" y="87"/>
                      <a:pt x="98" y="46"/>
                      <a:pt x="32" y="3"/>
                    </a:cubicBezTo>
                    <a:cubicBezTo>
                      <a:pt x="29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4882375" y="1814300"/>
                <a:ext cx="111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85" extrusionOk="0">
                    <a:moveTo>
                      <a:pt x="422" y="0"/>
                    </a:moveTo>
                    <a:cubicBezTo>
                      <a:pt x="419" y="0"/>
                      <a:pt x="417" y="1"/>
                      <a:pt x="414" y="2"/>
                    </a:cubicBezTo>
                    <a:cubicBezTo>
                      <a:pt x="341" y="41"/>
                      <a:pt x="270" y="82"/>
                      <a:pt x="200" y="126"/>
                    </a:cubicBezTo>
                    <a:cubicBezTo>
                      <a:pt x="165" y="147"/>
                      <a:pt x="132" y="170"/>
                      <a:pt x="98" y="192"/>
                    </a:cubicBezTo>
                    <a:cubicBezTo>
                      <a:pt x="66" y="214"/>
                      <a:pt x="29" y="237"/>
                      <a:pt x="5" y="268"/>
                    </a:cubicBezTo>
                    <a:cubicBezTo>
                      <a:pt x="0" y="275"/>
                      <a:pt x="7" y="285"/>
                      <a:pt x="15" y="285"/>
                    </a:cubicBezTo>
                    <a:cubicBezTo>
                      <a:pt x="15" y="285"/>
                      <a:pt x="16" y="284"/>
                      <a:pt x="17" y="284"/>
                    </a:cubicBezTo>
                    <a:cubicBezTo>
                      <a:pt x="53" y="271"/>
                      <a:pt x="84" y="243"/>
                      <a:pt x="115" y="221"/>
                    </a:cubicBezTo>
                    <a:cubicBezTo>
                      <a:pt x="149" y="198"/>
                      <a:pt x="184" y="174"/>
                      <a:pt x="219" y="152"/>
                    </a:cubicBezTo>
                    <a:cubicBezTo>
                      <a:pt x="288" y="108"/>
                      <a:pt x="358" y="67"/>
                      <a:pt x="430" y="28"/>
                    </a:cubicBezTo>
                    <a:cubicBezTo>
                      <a:pt x="444" y="20"/>
                      <a:pt x="436" y="0"/>
                      <a:pt x="4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4889950" y="1813050"/>
                <a:ext cx="84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584" extrusionOk="0">
                    <a:moveTo>
                      <a:pt x="313" y="1"/>
                    </a:moveTo>
                    <a:cubicBezTo>
                      <a:pt x="308" y="1"/>
                      <a:pt x="303" y="3"/>
                      <a:pt x="299" y="8"/>
                    </a:cubicBezTo>
                    <a:cubicBezTo>
                      <a:pt x="239" y="97"/>
                      <a:pt x="182" y="188"/>
                      <a:pt x="131" y="283"/>
                    </a:cubicBezTo>
                    <a:cubicBezTo>
                      <a:pt x="105" y="330"/>
                      <a:pt x="80" y="379"/>
                      <a:pt x="56" y="427"/>
                    </a:cubicBezTo>
                    <a:cubicBezTo>
                      <a:pt x="45" y="452"/>
                      <a:pt x="34" y="476"/>
                      <a:pt x="23" y="502"/>
                    </a:cubicBezTo>
                    <a:cubicBezTo>
                      <a:pt x="15" y="523"/>
                      <a:pt x="1" y="545"/>
                      <a:pt x="1" y="568"/>
                    </a:cubicBezTo>
                    <a:cubicBezTo>
                      <a:pt x="1" y="577"/>
                      <a:pt x="9" y="583"/>
                      <a:pt x="17" y="583"/>
                    </a:cubicBezTo>
                    <a:cubicBezTo>
                      <a:pt x="21" y="583"/>
                      <a:pt x="25" y="582"/>
                      <a:pt x="28" y="579"/>
                    </a:cubicBezTo>
                    <a:cubicBezTo>
                      <a:pt x="45" y="561"/>
                      <a:pt x="52" y="535"/>
                      <a:pt x="63" y="512"/>
                    </a:cubicBezTo>
                    <a:cubicBezTo>
                      <a:pt x="74" y="488"/>
                      <a:pt x="85" y="463"/>
                      <a:pt x="97" y="438"/>
                    </a:cubicBezTo>
                    <a:cubicBezTo>
                      <a:pt x="118" y="391"/>
                      <a:pt x="142" y="344"/>
                      <a:pt x="166" y="297"/>
                    </a:cubicBezTo>
                    <a:cubicBezTo>
                      <a:pt x="215" y="204"/>
                      <a:pt x="270" y="112"/>
                      <a:pt x="327" y="24"/>
                    </a:cubicBezTo>
                    <a:cubicBezTo>
                      <a:pt x="336" y="12"/>
                      <a:pt x="325" y="1"/>
                      <a:pt x="31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894475" y="1816975"/>
                <a:ext cx="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03" extrusionOk="0">
                    <a:moveTo>
                      <a:pt x="120" y="1"/>
                    </a:moveTo>
                    <a:cubicBezTo>
                      <a:pt x="114" y="1"/>
                      <a:pt x="108" y="4"/>
                      <a:pt x="106" y="11"/>
                    </a:cubicBezTo>
                    <a:cubicBezTo>
                      <a:pt x="87" y="75"/>
                      <a:pt x="68" y="140"/>
                      <a:pt x="50" y="203"/>
                    </a:cubicBezTo>
                    <a:lnTo>
                      <a:pt x="23" y="296"/>
                    </a:lnTo>
                    <a:cubicBezTo>
                      <a:pt x="14" y="327"/>
                      <a:pt x="1" y="360"/>
                      <a:pt x="0" y="392"/>
                    </a:cubicBezTo>
                    <a:cubicBezTo>
                      <a:pt x="0" y="398"/>
                      <a:pt x="6" y="402"/>
                      <a:pt x="11" y="402"/>
                    </a:cubicBezTo>
                    <a:cubicBezTo>
                      <a:pt x="15" y="402"/>
                      <a:pt x="18" y="401"/>
                      <a:pt x="20" y="397"/>
                    </a:cubicBezTo>
                    <a:cubicBezTo>
                      <a:pt x="37" y="369"/>
                      <a:pt x="44" y="335"/>
                      <a:pt x="53" y="304"/>
                    </a:cubicBezTo>
                    <a:cubicBezTo>
                      <a:pt x="62" y="273"/>
                      <a:pt x="71" y="243"/>
                      <a:pt x="80" y="212"/>
                    </a:cubicBezTo>
                    <a:lnTo>
                      <a:pt x="136" y="20"/>
                    </a:lnTo>
                    <a:cubicBezTo>
                      <a:pt x="139" y="8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5067200" y="1783825"/>
                <a:ext cx="2456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099" extrusionOk="0">
                    <a:moveTo>
                      <a:pt x="3259" y="5414"/>
                    </a:moveTo>
                    <a:cubicBezTo>
                      <a:pt x="3257" y="5409"/>
                      <a:pt x="3256" y="5404"/>
                      <a:pt x="3255" y="5399"/>
                    </a:cubicBezTo>
                    <a:cubicBezTo>
                      <a:pt x="3256" y="5400"/>
                      <a:pt x="3258" y="5400"/>
                      <a:pt x="3260" y="5400"/>
                    </a:cubicBezTo>
                    <a:cubicBezTo>
                      <a:pt x="3260" y="5404"/>
                      <a:pt x="3260" y="5409"/>
                      <a:pt x="3259" y="5414"/>
                    </a:cubicBezTo>
                    <a:close/>
                    <a:moveTo>
                      <a:pt x="2701" y="4308"/>
                    </a:moveTo>
                    <a:cubicBezTo>
                      <a:pt x="2507" y="3972"/>
                      <a:pt x="2335" y="3636"/>
                      <a:pt x="2292" y="3271"/>
                    </a:cubicBezTo>
                    <a:cubicBezTo>
                      <a:pt x="2290" y="3256"/>
                      <a:pt x="2288" y="3241"/>
                      <a:pt x="2287" y="3225"/>
                    </a:cubicBezTo>
                    <a:cubicBezTo>
                      <a:pt x="2331" y="3592"/>
                      <a:pt x="2517" y="3971"/>
                      <a:pt x="2699" y="4304"/>
                    </a:cubicBezTo>
                    <a:close/>
                    <a:moveTo>
                      <a:pt x="4470" y="942"/>
                    </a:moveTo>
                    <a:cubicBezTo>
                      <a:pt x="4523" y="804"/>
                      <a:pt x="4607" y="677"/>
                      <a:pt x="4733" y="567"/>
                    </a:cubicBezTo>
                    <a:cubicBezTo>
                      <a:pt x="4646" y="675"/>
                      <a:pt x="4585" y="785"/>
                      <a:pt x="4585" y="785"/>
                    </a:cubicBezTo>
                    <a:cubicBezTo>
                      <a:pt x="4543" y="828"/>
                      <a:pt x="4504" y="885"/>
                      <a:pt x="4470" y="942"/>
                    </a:cubicBezTo>
                    <a:close/>
                    <a:moveTo>
                      <a:pt x="1498" y="8489"/>
                    </a:moveTo>
                    <a:cubicBezTo>
                      <a:pt x="1913" y="7918"/>
                      <a:pt x="2254" y="7345"/>
                      <a:pt x="2010" y="6680"/>
                    </a:cubicBezTo>
                    <a:cubicBezTo>
                      <a:pt x="1954" y="6527"/>
                      <a:pt x="1842" y="6387"/>
                      <a:pt x="1681" y="6352"/>
                    </a:cubicBezTo>
                    <a:cubicBezTo>
                      <a:pt x="1143" y="6232"/>
                      <a:pt x="698" y="6968"/>
                      <a:pt x="650" y="7770"/>
                    </a:cubicBezTo>
                    <a:cubicBezTo>
                      <a:pt x="611" y="8438"/>
                      <a:pt x="620" y="9106"/>
                      <a:pt x="409" y="9760"/>
                    </a:cubicBezTo>
                    <a:cubicBezTo>
                      <a:pt x="389" y="9820"/>
                      <a:pt x="255" y="10218"/>
                      <a:pt x="192" y="10440"/>
                    </a:cubicBezTo>
                    <a:cubicBezTo>
                      <a:pt x="24" y="11022"/>
                      <a:pt x="48" y="11089"/>
                      <a:pt x="39" y="11324"/>
                    </a:cubicBezTo>
                    <a:cubicBezTo>
                      <a:pt x="0" y="12298"/>
                      <a:pt x="509" y="13202"/>
                      <a:pt x="967" y="14049"/>
                    </a:cubicBezTo>
                    <a:cubicBezTo>
                      <a:pt x="967" y="14049"/>
                      <a:pt x="988" y="14088"/>
                      <a:pt x="1020" y="14098"/>
                    </a:cubicBezTo>
                    <a:cubicBezTo>
                      <a:pt x="1092" y="13869"/>
                      <a:pt x="662" y="13357"/>
                      <a:pt x="454" y="12859"/>
                    </a:cubicBezTo>
                    <a:cubicBezTo>
                      <a:pt x="273" y="12421"/>
                      <a:pt x="160" y="11949"/>
                      <a:pt x="157" y="11478"/>
                    </a:cubicBezTo>
                    <a:cubicBezTo>
                      <a:pt x="238" y="11095"/>
                      <a:pt x="365" y="10710"/>
                      <a:pt x="906" y="10430"/>
                    </a:cubicBezTo>
                    <a:cubicBezTo>
                      <a:pt x="2058" y="9835"/>
                      <a:pt x="3692" y="10649"/>
                      <a:pt x="4213" y="9760"/>
                    </a:cubicBezTo>
                    <a:cubicBezTo>
                      <a:pt x="4319" y="9581"/>
                      <a:pt x="4349" y="9340"/>
                      <a:pt x="4302" y="9121"/>
                    </a:cubicBezTo>
                    <a:cubicBezTo>
                      <a:pt x="4297" y="9074"/>
                      <a:pt x="4283" y="9027"/>
                      <a:pt x="4260" y="8980"/>
                    </a:cubicBezTo>
                    <a:cubicBezTo>
                      <a:pt x="4125" y="8635"/>
                      <a:pt x="3775" y="8404"/>
                      <a:pt x="3207" y="8675"/>
                    </a:cubicBezTo>
                    <a:cubicBezTo>
                      <a:pt x="2604" y="8963"/>
                      <a:pt x="2088" y="9185"/>
                      <a:pt x="1203" y="9566"/>
                    </a:cubicBezTo>
                    <a:cubicBezTo>
                      <a:pt x="1067" y="9624"/>
                      <a:pt x="948" y="9701"/>
                      <a:pt x="841" y="9794"/>
                    </a:cubicBezTo>
                    <a:cubicBezTo>
                      <a:pt x="915" y="9689"/>
                      <a:pt x="991" y="9588"/>
                      <a:pt x="1069" y="9498"/>
                    </a:cubicBezTo>
                    <a:cubicBezTo>
                      <a:pt x="1396" y="9125"/>
                      <a:pt x="1770" y="8779"/>
                      <a:pt x="2121" y="8414"/>
                    </a:cubicBezTo>
                    <a:cubicBezTo>
                      <a:pt x="2866" y="8053"/>
                      <a:pt x="3723" y="7959"/>
                      <a:pt x="4537" y="8321"/>
                    </a:cubicBezTo>
                    <a:cubicBezTo>
                      <a:pt x="5180" y="8610"/>
                      <a:pt x="5866" y="8968"/>
                      <a:pt x="6519" y="8753"/>
                    </a:cubicBezTo>
                    <a:cubicBezTo>
                      <a:pt x="6751" y="8677"/>
                      <a:pt x="6979" y="8505"/>
                      <a:pt x="6990" y="8248"/>
                    </a:cubicBezTo>
                    <a:cubicBezTo>
                      <a:pt x="7016" y="7635"/>
                      <a:pt x="6203" y="7419"/>
                      <a:pt x="5728" y="7510"/>
                    </a:cubicBezTo>
                    <a:cubicBezTo>
                      <a:pt x="5569" y="7541"/>
                      <a:pt x="5413" y="7586"/>
                      <a:pt x="5258" y="7633"/>
                    </a:cubicBezTo>
                    <a:cubicBezTo>
                      <a:pt x="4928" y="7695"/>
                      <a:pt x="4597" y="7771"/>
                      <a:pt x="4301" y="7794"/>
                    </a:cubicBezTo>
                    <a:cubicBezTo>
                      <a:pt x="4301" y="7794"/>
                      <a:pt x="2939" y="7907"/>
                      <a:pt x="2420" y="8088"/>
                    </a:cubicBezTo>
                    <a:cubicBezTo>
                      <a:pt x="2481" y="8018"/>
                      <a:pt x="2541" y="7946"/>
                      <a:pt x="2599" y="7873"/>
                    </a:cubicBezTo>
                    <a:lnTo>
                      <a:pt x="2646" y="7857"/>
                    </a:lnTo>
                    <a:cubicBezTo>
                      <a:pt x="3624" y="7357"/>
                      <a:pt x="4686" y="7023"/>
                      <a:pt x="5538" y="6283"/>
                    </a:cubicBezTo>
                    <a:cubicBezTo>
                      <a:pt x="6653" y="5864"/>
                      <a:pt x="8026" y="6266"/>
                      <a:pt x="8961" y="5520"/>
                    </a:cubicBezTo>
                    <a:cubicBezTo>
                      <a:pt x="9483" y="5104"/>
                      <a:pt x="9826" y="4326"/>
                      <a:pt x="9421" y="3743"/>
                    </a:cubicBezTo>
                    <a:cubicBezTo>
                      <a:pt x="8980" y="3109"/>
                      <a:pt x="7994" y="3453"/>
                      <a:pt x="7217" y="4219"/>
                    </a:cubicBezTo>
                    <a:cubicBezTo>
                      <a:pt x="6496" y="4931"/>
                      <a:pt x="5860" y="5721"/>
                      <a:pt x="5058" y="6337"/>
                    </a:cubicBezTo>
                    <a:cubicBezTo>
                      <a:pt x="5058" y="6337"/>
                      <a:pt x="4683" y="6553"/>
                      <a:pt x="4488" y="6694"/>
                    </a:cubicBezTo>
                    <a:cubicBezTo>
                      <a:pt x="3991" y="7056"/>
                      <a:pt x="3419" y="7283"/>
                      <a:pt x="2863" y="7575"/>
                    </a:cubicBezTo>
                    <a:cubicBezTo>
                      <a:pt x="3042" y="7428"/>
                      <a:pt x="3216" y="7281"/>
                      <a:pt x="3383" y="7130"/>
                    </a:cubicBezTo>
                    <a:cubicBezTo>
                      <a:pt x="3383" y="7130"/>
                      <a:pt x="3689" y="6958"/>
                      <a:pt x="3897" y="6847"/>
                    </a:cubicBezTo>
                    <a:cubicBezTo>
                      <a:pt x="4913" y="6276"/>
                      <a:pt x="6141" y="5675"/>
                      <a:pt x="6289" y="4405"/>
                    </a:cubicBezTo>
                    <a:cubicBezTo>
                      <a:pt x="6350" y="3879"/>
                      <a:pt x="5954" y="3238"/>
                      <a:pt x="5395" y="3564"/>
                    </a:cubicBezTo>
                    <a:cubicBezTo>
                      <a:pt x="4749" y="3939"/>
                      <a:pt x="4796" y="5094"/>
                      <a:pt x="4275" y="5833"/>
                    </a:cubicBezTo>
                    <a:cubicBezTo>
                      <a:pt x="3949" y="6297"/>
                      <a:pt x="3542" y="6694"/>
                      <a:pt x="3114" y="7068"/>
                    </a:cubicBezTo>
                    <a:cubicBezTo>
                      <a:pt x="3200" y="6936"/>
                      <a:pt x="3359" y="6689"/>
                      <a:pt x="3457" y="6508"/>
                    </a:cubicBezTo>
                    <a:cubicBezTo>
                      <a:pt x="3870" y="5746"/>
                      <a:pt x="4272" y="4937"/>
                      <a:pt x="4469" y="4116"/>
                    </a:cubicBezTo>
                    <a:cubicBezTo>
                      <a:pt x="4582" y="3932"/>
                      <a:pt x="4784" y="3600"/>
                      <a:pt x="4951" y="3340"/>
                    </a:cubicBezTo>
                    <a:cubicBezTo>
                      <a:pt x="5373" y="2682"/>
                      <a:pt x="5921" y="2010"/>
                      <a:pt x="5902" y="1237"/>
                    </a:cubicBezTo>
                    <a:cubicBezTo>
                      <a:pt x="5913" y="1057"/>
                      <a:pt x="5898" y="872"/>
                      <a:pt x="5848" y="682"/>
                    </a:cubicBezTo>
                    <a:cubicBezTo>
                      <a:pt x="5781" y="427"/>
                      <a:pt x="5595" y="196"/>
                      <a:pt x="5333" y="147"/>
                    </a:cubicBezTo>
                    <a:cubicBezTo>
                      <a:pt x="4542" y="1"/>
                      <a:pt x="4109" y="1032"/>
                      <a:pt x="4290" y="2121"/>
                    </a:cubicBezTo>
                    <a:cubicBezTo>
                      <a:pt x="4408" y="2815"/>
                      <a:pt x="4459" y="3531"/>
                      <a:pt x="4273" y="4241"/>
                    </a:cubicBezTo>
                    <a:cubicBezTo>
                      <a:pt x="4050" y="5093"/>
                      <a:pt x="3650" y="5887"/>
                      <a:pt x="3244" y="6663"/>
                    </a:cubicBezTo>
                    <a:cubicBezTo>
                      <a:pt x="3287" y="6511"/>
                      <a:pt x="3318" y="6353"/>
                      <a:pt x="3338" y="6185"/>
                    </a:cubicBezTo>
                    <a:cubicBezTo>
                      <a:pt x="3409" y="5537"/>
                      <a:pt x="3510" y="5231"/>
                      <a:pt x="3580" y="4815"/>
                    </a:cubicBezTo>
                    <a:cubicBezTo>
                      <a:pt x="3706" y="4078"/>
                      <a:pt x="3844" y="3294"/>
                      <a:pt x="3451" y="2608"/>
                    </a:cubicBezTo>
                    <a:cubicBezTo>
                      <a:pt x="3193" y="2158"/>
                      <a:pt x="2267" y="1964"/>
                      <a:pt x="2127" y="2967"/>
                    </a:cubicBezTo>
                    <a:cubicBezTo>
                      <a:pt x="1970" y="4095"/>
                      <a:pt x="3496" y="5029"/>
                      <a:pt x="3088" y="6484"/>
                    </a:cubicBezTo>
                    <a:cubicBezTo>
                      <a:pt x="2978" y="6876"/>
                      <a:pt x="2782" y="7224"/>
                      <a:pt x="2544" y="7550"/>
                    </a:cubicBezTo>
                    <a:cubicBezTo>
                      <a:pt x="2529" y="7561"/>
                      <a:pt x="2515" y="7573"/>
                      <a:pt x="2500" y="7585"/>
                    </a:cubicBezTo>
                    <a:cubicBezTo>
                      <a:pt x="2500" y="7585"/>
                      <a:pt x="2082" y="7937"/>
                      <a:pt x="1838" y="8163"/>
                    </a:cubicBezTo>
                    <a:cubicBezTo>
                      <a:pt x="1782" y="8215"/>
                      <a:pt x="1725" y="8267"/>
                      <a:pt x="1669" y="8321"/>
                    </a:cubicBezTo>
                    <a:cubicBezTo>
                      <a:pt x="1611" y="8376"/>
                      <a:pt x="1554" y="8432"/>
                      <a:pt x="1498" y="848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16"/>
            <p:cNvSpPr/>
            <p:nvPr/>
          </p:nvSpPr>
          <p:spPr>
            <a:xfrm>
              <a:off x="3718257" y="2220167"/>
              <a:ext cx="1718087" cy="1623413"/>
            </a:xfrm>
            <a:custGeom>
              <a:avLst/>
              <a:gdLst/>
              <a:ahLst/>
              <a:cxnLst/>
              <a:rect l="l" t="t" r="r" b="b"/>
              <a:pathLst>
                <a:path w="22176" h="20954" extrusionOk="0">
                  <a:moveTo>
                    <a:pt x="10275" y="0"/>
                  </a:moveTo>
                  <a:cubicBezTo>
                    <a:pt x="9348" y="0"/>
                    <a:pt x="8453" y="309"/>
                    <a:pt x="7620" y="916"/>
                  </a:cubicBezTo>
                  <a:cubicBezTo>
                    <a:pt x="6513" y="1724"/>
                    <a:pt x="5601" y="2747"/>
                    <a:pt x="5156" y="4065"/>
                  </a:cubicBezTo>
                  <a:cubicBezTo>
                    <a:pt x="4789" y="5154"/>
                    <a:pt x="4732" y="6579"/>
                    <a:pt x="3936" y="7472"/>
                  </a:cubicBezTo>
                  <a:cubicBezTo>
                    <a:pt x="2984" y="8539"/>
                    <a:pt x="2036" y="9045"/>
                    <a:pt x="1505" y="10465"/>
                  </a:cubicBezTo>
                  <a:cubicBezTo>
                    <a:pt x="795" y="12366"/>
                    <a:pt x="1785" y="13706"/>
                    <a:pt x="1785" y="13706"/>
                  </a:cubicBezTo>
                  <a:cubicBezTo>
                    <a:pt x="1785" y="13706"/>
                    <a:pt x="443" y="14987"/>
                    <a:pt x="324" y="15387"/>
                  </a:cubicBezTo>
                  <a:cubicBezTo>
                    <a:pt x="10" y="16450"/>
                    <a:pt x="0" y="17522"/>
                    <a:pt x="456" y="18438"/>
                  </a:cubicBezTo>
                  <a:cubicBezTo>
                    <a:pt x="1191" y="19147"/>
                    <a:pt x="1997" y="19780"/>
                    <a:pt x="2862" y="20330"/>
                  </a:cubicBezTo>
                  <a:cubicBezTo>
                    <a:pt x="3277" y="20460"/>
                    <a:pt x="3704" y="20551"/>
                    <a:pt x="4122" y="20633"/>
                  </a:cubicBezTo>
                  <a:cubicBezTo>
                    <a:pt x="5132" y="20831"/>
                    <a:pt x="6138" y="20953"/>
                    <a:pt x="7138" y="20953"/>
                  </a:cubicBezTo>
                  <a:cubicBezTo>
                    <a:pt x="8025" y="20953"/>
                    <a:pt x="8909" y="20857"/>
                    <a:pt x="9789" y="20630"/>
                  </a:cubicBezTo>
                  <a:cubicBezTo>
                    <a:pt x="10392" y="20475"/>
                    <a:pt x="10999" y="20316"/>
                    <a:pt x="11578" y="20092"/>
                  </a:cubicBezTo>
                  <a:cubicBezTo>
                    <a:pt x="11882" y="19975"/>
                    <a:pt x="12252" y="19714"/>
                    <a:pt x="12573" y="19640"/>
                  </a:cubicBezTo>
                  <a:cubicBezTo>
                    <a:pt x="12587" y="19637"/>
                    <a:pt x="12601" y="19635"/>
                    <a:pt x="12616" y="19635"/>
                  </a:cubicBezTo>
                  <a:cubicBezTo>
                    <a:pt x="12864" y="19635"/>
                    <a:pt x="13132" y="20090"/>
                    <a:pt x="13278" y="20227"/>
                  </a:cubicBezTo>
                  <a:cubicBezTo>
                    <a:pt x="13678" y="20603"/>
                    <a:pt x="14227" y="20868"/>
                    <a:pt x="14766" y="20916"/>
                  </a:cubicBezTo>
                  <a:cubicBezTo>
                    <a:pt x="14879" y="20926"/>
                    <a:pt x="14992" y="20931"/>
                    <a:pt x="15103" y="20931"/>
                  </a:cubicBezTo>
                  <a:cubicBezTo>
                    <a:pt x="15591" y="20931"/>
                    <a:pt x="16061" y="20847"/>
                    <a:pt x="16545" y="20787"/>
                  </a:cubicBezTo>
                  <a:cubicBezTo>
                    <a:pt x="17562" y="20661"/>
                    <a:pt x="18656" y="20610"/>
                    <a:pt x="19538" y="20066"/>
                  </a:cubicBezTo>
                  <a:cubicBezTo>
                    <a:pt x="21107" y="19098"/>
                    <a:pt x="22175" y="16690"/>
                    <a:pt x="21884" y="14819"/>
                  </a:cubicBezTo>
                  <a:cubicBezTo>
                    <a:pt x="21769" y="14088"/>
                    <a:pt x="21101" y="13400"/>
                    <a:pt x="20586" y="12890"/>
                  </a:cubicBezTo>
                  <a:cubicBezTo>
                    <a:pt x="20474" y="12779"/>
                    <a:pt x="19955" y="12446"/>
                    <a:pt x="19917" y="12303"/>
                  </a:cubicBezTo>
                  <a:cubicBezTo>
                    <a:pt x="19872" y="12137"/>
                    <a:pt x="21473" y="10875"/>
                    <a:pt x="18603" y="7499"/>
                  </a:cubicBezTo>
                  <a:cubicBezTo>
                    <a:pt x="18007" y="6799"/>
                    <a:pt x="18097" y="5671"/>
                    <a:pt x="17784" y="4839"/>
                  </a:cubicBezTo>
                  <a:cubicBezTo>
                    <a:pt x="16876" y="2419"/>
                    <a:pt x="15209" y="2089"/>
                    <a:pt x="14370" y="2089"/>
                  </a:cubicBezTo>
                  <a:cubicBezTo>
                    <a:pt x="14056" y="2089"/>
                    <a:pt x="13858" y="2135"/>
                    <a:pt x="13858" y="2135"/>
                  </a:cubicBezTo>
                  <a:cubicBezTo>
                    <a:pt x="13861" y="1459"/>
                    <a:pt x="13007" y="834"/>
                    <a:pt x="12466" y="560"/>
                  </a:cubicBezTo>
                  <a:cubicBezTo>
                    <a:pt x="11727" y="185"/>
                    <a:pt x="10992" y="0"/>
                    <a:pt x="10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06113" y="3207119"/>
              <a:ext cx="1546480" cy="770877"/>
            </a:xfrm>
            <a:custGeom>
              <a:avLst/>
              <a:gdLst/>
              <a:ahLst/>
              <a:cxnLst/>
              <a:rect l="l" t="t" r="r" b="b"/>
              <a:pathLst>
                <a:path w="19961" h="9950" extrusionOk="0">
                  <a:moveTo>
                    <a:pt x="15156" y="1"/>
                  </a:moveTo>
                  <a:cubicBezTo>
                    <a:pt x="14561" y="1"/>
                    <a:pt x="13972" y="144"/>
                    <a:pt x="13430" y="414"/>
                  </a:cubicBezTo>
                  <a:cubicBezTo>
                    <a:pt x="12532" y="864"/>
                    <a:pt x="11387" y="1910"/>
                    <a:pt x="10193" y="1910"/>
                  </a:cubicBezTo>
                  <a:cubicBezTo>
                    <a:pt x="9919" y="1910"/>
                    <a:pt x="9642" y="1855"/>
                    <a:pt x="9365" y="1725"/>
                  </a:cubicBezTo>
                  <a:lnTo>
                    <a:pt x="8229" y="1025"/>
                  </a:lnTo>
                  <a:cubicBezTo>
                    <a:pt x="7932" y="558"/>
                    <a:pt x="7152" y="503"/>
                    <a:pt x="6696" y="410"/>
                  </a:cubicBezTo>
                  <a:cubicBezTo>
                    <a:pt x="6350" y="290"/>
                    <a:pt x="6014" y="234"/>
                    <a:pt x="5688" y="234"/>
                  </a:cubicBezTo>
                  <a:cubicBezTo>
                    <a:pt x="3105" y="234"/>
                    <a:pt x="1123" y="3711"/>
                    <a:pt x="1" y="6315"/>
                  </a:cubicBezTo>
                  <a:cubicBezTo>
                    <a:pt x="2558" y="8497"/>
                    <a:pt x="5846" y="9849"/>
                    <a:pt x="9448" y="9950"/>
                  </a:cubicBezTo>
                  <a:lnTo>
                    <a:pt x="10837" y="9927"/>
                  </a:lnTo>
                  <a:cubicBezTo>
                    <a:pt x="14325" y="9712"/>
                    <a:pt x="17496" y="8324"/>
                    <a:pt x="19960" y="6151"/>
                  </a:cubicBezTo>
                  <a:cubicBezTo>
                    <a:pt x="19318" y="3932"/>
                    <a:pt x="18275" y="1177"/>
                    <a:pt x="16897" y="440"/>
                  </a:cubicBezTo>
                  <a:cubicBezTo>
                    <a:pt x="16341" y="142"/>
                    <a:pt x="15746" y="1"/>
                    <a:pt x="1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4484871" y="3645317"/>
              <a:ext cx="223206" cy="82046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2857" y="1"/>
                  </a:moveTo>
                  <a:cubicBezTo>
                    <a:pt x="2850" y="1"/>
                    <a:pt x="2844" y="4"/>
                    <a:pt x="2840" y="10"/>
                  </a:cubicBezTo>
                  <a:cubicBezTo>
                    <a:pt x="2709" y="191"/>
                    <a:pt x="2561" y="338"/>
                    <a:pt x="2406" y="460"/>
                  </a:cubicBezTo>
                  <a:cubicBezTo>
                    <a:pt x="2153" y="662"/>
                    <a:pt x="1873" y="788"/>
                    <a:pt x="1577" y="838"/>
                  </a:cubicBezTo>
                  <a:cubicBezTo>
                    <a:pt x="1484" y="853"/>
                    <a:pt x="1391" y="861"/>
                    <a:pt x="1297" y="861"/>
                  </a:cubicBezTo>
                  <a:cubicBezTo>
                    <a:pt x="992" y="861"/>
                    <a:pt x="678" y="783"/>
                    <a:pt x="366" y="647"/>
                  </a:cubicBezTo>
                  <a:cubicBezTo>
                    <a:pt x="280" y="609"/>
                    <a:pt x="198" y="559"/>
                    <a:pt x="106" y="526"/>
                  </a:cubicBezTo>
                  <a:cubicBezTo>
                    <a:pt x="102" y="525"/>
                    <a:pt x="99" y="523"/>
                    <a:pt x="95" y="523"/>
                  </a:cubicBezTo>
                  <a:cubicBezTo>
                    <a:pt x="94" y="523"/>
                    <a:pt x="94" y="524"/>
                    <a:pt x="93" y="524"/>
                  </a:cubicBezTo>
                  <a:cubicBezTo>
                    <a:pt x="13" y="545"/>
                    <a:pt x="104" y="515"/>
                    <a:pt x="42" y="571"/>
                  </a:cubicBezTo>
                  <a:cubicBezTo>
                    <a:pt x="40" y="569"/>
                    <a:pt x="37" y="568"/>
                    <a:pt x="34" y="568"/>
                  </a:cubicBezTo>
                  <a:cubicBezTo>
                    <a:pt x="28" y="568"/>
                    <a:pt x="23" y="571"/>
                    <a:pt x="21" y="576"/>
                  </a:cubicBezTo>
                  <a:cubicBezTo>
                    <a:pt x="15" y="584"/>
                    <a:pt x="18" y="594"/>
                    <a:pt x="27" y="599"/>
                  </a:cubicBezTo>
                  <a:cubicBezTo>
                    <a:pt x="19" y="628"/>
                    <a:pt x="12" y="634"/>
                    <a:pt x="8" y="634"/>
                  </a:cubicBezTo>
                  <a:cubicBezTo>
                    <a:pt x="4" y="634"/>
                    <a:pt x="2" y="630"/>
                    <a:pt x="1" y="630"/>
                  </a:cubicBezTo>
                  <a:lnTo>
                    <a:pt x="1" y="630"/>
                  </a:lnTo>
                  <a:cubicBezTo>
                    <a:pt x="0" y="630"/>
                    <a:pt x="3" y="637"/>
                    <a:pt x="10" y="667"/>
                  </a:cubicBezTo>
                  <a:cubicBezTo>
                    <a:pt x="11" y="671"/>
                    <a:pt x="15" y="674"/>
                    <a:pt x="19" y="677"/>
                  </a:cubicBezTo>
                  <a:cubicBezTo>
                    <a:pt x="97" y="749"/>
                    <a:pt x="194" y="792"/>
                    <a:pt x="283" y="838"/>
                  </a:cubicBezTo>
                  <a:cubicBezTo>
                    <a:pt x="366" y="880"/>
                    <a:pt x="452" y="917"/>
                    <a:pt x="538" y="945"/>
                  </a:cubicBezTo>
                  <a:cubicBezTo>
                    <a:pt x="761" y="1021"/>
                    <a:pt x="987" y="1058"/>
                    <a:pt x="1208" y="1058"/>
                  </a:cubicBezTo>
                  <a:cubicBezTo>
                    <a:pt x="1347" y="1058"/>
                    <a:pt x="1484" y="1044"/>
                    <a:pt x="1617" y="1015"/>
                  </a:cubicBezTo>
                  <a:cubicBezTo>
                    <a:pt x="1935" y="947"/>
                    <a:pt x="2238" y="799"/>
                    <a:pt x="2490" y="554"/>
                  </a:cubicBezTo>
                  <a:cubicBezTo>
                    <a:pt x="2637" y="412"/>
                    <a:pt x="2764" y="236"/>
                    <a:pt x="2874" y="32"/>
                  </a:cubicBezTo>
                  <a:cubicBezTo>
                    <a:pt x="2880" y="23"/>
                    <a:pt x="2878" y="11"/>
                    <a:pt x="2868" y="4"/>
                  </a:cubicBezTo>
                  <a:cubicBezTo>
                    <a:pt x="2864" y="2"/>
                    <a:pt x="2861" y="1"/>
                    <a:pt x="2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592948" y="3752155"/>
              <a:ext cx="57099" cy="38892"/>
            </a:xfrm>
            <a:custGeom>
              <a:avLst/>
              <a:gdLst/>
              <a:ahLst/>
              <a:cxnLst/>
              <a:rect l="l" t="t" r="r" b="b"/>
              <a:pathLst>
                <a:path w="737" h="502" extrusionOk="0">
                  <a:moveTo>
                    <a:pt x="677" y="0"/>
                  </a:moveTo>
                  <a:cubicBezTo>
                    <a:pt x="665" y="0"/>
                    <a:pt x="653" y="5"/>
                    <a:pt x="643" y="13"/>
                  </a:cubicBezTo>
                  <a:cubicBezTo>
                    <a:pt x="557" y="82"/>
                    <a:pt x="464" y="151"/>
                    <a:pt x="368" y="213"/>
                  </a:cubicBezTo>
                  <a:cubicBezTo>
                    <a:pt x="278" y="272"/>
                    <a:pt x="184" y="320"/>
                    <a:pt x="79" y="342"/>
                  </a:cubicBezTo>
                  <a:cubicBezTo>
                    <a:pt x="59" y="346"/>
                    <a:pt x="33" y="338"/>
                    <a:pt x="19" y="353"/>
                  </a:cubicBezTo>
                  <a:lnTo>
                    <a:pt x="11" y="362"/>
                  </a:lnTo>
                  <a:cubicBezTo>
                    <a:pt x="16" y="368"/>
                    <a:pt x="18" y="383"/>
                    <a:pt x="17" y="409"/>
                  </a:cubicBezTo>
                  <a:cubicBezTo>
                    <a:pt x="7" y="410"/>
                    <a:pt x="1" y="418"/>
                    <a:pt x="1" y="426"/>
                  </a:cubicBezTo>
                  <a:cubicBezTo>
                    <a:pt x="2" y="435"/>
                    <a:pt x="10" y="442"/>
                    <a:pt x="18" y="442"/>
                  </a:cubicBezTo>
                  <a:cubicBezTo>
                    <a:pt x="18" y="442"/>
                    <a:pt x="19" y="442"/>
                    <a:pt x="19" y="442"/>
                  </a:cubicBezTo>
                  <a:cubicBezTo>
                    <a:pt x="24" y="466"/>
                    <a:pt x="24" y="481"/>
                    <a:pt x="23" y="491"/>
                  </a:cubicBezTo>
                  <a:lnTo>
                    <a:pt x="31" y="497"/>
                  </a:lnTo>
                  <a:cubicBezTo>
                    <a:pt x="34" y="500"/>
                    <a:pt x="38" y="501"/>
                    <a:pt x="42" y="501"/>
                  </a:cubicBezTo>
                  <a:cubicBezTo>
                    <a:pt x="48" y="501"/>
                    <a:pt x="54" y="500"/>
                    <a:pt x="59" y="500"/>
                  </a:cubicBezTo>
                  <a:cubicBezTo>
                    <a:pt x="166" y="499"/>
                    <a:pt x="265" y="460"/>
                    <a:pt x="354" y="407"/>
                  </a:cubicBezTo>
                  <a:cubicBezTo>
                    <a:pt x="493" y="327"/>
                    <a:pt x="609" y="203"/>
                    <a:pt x="716" y="93"/>
                  </a:cubicBezTo>
                  <a:cubicBezTo>
                    <a:pt x="737" y="73"/>
                    <a:pt x="737" y="40"/>
                    <a:pt x="717" y="18"/>
                  </a:cubicBezTo>
                  <a:cubicBezTo>
                    <a:pt x="706" y="6"/>
                    <a:pt x="692" y="0"/>
                    <a:pt x="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146538" y="2582982"/>
              <a:ext cx="842541" cy="999041"/>
            </a:xfrm>
            <a:custGeom>
              <a:avLst/>
              <a:gdLst/>
              <a:ahLst/>
              <a:cxnLst/>
              <a:rect l="l" t="t" r="r" b="b"/>
              <a:pathLst>
                <a:path w="10875" h="12895" extrusionOk="0">
                  <a:moveTo>
                    <a:pt x="7606" y="1"/>
                  </a:moveTo>
                  <a:cubicBezTo>
                    <a:pt x="7601" y="1"/>
                    <a:pt x="7595" y="2"/>
                    <a:pt x="7588" y="5"/>
                  </a:cubicBezTo>
                  <a:cubicBezTo>
                    <a:pt x="7394" y="98"/>
                    <a:pt x="7250" y="687"/>
                    <a:pt x="7167" y="871"/>
                  </a:cubicBezTo>
                  <a:cubicBezTo>
                    <a:pt x="6911" y="1441"/>
                    <a:pt x="6514" y="2041"/>
                    <a:pt x="5953" y="2348"/>
                  </a:cubicBezTo>
                  <a:cubicBezTo>
                    <a:pt x="5751" y="2458"/>
                    <a:pt x="5268" y="2656"/>
                    <a:pt x="4881" y="2656"/>
                  </a:cubicBezTo>
                  <a:cubicBezTo>
                    <a:pt x="4653" y="2656"/>
                    <a:pt x="4459" y="2588"/>
                    <a:pt x="4374" y="2394"/>
                  </a:cubicBezTo>
                  <a:cubicBezTo>
                    <a:pt x="4277" y="2172"/>
                    <a:pt x="4480" y="1990"/>
                    <a:pt x="4439" y="1829"/>
                  </a:cubicBezTo>
                  <a:cubicBezTo>
                    <a:pt x="4439" y="1829"/>
                    <a:pt x="4439" y="1829"/>
                    <a:pt x="4439" y="1829"/>
                  </a:cubicBezTo>
                  <a:cubicBezTo>
                    <a:pt x="4435" y="1829"/>
                    <a:pt x="4147" y="1973"/>
                    <a:pt x="4119" y="1991"/>
                  </a:cubicBezTo>
                  <a:cubicBezTo>
                    <a:pt x="3912" y="2113"/>
                    <a:pt x="3723" y="2260"/>
                    <a:pt x="3515" y="2379"/>
                  </a:cubicBezTo>
                  <a:cubicBezTo>
                    <a:pt x="2655" y="2872"/>
                    <a:pt x="1896" y="3394"/>
                    <a:pt x="1599" y="4390"/>
                  </a:cubicBezTo>
                  <a:cubicBezTo>
                    <a:pt x="1599" y="4390"/>
                    <a:pt x="1397" y="4388"/>
                    <a:pt x="1264" y="4238"/>
                  </a:cubicBezTo>
                  <a:cubicBezTo>
                    <a:pt x="1085" y="4036"/>
                    <a:pt x="872" y="3929"/>
                    <a:pt x="677" y="3929"/>
                  </a:cubicBezTo>
                  <a:cubicBezTo>
                    <a:pt x="440" y="3929"/>
                    <a:pt x="230" y="4088"/>
                    <a:pt x="143" y="4428"/>
                  </a:cubicBezTo>
                  <a:cubicBezTo>
                    <a:pt x="0" y="4987"/>
                    <a:pt x="123" y="5610"/>
                    <a:pt x="461" y="6096"/>
                  </a:cubicBezTo>
                  <a:cubicBezTo>
                    <a:pt x="692" y="6430"/>
                    <a:pt x="1021" y="6680"/>
                    <a:pt x="1307" y="6680"/>
                  </a:cubicBezTo>
                  <a:cubicBezTo>
                    <a:pt x="1516" y="6680"/>
                    <a:pt x="1702" y="6545"/>
                    <a:pt x="1809" y="6209"/>
                  </a:cubicBezTo>
                  <a:cubicBezTo>
                    <a:pt x="1810" y="6208"/>
                    <a:pt x="1810" y="6207"/>
                    <a:pt x="1811" y="6207"/>
                  </a:cubicBezTo>
                  <a:cubicBezTo>
                    <a:pt x="1841" y="6207"/>
                    <a:pt x="2197" y="6961"/>
                    <a:pt x="2311" y="7154"/>
                  </a:cubicBezTo>
                  <a:cubicBezTo>
                    <a:pt x="2812" y="7999"/>
                    <a:pt x="3554" y="8565"/>
                    <a:pt x="3585" y="8565"/>
                  </a:cubicBezTo>
                  <a:cubicBezTo>
                    <a:pt x="3586" y="8565"/>
                    <a:pt x="3586" y="8565"/>
                    <a:pt x="3586" y="8565"/>
                  </a:cubicBezTo>
                  <a:cubicBezTo>
                    <a:pt x="3586" y="8563"/>
                    <a:pt x="3586" y="8562"/>
                    <a:pt x="3587" y="8562"/>
                  </a:cubicBezTo>
                  <a:cubicBezTo>
                    <a:pt x="3596" y="8562"/>
                    <a:pt x="3695" y="9211"/>
                    <a:pt x="3717" y="9496"/>
                  </a:cubicBezTo>
                  <a:cubicBezTo>
                    <a:pt x="3783" y="10371"/>
                    <a:pt x="3743" y="11323"/>
                    <a:pt x="4303" y="12082"/>
                  </a:cubicBezTo>
                  <a:cubicBezTo>
                    <a:pt x="4666" y="12575"/>
                    <a:pt x="5195" y="12895"/>
                    <a:pt x="5738" y="12895"/>
                  </a:cubicBezTo>
                  <a:cubicBezTo>
                    <a:pt x="5987" y="12895"/>
                    <a:pt x="6238" y="12828"/>
                    <a:pt x="6478" y="12681"/>
                  </a:cubicBezTo>
                  <a:cubicBezTo>
                    <a:pt x="7478" y="12066"/>
                    <a:pt x="7730" y="10736"/>
                    <a:pt x="7760" y="9619"/>
                  </a:cubicBezTo>
                  <a:cubicBezTo>
                    <a:pt x="7769" y="9288"/>
                    <a:pt x="7814" y="8633"/>
                    <a:pt x="7849" y="8215"/>
                  </a:cubicBezTo>
                  <a:cubicBezTo>
                    <a:pt x="7853" y="8162"/>
                    <a:pt x="8365" y="7798"/>
                    <a:pt x="8890" y="6666"/>
                  </a:cubicBezTo>
                  <a:cubicBezTo>
                    <a:pt x="9031" y="6363"/>
                    <a:pt x="9366" y="5481"/>
                    <a:pt x="9379" y="5476"/>
                  </a:cubicBezTo>
                  <a:cubicBezTo>
                    <a:pt x="9380" y="5476"/>
                    <a:pt x="9381" y="5476"/>
                    <a:pt x="9381" y="5476"/>
                  </a:cubicBezTo>
                  <a:cubicBezTo>
                    <a:pt x="9418" y="5476"/>
                    <a:pt x="9575" y="5789"/>
                    <a:pt x="9881" y="5789"/>
                  </a:cubicBezTo>
                  <a:cubicBezTo>
                    <a:pt x="9927" y="5789"/>
                    <a:pt x="9975" y="5782"/>
                    <a:pt x="10027" y="5766"/>
                  </a:cubicBezTo>
                  <a:cubicBezTo>
                    <a:pt x="10687" y="5567"/>
                    <a:pt x="10874" y="4272"/>
                    <a:pt x="10810" y="3716"/>
                  </a:cubicBezTo>
                  <a:cubicBezTo>
                    <a:pt x="10771" y="3375"/>
                    <a:pt x="10588" y="3006"/>
                    <a:pt x="10290" y="3006"/>
                  </a:cubicBezTo>
                  <a:cubicBezTo>
                    <a:pt x="10198" y="3006"/>
                    <a:pt x="10096" y="3041"/>
                    <a:pt x="9984" y="3122"/>
                  </a:cubicBezTo>
                  <a:cubicBezTo>
                    <a:pt x="9865" y="3208"/>
                    <a:pt x="9849" y="3482"/>
                    <a:pt x="9713" y="3482"/>
                  </a:cubicBezTo>
                  <a:cubicBezTo>
                    <a:pt x="9706" y="3482"/>
                    <a:pt x="9699" y="3481"/>
                    <a:pt x="9692" y="3479"/>
                  </a:cubicBezTo>
                  <a:cubicBezTo>
                    <a:pt x="9385" y="3423"/>
                    <a:pt x="9385" y="2791"/>
                    <a:pt x="9254" y="2601"/>
                  </a:cubicBezTo>
                  <a:cubicBezTo>
                    <a:pt x="9242" y="2583"/>
                    <a:pt x="9228" y="2575"/>
                    <a:pt x="9214" y="2575"/>
                  </a:cubicBezTo>
                  <a:cubicBezTo>
                    <a:pt x="9138" y="2575"/>
                    <a:pt x="9035" y="2773"/>
                    <a:pt x="8938" y="2819"/>
                  </a:cubicBezTo>
                  <a:cubicBezTo>
                    <a:pt x="8889" y="2842"/>
                    <a:pt x="8842" y="2851"/>
                    <a:pt x="8795" y="2851"/>
                  </a:cubicBezTo>
                  <a:cubicBezTo>
                    <a:pt x="8652" y="2851"/>
                    <a:pt x="8516" y="2761"/>
                    <a:pt x="8402" y="2657"/>
                  </a:cubicBezTo>
                  <a:cubicBezTo>
                    <a:pt x="7945" y="2234"/>
                    <a:pt x="7812" y="1480"/>
                    <a:pt x="7733" y="906"/>
                  </a:cubicBezTo>
                  <a:cubicBezTo>
                    <a:pt x="7706" y="702"/>
                    <a:pt x="7674" y="500"/>
                    <a:pt x="7642" y="297"/>
                  </a:cubicBezTo>
                  <a:cubicBezTo>
                    <a:pt x="7627" y="208"/>
                    <a:pt x="7668" y="1"/>
                    <a:pt x="760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419029" y="3211961"/>
              <a:ext cx="338390" cy="156732"/>
            </a:xfrm>
            <a:custGeom>
              <a:avLst/>
              <a:gdLst/>
              <a:ahLst/>
              <a:cxnLst/>
              <a:rect l="l" t="t" r="r" b="b"/>
              <a:pathLst>
                <a:path w="4719" h="2023" extrusionOk="0">
                  <a:moveTo>
                    <a:pt x="4718" y="1"/>
                  </a:moveTo>
                  <a:lnTo>
                    <a:pt x="4718" y="1"/>
                  </a:lnTo>
                  <a:cubicBezTo>
                    <a:pt x="4718" y="1"/>
                    <a:pt x="3594" y="1016"/>
                    <a:pt x="2481" y="1126"/>
                  </a:cubicBezTo>
                  <a:cubicBezTo>
                    <a:pt x="2388" y="1135"/>
                    <a:pt x="2296" y="1140"/>
                    <a:pt x="2205" y="1140"/>
                  </a:cubicBezTo>
                  <a:cubicBezTo>
                    <a:pt x="1031" y="1140"/>
                    <a:pt x="91" y="419"/>
                    <a:pt x="42" y="402"/>
                  </a:cubicBezTo>
                  <a:cubicBezTo>
                    <a:pt x="41" y="402"/>
                    <a:pt x="41" y="402"/>
                    <a:pt x="41" y="402"/>
                  </a:cubicBezTo>
                  <a:cubicBezTo>
                    <a:pt x="0" y="402"/>
                    <a:pt x="929" y="2022"/>
                    <a:pt x="2432" y="2022"/>
                  </a:cubicBezTo>
                  <a:cubicBezTo>
                    <a:pt x="2438" y="2022"/>
                    <a:pt x="2444" y="2022"/>
                    <a:pt x="2450" y="2022"/>
                  </a:cubicBezTo>
                  <a:cubicBezTo>
                    <a:pt x="3642" y="2012"/>
                    <a:pt x="4718" y="1"/>
                    <a:pt x="471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528179" y="2954319"/>
              <a:ext cx="90878" cy="109860"/>
            </a:xfrm>
            <a:custGeom>
              <a:avLst/>
              <a:gdLst/>
              <a:ahLst/>
              <a:cxnLst/>
              <a:rect l="l" t="t" r="r" b="b"/>
              <a:pathLst>
                <a:path w="1173" h="1418" extrusionOk="0">
                  <a:moveTo>
                    <a:pt x="829" y="0"/>
                  </a:moveTo>
                  <a:cubicBezTo>
                    <a:pt x="772" y="0"/>
                    <a:pt x="720" y="34"/>
                    <a:pt x="691" y="100"/>
                  </a:cubicBezTo>
                  <a:cubicBezTo>
                    <a:pt x="307" y="966"/>
                    <a:pt x="0" y="582"/>
                    <a:pt x="17" y="1040"/>
                  </a:cubicBezTo>
                  <a:cubicBezTo>
                    <a:pt x="28" y="1338"/>
                    <a:pt x="305" y="1417"/>
                    <a:pt x="506" y="1417"/>
                  </a:cubicBezTo>
                  <a:cubicBezTo>
                    <a:pt x="581" y="1417"/>
                    <a:pt x="646" y="1406"/>
                    <a:pt x="682" y="1391"/>
                  </a:cubicBezTo>
                  <a:cubicBezTo>
                    <a:pt x="909" y="1300"/>
                    <a:pt x="1173" y="1091"/>
                    <a:pt x="1105" y="414"/>
                  </a:cubicBezTo>
                  <a:cubicBezTo>
                    <a:pt x="1077" y="133"/>
                    <a:pt x="942" y="0"/>
                    <a:pt x="82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177683" y="2933401"/>
              <a:ext cx="87159" cy="111951"/>
            </a:xfrm>
            <a:custGeom>
              <a:avLst/>
              <a:gdLst/>
              <a:ahLst/>
              <a:cxnLst/>
              <a:rect l="l" t="t" r="r" b="b"/>
              <a:pathLst>
                <a:path w="1125" h="1445" extrusionOk="0">
                  <a:moveTo>
                    <a:pt x="438" y="1"/>
                  </a:moveTo>
                  <a:cubicBezTo>
                    <a:pt x="373" y="1"/>
                    <a:pt x="310" y="15"/>
                    <a:pt x="253" y="43"/>
                  </a:cubicBezTo>
                  <a:cubicBezTo>
                    <a:pt x="111" y="111"/>
                    <a:pt x="1" y="256"/>
                    <a:pt x="17" y="448"/>
                  </a:cubicBezTo>
                  <a:cubicBezTo>
                    <a:pt x="17" y="457"/>
                    <a:pt x="16" y="467"/>
                    <a:pt x="20" y="475"/>
                  </a:cubicBezTo>
                  <a:cubicBezTo>
                    <a:pt x="26" y="488"/>
                    <a:pt x="32" y="490"/>
                    <a:pt x="43" y="500"/>
                  </a:cubicBezTo>
                  <a:cubicBezTo>
                    <a:pt x="43" y="508"/>
                    <a:pt x="51" y="515"/>
                    <a:pt x="59" y="515"/>
                  </a:cubicBezTo>
                  <a:cubicBezTo>
                    <a:pt x="60" y="515"/>
                    <a:pt x="60" y="515"/>
                    <a:pt x="61" y="515"/>
                  </a:cubicBezTo>
                  <a:cubicBezTo>
                    <a:pt x="70" y="515"/>
                    <a:pt x="77" y="506"/>
                    <a:pt x="75" y="498"/>
                  </a:cubicBezTo>
                  <a:cubicBezTo>
                    <a:pt x="81" y="479"/>
                    <a:pt x="91" y="468"/>
                    <a:pt x="94" y="450"/>
                  </a:cubicBezTo>
                  <a:cubicBezTo>
                    <a:pt x="127" y="307"/>
                    <a:pt x="191" y="200"/>
                    <a:pt x="305" y="160"/>
                  </a:cubicBezTo>
                  <a:cubicBezTo>
                    <a:pt x="338" y="148"/>
                    <a:pt x="373" y="142"/>
                    <a:pt x="408" y="142"/>
                  </a:cubicBezTo>
                  <a:cubicBezTo>
                    <a:pt x="500" y="142"/>
                    <a:pt x="594" y="183"/>
                    <a:pt x="663" y="275"/>
                  </a:cubicBezTo>
                  <a:cubicBezTo>
                    <a:pt x="734" y="370"/>
                    <a:pt x="775" y="471"/>
                    <a:pt x="807" y="575"/>
                  </a:cubicBezTo>
                  <a:cubicBezTo>
                    <a:pt x="863" y="759"/>
                    <a:pt x="870" y="957"/>
                    <a:pt x="916" y="1148"/>
                  </a:cubicBezTo>
                  <a:cubicBezTo>
                    <a:pt x="937" y="1236"/>
                    <a:pt x="971" y="1318"/>
                    <a:pt x="1008" y="1402"/>
                  </a:cubicBezTo>
                  <a:cubicBezTo>
                    <a:pt x="1015" y="1427"/>
                    <a:pt x="1039" y="1445"/>
                    <a:pt x="1064" y="1445"/>
                  </a:cubicBezTo>
                  <a:cubicBezTo>
                    <a:pt x="1068" y="1445"/>
                    <a:pt x="1073" y="1444"/>
                    <a:pt x="1077" y="1443"/>
                  </a:cubicBezTo>
                  <a:cubicBezTo>
                    <a:pt x="1107" y="1436"/>
                    <a:pt x="1124" y="1406"/>
                    <a:pt x="1116" y="1376"/>
                  </a:cubicBezTo>
                  <a:cubicBezTo>
                    <a:pt x="1110" y="1303"/>
                    <a:pt x="1116" y="1234"/>
                    <a:pt x="1111" y="1161"/>
                  </a:cubicBezTo>
                  <a:cubicBezTo>
                    <a:pt x="1100" y="988"/>
                    <a:pt x="1077" y="814"/>
                    <a:pt x="1035" y="645"/>
                  </a:cubicBezTo>
                  <a:cubicBezTo>
                    <a:pt x="993" y="475"/>
                    <a:pt x="921" y="313"/>
                    <a:pt x="794" y="169"/>
                  </a:cubicBezTo>
                  <a:cubicBezTo>
                    <a:pt x="691" y="54"/>
                    <a:pt x="562" y="1"/>
                    <a:pt x="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882782" y="2860962"/>
              <a:ext cx="84293" cy="109007"/>
            </a:xfrm>
            <a:custGeom>
              <a:avLst/>
              <a:gdLst/>
              <a:ahLst/>
              <a:cxnLst/>
              <a:rect l="l" t="t" r="r" b="b"/>
              <a:pathLst>
                <a:path w="1088" h="1407" extrusionOk="0">
                  <a:moveTo>
                    <a:pt x="640" y="0"/>
                  </a:moveTo>
                  <a:cubicBezTo>
                    <a:pt x="519" y="0"/>
                    <a:pt x="388" y="60"/>
                    <a:pt x="274" y="194"/>
                  </a:cubicBezTo>
                  <a:cubicBezTo>
                    <a:pt x="174" y="317"/>
                    <a:pt x="106" y="470"/>
                    <a:pt x="64" y="635"/>
                  </a:cubicBezTo>
                  <a:cubicBezTo>
                    <a:pt x="28" y="773"/>
                    <a:pt x="6" y="920"/>
                    <a:pt x="2" y="1062"/>
                  </a:cubicBezTo>
                  <a:cubicBezTo>
                    <a:pt x="0" y="1162"/>
                    <a:pt x="8" y="1258"/>
                    <a:pt x="17" y="1348"/>
                  </a:cubicBezTo>
                  <a:cubicBezTo>
                    <a:pt x="18" y="1379"/>
                    <a:pt x="43" y="1405"/>
                    <a:pt x="75" y="1406"/>
                  </a:cubicBezTo>
                  <a:cubicBezTo>
                    <a:pt x="107" y="1406"/>
                    <a:pt x="132" y="1381"/>
                    <a:pt x="131" y="1350"/>
                  </a:cubicBezTo>
                  <a:cubicBezTo>
                    <a:pt x="135" y="1264"/>
                    <a:pt x="145" y="1172"/>
                    <a:pt x="155" y="1078"/>
                  </a:cubicBezTo>
                  <a:cubicBezTo>
                    <a:pt x="168" y="946"/>
                    <a:pt x="184" y="810"/>
                    <a:pt x="219" y="683"/>
                  </a:cubicBezTo>
                  <a:cubicBezTo>
                    <a:pt x="258" y="541"/>
                    <a:pt x="316" y="408"/>
                    <a:pt x="404" y="304"/>
                  </a:cubicBezTo>
                  <a:cubicBezTo>
                    <a:pt x="481" y="212"/>
                    <a:pt x="567" y="169"/>
                    <a:pt x="648" y="169"/>
                  </a:cubicBezTo>
                  <a:cubicBezTo>
                    <a:pt x="680" y="169"/>
                    <a:pt x="710" y="176"/>
                    <a:pt x="739" y="187"/>
                  </a:cubicBezTo>
                  <a:cubicBezTo>
                    <a:pt x="842" y="228"/>
                    <a:pt x="895" y="338"/>
                    <a:pt x="958" y="477"/>
                  </a:cubicBezTo>
                  <a:cubicBezTo>
                    <a:pt x="967" y="497"/>
                    <a:pt x="979" y="504"/>
                    <a:pt x="990" y="524"/>
                  </a:cubicBezTo>
                  <a:cubicBezTo>
                    <a:pt x="991" y="532"/>
                    <a:pt x="999" y="539"/>
                    <a:pt x="1008" y="539"/>
                  </a:cubicBezTo>
                  <a:cubicBezTo>
                    <a:pt x="1017" y="539"/>
                    <a:pt x="1025" y="532"/>
                    <a:pt x="1024" y="523"/>
                  </a:cubicBezTo>
                  <a:cubicBezTo>
                    <a:pt x="1035" y="503"/>
                    <a:pt x="1045" y="492"/>
                    <a:pt x="1049" y="470"/>
                  </a:cubicBezTo>
                  <a:cubicBezTo>
                    <a:pt x="1087" y="268"/>
                    <a:pt x="937" y="106"/>
                    <a:pt x="801" y="38"/>
                  </a:cubicBezTo>
                  <a:cubicBezTo>
                    <a:pt x="751" y="13"/>
                    <a:pt x="697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393528" y="2808201"/>
              <a:ext cx="79567" cy="41062"/>
            </a:xfrm>
            <a:custGeom>
              <a:avLst/>
              <a:gdLst/>
              <a:ahLst/>
              <a:cxnLst/>
              <a:rect l="l" t="t" r="r" b="b"/>
              <a:pathLst>
                <a:path w="1027" h="530" extrusionOk="0">
                  <a:moveTo>
                    <a:pt x="598" y="0"/>
                  </a:moveTo>
                  <a:cubicBezTo>
                    <a:pt x="536" y="0"/>
                    <a:pt x="471" y="9"/>
                    <a:pt x="402" y="30"/>
                  </a:cubicBezTo>
                  <a:cubicBezTo>
                    <a:pt x="85" y="125"/>
                    <a:pt x="8" y="372"/>
                    <a:pt x="8" y="372"/>
                  </a:cubicBezTo>
                  <a:cubicBezTo>
                    <a:pt x="1" y="441"/>
                    <a:pt x="40" y="476"/>
                    <a:pt x="45" y="481"/>
                  </a:cubicBezTo>
                  <a:cubicBezTo>
                    <a:pt x="66" y="504"/>
                    <a:pt x="96" y="529"/>
                    <a:pt x="129" y="529"/>
                  </a:cubicBezTo>
                  <a:cubicBezTo>
                    <a:pt x="149" y="529"/>
                    <a:pt x="170" y="520"/>
                    <a:pt x="189" y="496"/>
                  </a:cubicBezTo>
                  <a:cubicBezTo>
                    <a:pt x="193" y="492"/>
                    <a:pt x="340" y="331"/>
                    <a:pt x="500" y="278"/>
                  </a:cubicBezTo>
                  <a:cubicBezTo>
                    <a:pt x="544" y="264"/>
                    <a:pt x="585" y="259"/>
                    <a:pt x="625" y="259"/>
                  </a:cubicBezTo>
                  <a:cubicBezTo>
                    <a:pt x="739" y="259"/>
                    <a:pt x="837" y="301"/>
                    <a:pt x="910" y="301"/>
                  </a:cubicBezTo>
                  <a:cubicBezTo>
                    <a:pt x="955" y="301"/>
                    <a:pt x="990" y="286"/>
                    <a:pt x="1015" y="238"/>
                  </a:cubicBezTo>
                  <a:cubicBezTo>
                    <a:pt x="1019" y="230"/>
                    <a:pt x="1027" y="125"/>
                    <a:pt x="873" y="59"/>
                  </a:cubicBezTo>
                  <a:cubicBezTo>
                    <a:pt x="789" y="24"/>
                    <a:pt x="698" y="0"/>
                    <a:pt x="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689249" y="2794178"/>
              <a:ext cx="84138" cy="34321"/>
            </a:xfrm>
            <a:custGeom>
              <a:avLst/>
              <a:gdLst/>
              <a:ahLst/>
              <a:cxnLst/>
              <a:rect l="l" t="t" r="r" b="b"/>
              <a:pathLst>
                <a:path w="1086" h="443" extrusionOk="0">
                  <a:moveTo>
                    <a:pt x="467" y="0"/>
                  </a:moveTo>
                  <a:cubicBezTo>
                    <a:pt x="173" y="0"/>
                    <a:pt x="32" y="175"/>
                    <a:pt x="32" y="175"/>
                  </a:cubicBezTo>
                  <a:cubicBezTo>
                    <a:pt x="0" y="236"/>
                    <a:pt x="25" y="282"/>
                    <a:pt x="27" y="289"/>
                  </a:cubicBezTo>
                  <a:cubicBezTo>
                    <a:pt x="41" y="324"/>
                    <a:pt x="69" y="368"/>
                    <a:pt x="113" y="368"/>
                  </a:cubicBezTo>
                  <a:cubicBezTo>
                    <a:pt x="127" y="368"/>
                    <a:pt x="142" y="364"/>
                    <a:pt x="159" y="354"/>
                  </a:cubicBezTo>
                  <a:cubicBezTo>
                    <a:pt x="163" y="353"/>
                    <a:pt x="343" y="266"/>
                    <a:pt x="507" y="266"/>
                  </a:cubicBezTo>
                  <a:cubicBezTo>
                    <a:pt x="516" y="266"/>
                    <a:pt x="524" y="266"/>
                    <a:pt x="532" y="266"/>
                  </a:cubicBezTo>
                  <a:cubicBezTo>
                    <a:pt x="739" y="277"/>
                    <a:pt x="854" y="443"/>
                    <a:pt x="961" y="443"/>
                  </a:cubicBezTo>
                  <a:cubicBezTo>
                    <a:pt x="985" y="443"/>
                    <a:pt x="1010" y="434"/>
                    <a:pt x="1034" y="413"/>
                  </a:cubicBezTo>
                  <a:cubicBezTo>
                    <a:pt x="1040" y="407"/>
                    <a:pt x="1086" y="313"/>
                    <a:pt x="963" y="198"/>
                  </a:cubicBezTo>
                  <a:cubicBezTo>
                    <a:pt x="856" y="97"/>
                    <a:pt x="718" y="17"/>
                    <a:pt x="527" y="3"/>
                  </a:cubicBezTo>
                  <a:cubicBezTo>
                    <a:pt x="506" y="1"/>
                    <a:pt x="486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330076" y="2947888"/>
              <a:ext cx="123883" cy="123960"/>
            </a:xfrm>
            <a:custGeom>
              <a:avLst/>
              <a:gdLst/>
              <a:ahLst/>
              <a:cxnLst/>
              <a:rect l="l" t="t" r="r" b="b"/>
              <a:pathLst>
                <a:path w="1599" h="1600" extrusionOk="0">
                  <a:moveTo>
                    <a:pt x="766" y="1"/>
                  </a:moveTo>
                  <a:cubicBezTo>
                    <a:pt x="341" y="1"/>
                    <a:pt x="1" y="338"/>
                    <a:pt x="1" y="768"/>
                  </a:cubicBezTo>
                  <a:cubicBezTo>
                    <a:pt x="1" y="1210"/>
                    <a:pt x="359" y="1582"/>
                    <a:pt x="800" y="1599"/>
                  </a:cubicBezTo>
                  <a:cubicBezTo>
                    <a:pt x="811" y="1600"/>
                    <a:pt x="821" y="1600"/>
                    <a:pt x="832" y="1600"/>
                  </a:cubicBezTo>
                  <a:cubicBezTo>
                    <a:pt x="1258" y="1600"/>
                    <a:pt x="1599" y="1263"/>
                    <a:pt x="1599" y="832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8" y="1"/>
                    <a:pt x="777" y="1"/>
                    <a:pt x="76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716056" y="2936732"/>
              <a:ext cx="123883" cy="124038"/>
            </a:xfrm>
            <a:custGeom>
              <a:avLst/>
              <a:gdLst/>
              <a:ahLst/>
              <a:cxnLst/>
              <a:rect l="l" t="t" r="r" b="b"/>
              <a:pathLst>
                <a:path w="1599" h="1601" extrusionOk="0">
                  <a:moveTo>
                    <a:pt x="768" y="1"/>
                  </a:moveTo>
                  <a:cubicBezTo>
                    <a:pt x="341" y="1"/>
                    <a:pt x="0" y="339"/>
                    <a:pt x="0" y="769"/>
                  </a:cubicBezTo>
                  <a:cubicBezTo>
                    <a:pt x="0" y="1211"/>
                    <a:pt x="358" y="1583"/>
                    <a:pt x="800" y="1600"/>
                  </a:cubicBezTo>
                  <a:cubicBezTo>
                    <a:pt x="811" y="1601"/>
                    <a:pt x="821" y="1601"/>
                    <a:pt x="832" y="1601"/>
                  </a:cubicBezTo>
                  <a:cubicBezTo>
                    <a:pt x="1258" y="1601"/>
                    <a:pt x="1599" y="1263"/>
                    <a:pt x="1599" y="833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9" y="1"/>
                    <a:pt x="778" y="1"/>
                    <a:pt x="76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493160" y="3125073"/>
              <a:ext cx="181214" cy="51056"/>
            </a:xfrm>
            <a:custGeom>
              <a:avLst/>
              <a:gdLst/>
              <a:ahLst/>
              <a:cxnLst/>
              <a:rect l="l" t="t" r="r" b="b"/>
              <a:pathLst>
                <a:path w="2339" h="659" extrusionOk="0">
                  <a:moveTo>
                    <a:pt x="1743" y="278"/>
                  </a:moveTo>
                  <a:lnTo>
                    <a:pt x="1743" y="278"/>
                  </a:lnTo>
                  <a:cubicBezTo>
                    <a:pt x="1735" y="282"/>
                    <a:pt x="1727" y="285"/>
                    <a:pt x="1718" y="288"/>
                  </a:cubicBezTo>
                  <a:lnTo>
                    <a:pt x="1743" y="278"/>
                  </a:lnTo>
                  <a:close/>
                  <a:moveTo>
                    <a:pt x="772" y="410"/>
                  </a:moveTo>
                  <a:lnTo>
                    <a:pt x="800" y="414"/>
                  </a:lnTo>
                  <a:cubicBezTo>
                    <a:pt x="791" y="413"/>
                    <a:pt x="781" y="412"/>
                    <a:pt x="772" y="410"/>
                  </a:cubicBezTo>
                  <a:close/>
                  <a:moveTo>
                    <a:pt x="2246" y="1"/>
                  </a:moveTo>
                  <a:cubicBezTo>
                    <a:pt x="2233" y="1"/>
                    <a:pt x="2219" y="4"/>
                    <a:pt x="2206" y="12"/>
                  </a:cubicBezTo>
                  <a:cubicBezTo>
                    <a:pt x="2126" y="60"/>
                    <a:pt x="2049" y="112"/>
                    <a:pt x="1969" y="160"/>
                  </a:cubicBezTo>
                  <a:cubicBezTo>
                    <a:pt x="1896" y="203"/>
                    <a:pt x="1821" y="243"/>
                    <a:pt x="1744" y="278"/>
                  </a:cubicBezTo>
                  <a:lnTo>
                    <a:pt x="1744" y="278"/>
                  </a:lnTo>
                  <a:cubicBezTo>
                    <a:pt x="1586" y="345"/>
                    <a:pt x="1419" y="392"/>
                    <a:pt x="1250" y="415"/>
                  </a:cubicBezTo>
                  <a:cubicBezTo>
                    <a:pt x="1260" y="414"/>
                    <a:pt x="1270" y="412"/>
                    <a:pt x="1281" y="412"/>
                  </a:cubicBezTo>
                  <a:lnTo>
                    <a:pt x="1281" y="412"/>
                  </a:lnTo>
                  <a:cubicBezTo>
                    <a:pt x="1200" y="422"/>
                    <a:pt x="1117" y="428"/>
                    <a:pt x="1035" y="428"/>
                  </a:cubicBezTo>
                  <a:cubicBezTo>
                    <a:pt x="947" y="428"/>
                    <a:pt x="859" y="422"/>
                    <a:pt x="771" y="410"/>
                  </a:cubicBezTo>
                  <a:lnTo>
                    <a:pt x="771" y="410"/>
                  </a:lnTo>
                  <a:cubicBezTo>
                    <a:pt x="656" y="392"/>
                    <a:pt x="541" y="364"/>
                    <a:pt x="430" y="329"/>
                  </a:cubicBezTo>
                  <a:cubicBezTo>
                    <a:pt x="310" y="292"/>
                    <a:pt x="197" y="237"/>
                    <a:pt x="75" y="209"/>
                  </a:cubicBezTo>
                  <a:cubicBezTo>
                    <a:pt x="70" y="208"/>
                    <a:pt x="66" y="207"/>
                    <a:pt x="61" y="207"/>
                  </a:cubicBezTo>
                  <a:cubicBezTo>
                    <a:pt x="42" y="207"/>
                    <a:pt x="24" y="217"/>
                    <a:pt x="14" y="233"/>
                  </a:cubicBezTo>
                  <a:cubicBezTo>
                    <a:pt x="1" y="256"/>
                    <a:pt x="7" y="281"/>
                    <a:pt x="22" y="300"/>
                  </a:cubicBezTo>
                  <a:cubicBezTo>
                    <a:pt x="128" y="432"/>
                    <a:pt x="299" y="503"/>
                    <a:pt x="453" y="561"/>
                  </a:cubicBezTo>
                  <a:cubicBezTo>
                    <a:pt x="527" y="588"/>
                    <a:pt x="604" y="607"/>
                    <a:pt x="681" y="622"/>
                  </a:cubicBezTo>
                  <a:cubicBezTo>
                    <a:pt x="766" y="639"/>
                    <a:pt x="853" y="651"/>
                    <a:pt x="939" y="656"/>
                  </a:cubicBezTo>
                  <a:cubicBezTo>
                    <a:pt x="972" y="658"/>
                    <a:pt x="1005" y="659"/>
                    <a:pt x="1038" y="659"/>
                  </a:cubicBezTo>
                  <a:cubicBezTo>
                    <a:pt x="1329" y="659"/>
                    <a:pt x="1620" y="590"/>
                    <a:pt x="1881" y="459"/>
                  </a:cubicBezTo>
                  <a:cubicBezTo>
                    <a:pt x="1956" y="421"/>
                    <a:pt x="2031" y="378"/>
                    <a:pt x="2099" y="329"/>
                  </a:cubicBezTo>
                  <a:cubicBezTo>
                    <a:pt x="2173" y="273"/>
                    <a:pt x="2248" y="213"/>
                    <a:pt x="2305" y="139"/>
                  </a:cubicBezTo>
                  <a:cubicBezTo>
                    <a:pt x="2330" y="107"/>
                    <a:pt x="2338" y="68"/>
                    <a:pt x="2311" y="33"/>
                  </a:cubicBezTo>
                  <a:cubicBezTo>
                    <a:pt x="2295" y="12"/>
                    <a:pt x="2271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410030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1" y="65"/>
                    <a:pt x="1091" y="66"/>
                    <a:pt x="1092" y="66"/>
                  </a:cubicBezTo>
                  <a:lnTo>
                    <a:pt x="1092" y="66"/>
                  </a:lnTo>
                  <a:cubicBezTo>
                    <a:pt x="1091" y="66"/>
                    <a:pt x="1091" y="65"/>
                    <a:pt x="1091" y="64"/>
                  </a:cubicBezTo>
                  <a:close/>
                  <a:moveTo>
                    <a:pt x="212" y="350"/>
                  </a:moveTo>
                  <a:cubicBezTo>
                    <a:pt x="213" y="350"/>
                    <a:pt x="214" y="353"/>
                    <a:pt x="215" y="355"/>
                  </a:cubicBezTo>
                  <a:lnTo>
                    <a:pt x="215" y="355"/>
                  </a:lnTo>
                  <a:cubicBezTo>
                    <a:pt x="214" y="353"/>
                    <a:pt x="213" y="351"/>
                    <a:pt x="212" y="350"/>
                  </a:cubicBezTo>
                  <a:close/>
                  <a:moveTo>
                    <a:pt x="215" y="355"/>
                  </a:moveTo>
                  <a:cubicBezTo>
                    <a:pt x="215" y="356"/>
                    <a:pt x="215" y="357"/>
                    <a:pt x="216" y="358"/>
                  </a:cubicBezTo>
                  <a:lnTo>
                    <a:pt x="216" y="358"/>
                  </a:lnTo>
                  <a:cubicBezTo>
                    <a:pt x="215" y="357"/>
                    <a:pt x="215" y="356"/>
                    <a:pt x="215" y="355"/>
                  </a:cubicBezTo>
                  <a:close/>
                  <a:moveTo>
                    <a:pt x="871" y="400"/>
                  </a:moveTo>
                  <a:cubicBezTo>
                    <a:pt x="871" y="401"/>
                    <a:pt x="870" y="402"/>
                    <a:pt x="869" y="404"/>
                  </a:cubicBezTo>
                  <a:lnTo>
                    <a:pt x="869" y="404"/>
                  </a:lnTo>
                  <a:cubicBezTo>
                    <a:pt x="870" y="402"/>
                    <a:pt x="871" y="401"/>
                    <a:pt x="871" y="400"/>
                  </a:cubicBezTo>
                  <a:close/>
                  <a:moveTo>
                    <a:pt x="345" y="544"/>
                  </a:moveTo>
                  <a:cubicBezTo>
                    <a:pt x="347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5" y="544"/>
                  </a:cubicBezTo>
                  <a:close/>
                  <a:moveTo>
                    <a:pt x="762" y="556"/>
                  </a:moveTo>
                  <a:cubicBezTo>
                    <a:pt x="762" y="556"/>
                    <a:pt x="756" y="560"/>
                    <a:pt x="754" y="562"/>
                  </a:cubicBezTo>
                  <a:cubicBezTo>
                    <a:pt x="752" y="563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3" y="562"/>
                    <a:pt x="754" y="561"/>
                  </a:cubicBezTo>
                  <a:cubicBezTo>
                    <a:pt x="760" y="557"/>
                    <a:pt x="762" y="556"/>
                    <a:pt x="762" y="556"/>
                  </a:cubicBezTo>
                  <a:close/>
                  <a:moveTo>
                    <a:pt x="748" y="566"/>
                  </a:moveTo>
                  <a:cubicBezTo>
                    <a:pt x="747" y="567"/>
                    <a:pt x="746" y="567"/>
                    <a:pt x="746" y="567"/>
                  </a:cubicBezTo>
                  <a:cubicBezTo>
                    <a:pt x="746" y="567"/>
                    <a:pt x="747" y="567"/>
                    <a:pt x="748" y="566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1" y="600"/>
                    <a:pt x="683" y="602"/>
                  </a:cubicBezTo>
                  <a:lnTo>
                    <a:pt x="683" y="602"/>
                  </a:lnTo>
                  <a:cubicBezTo>
                    <a:pt x="686" y="601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9" y="1"/>
                    <a:pt x="1017" y="1"/>
                    <a:pt x="1015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9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3" y="307"/>
                    <a:pt x="886" y="358"/>
                  </a:cubicBezTo>
                  <a:cubicBezTo>
                    <a:pt x="882" y="371"/>
                    <a:pt x="878" y="383"/>
                    <a:pt x="873" y="395"/>
                  </a:cubicBezTo>
                  <a:cubicBezTo>
                    <a:pt x="873" y="395"/>
                    <a:pt x="873" y="396"/>
                    <a:pt x="873" y="396"/>
                  </a:cubicBezTo>
                  <a:lnTo>
                    <a:pt x="873" y="396"/>
                  </a:lnTo>
                  <a:cubicBezTo>
                    <a:pt x="873" y="395"/>
                    <a:pt x="874" y="394"/>
                    <a:pt x="874" y="393"/>
                  </a:cubicBezTo>
                  <a:lnTo>
                    <a:pt x="874" y="393"/>
                  </a:lnTo>
                  <a:cubicBezTo>
                    <a:pt x="873" y="395"/>
                    <a:pt x="872" y="398"/>
                    <a:pt x="871" y="400"/>
                  </a:cubicBezTo>
                  <a:lnTo>
                    <a:pt x="871" y="400"/>
                  </a:lnTo>
                  <a:cubicBezTo>
                    <a:pt x="872" y="398"/>
                    <a:pt x="872" y="397"/>
                    <a:pt x="873" y="396"/>
                  </a:cubicBezTo>
                  <a:lnTo>
                    <a:pt x="873" y="396"/>
                  </a:lnTo>
                  <a:cubicBezTo>
                    <a:pt x="868" y="406"/>
                    <a:pt x="866" y="410"/>
                    <a:pt x="866" y="410"/>
                  </a:cubicBezTo>
                  <a:cubicBezTo>
                    <a:pt x="866" y="410"/>
                    <a:pt x="868" y="407"/>
                    <a:pt x="869" y="404"/>
                  </a:cubicBezTo>
                  <a:lnTo>
                    <a:pt x="869" y="404"/>
                  </a:lnTo>
                  <a:cubicBezTo>
                    <a:pt x="868" y="407"/>
                    <a:pt x="867" y="410"/>
                    <a:pt x="865" y="413"/>
                  </a:cubicBezTo>
                  <a:cubicBezTo>
                    <a:pt x="854" y="437"/>
                    <a:pt x="842" y="459"/>
                    <a:pt x="828" y="481"/>
                  </a:cubicBezTo>
                  <a:cubicBezTo>
                    <a:pt x="824" y="486"/>
                    <a:pt x="820" y="491"/>
                    <a:pt x="816" y="496"/>
                  </a:cubicBezTo>
                  <a:cubicBezTo>
                    <a:pt x="815" y="498"/>
                    <a:pt x="810" y="505"/>
                    <a:pt x="808" y="508"/>
                  </a:cubicBezTo>
                  <a:lnTo>
                    <a:pt x="808" y="508"/>
                  </a:lnTo>
                  <a:cubicBezTo>
                    <a:pt x="803" y="513"/>
                    <a:pt x="798" y="519"/>
                    <a:pt x="793" y="525"/>
                  </a:cubicBezTo>
                  <a:cubicBezTo>
                    <a:pt x="784" y="534"/>
                    <a:pt x="776" y="542"/>
                    <a:pt x="767" y="550"/>
                  </a:cubicBezTo>
                  <a:cubicBezTo>
                    <a:pt x="762" y="554"/>
                    <a:pt x="758" y="558"/>
                    <a:pt x="753" y="562"/>
                  </a:cubicBezTo>
                  <a:cubicBezTo>
                    <a:pt x="752" y="563"/>
                    <a:pt x="751" y="564"/>
                    <a:pt x="750" y="565"/>
                  </a:cubicBezTo>
                  <a:lnTo>
                    <a:pt x="750" y="565"/>
                  </a:lnTo>
                  <a:cubicBezTo>
                    <a:pt x="739" y="572"/>
                    <a:pt x="728" y="578"/>
                    <a:pt x="717" y="585"/>
                  </a:cubicBezTo>
                  <a:cubicBezTo>
                    <a:pt x="710" y="589"/>
                    <a:pt x="703" y="593"/>
                    <a:pt x="696" y="597"/>
                  </a:cubicBezTo>
                  <a:cubicBezTo>
                    <a:pt x="692" y="598"/>
                    <a:pt x="690" y="599"/>
                    <a:pt x="686" y="600"/>
                  </a:cubicBezTo>
                  <a:cubicBezTo>
                    <a:pt x="683" y="602"/>
                    <a:pt x="682" y="602"/>
                    <a:pt x="682" y="603"/>
                  </a:cubicBezTo>
                  <a:lnTo>
                    <a:pt x="682" y="603"/>
                  </a:lnTo>
                  <a:cubicBezTo>
                    <a:pt x="669" y="607"/>
                    <a:pt x="651" y="612"/>
                    <a:pt x="649" y="612"/>
                  </a:cubicBezTo>
                  <a:cubicBezTo>
                    <a:pt x="637" y="616"/>
                    <a:pt x="625" y="618"/>
                    <a:pt x="613" y="620"/>
                  </a:cubicBezTo>
                  <a:lnTo>
                    <a:pt x="613" y="620"/>
                  </a:lnTo>
                  <a:cubicBezTo>
                    <a:pt x="599" y="621"/>
                    <a:pt x="585" y="622"/>
                    <a:pt x="572" y="622"/>
                  </a:cubicBezTo>
                  <a:cubicBezTo>
                    <a:pt x="557" y="622"/>
                    <a:pt x="542" y="621"/>
                    <a:pt x="527" y="620"/>
                  </a:cubicBezTo>
                  <a:lnTo>
                    <a:pt x="527" y="620"/>
                  </a:lnTo>
                  <a:cubicBezTo>
                    <a:pt x="505" y="617"/>
                    <a:pt x="484" y="612"/>
                    <a:pt x="463" y="605"/>
                  </a:cubicBezTo>
                  <a:cubicBezTo>
                    <a:pt x="452" y="602"/>
                    <a:pt x="443" y="599"/>
                    <a:pt x="432" y="595"/>
                  </a:cubicBezTo>
                  <a:lnTo>
                    <a:pt x="432" y="595"/>
                  </a:lnTo>
                  <a:cubicBezTo>
                    <a:pt x="427" y="593"/>
                    <a:pt x="420" y="589"/>
                    <a:pt x="414" y="586"/>
                  </a:cubicBezTo>
                  <a:cubicBezTo>
                    <a:pt x="392" y="576"/>
                    <a:pt x="372" y="563"/>
                    <a:pt x="352" y="549"/>
                  </a:cubicBezTo>
                  <a:lnTo>
                    <a:pt x="352" y="549"/>
                  </a:lnTo>
                  <a:cubicBezTo>
                    <a:pt x="352" y="550"/>
                    <a:pt x="353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0" y="548"/>
                    <a:pt x="351" y="549"/>
                    <a:pt x="351" y="549"/>
                  </a:cubicBezTo>
                  <a:cubicBezTo>
                    <a:pt x="351" y="549"/>
                    <a:pt x="352" y="549"/>
                    <a:pt x="352" y="549"/>
                  </a:cubicBezTo>
                  <a:lnTo>
                    <a:pt x="352" y="549"/>
                  </a:lnTo>
                  <a:cubicBezTo>
                    <a:pt x="349" y="547"/>
                    <a:pt x="345" y="543"/>
                    <a:pt x="345" y="543"/>
                  </a:cubicBezTo>
                  <a:lnTo>
                    <a:pt x="345" y="543"/>
                  </a:lnTo>
                  <a:cubicBezTo>
                    <a:pt x="345" y="543"/>
                    <a:pt x="345" y="543"/>
                    <a:pt x="345" y="543"/>
                  </a:cubicBezTo>
                  <a:cubicBezTo>
                    <a:pt x="345" y="544"/>
                    <a:pt x="345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30" y="530"/>
                    <a:pt x="320" y="522"/>
                    <a:pt x="312" y="513"/>
                  </a:cubicBezTo>
                  <a:cubicBezTo>
                    <a:pt x="304" y="504"/>
                    <a:pt x="296" y="496"/>
                    <a:pt x="289" y="488"/>
                  </a:cubicBezTo>
                  <a:cubicBezTo>
                    <a:pt x="288" y="486"/>
                    <a:pt x="284" y="482"/>
                    <a:pt x="282" y="479"/>
                  </a:cubicBezTo>
                  <a:lnTo>
                    <a:pt x="282" y="479"/>
                  </a:lnTo>
                  <a:cubicBezTo>
                    <a:pt x="280" y="476"/>
                    <a:pt x="278" y="474"/>
                    <a:pt x="278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3" y="398"/>
                    <a:pt x="226" y="386"/>
                    <a:pt x="223" y="375"/>
                  </a:cubicBezTo>
                  <a:lnTo>
                    <a:pt x="223" y="375"/>
                  </a:lnTo>
                  <a:cubicBezTo>
                    <a:pt x="224" y="378"/>
                    <a:pt x="229" y="390"/>
                    <a:pt x="229" y="390"/>
                  </a:cubicBezTo>
                  <a:cubicBezTo>
                    <a:pt x="229" y="390"/>
                    <a:pt x="228" y="387"/>
                    <a:pt x="224" y="377"/>
                  </a:cubicBezTo>
                  <a:cubicBezTo>
                    <a:pt x="221" y="371"/>
                    <a:pt x="219" y="365"/>
                    <a:pt x="217" y="360"/>
                  </a:cubicBezTo>
                  <a:cubicBezTo>
                    <a:pt x="216" y="359"/>
                    <a:pt x="216" y="359"/>
                    <a:pt x="216" y="358"/>
                  </a:cubicBezTo>
                  <a:lnTo>
                    <a:pt x="216" y="358"/>
                  </a:lnTo>
                  <a:cubicBezTo>
                    <a:pt x="216" y="360"/>
                    <a:pt x="217" y="362"/>
                    <a:pt x="217" y="362"/>
                  </a:cubicBezTo>
                  <a:cubicBezTo>
                    <a:pt x="217" y="362"/>
                    <a:pt x="216" y="361"/>
                    <a:pt x="215" y="358"/>
                  </a:cubicBezTo>
                  <a:cubicBezTo>
                    <a:pt x="206" y="334"/>
                    <a:pt x="198" y="310"/>
                    <a:pt x="191" y="285"/>
                  </a:cubicBezTo>
                  <a:cubicBezTo>
                    <a:pt x="184" y="258"/>
                    <a:pt x="180" y="231"/>
                    <a:pt x="175" y="203"/>
                  </a:cubicBezTo>
                  <a:cubicBezTo>
                    <a:pt x="173" y="197"/>
                    <a:pt x="172" y="191"/>
                    <a:pt x="170" y="185"/>
                  </a:cubicBezTo>
                  <a:cubicBezTo>
                    <a:pt x="170" y="181"/>
                    <a:pt x="169" y="177"/>
                    <a:pt x="169" y="174"/>
                  </a:cubicBezTo>
                  <a:lnTo>
                    <a:pt x="169" y="174"/>
                  </a:lnTo>
                  <a:cubicBezTo>
                    <a:pt x="168" y="170"/>
                    <a:pt x="168" y="166"/>
                    <a:pt x="168" y="162"/>
                  </a:cubicBezTo>
                  <a:cubicBezTo>
                    <a:pt x="168" y="155"/>
                    <a:pt x="166" y="149"/>
                    <a:pt x="162" y="143"/>
                  </a:cubicBezTo>
                  <a:cubicBezTo>
                    <a:pt x="160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2" y="142"/>
                  </a:cubicBezTo>
                  <a:cubicBezTo>
                    <a:pt x="157" y="138"/>
                    <a:pt x="155" y="127"/>
                    <a:pt x="154" y="122"/>
                  </a:cubicBezTo>
                  <a:cubicBezTo>
                    <a:pt x="144" y="98"/>
                    <a:pt x="127" y="81"/>
                    <a:pt x="101" y="77"/>
                  </a:cubicBezTo>
                  <a:cubicBezTo>
                    <a:pt x="99" y="77"/>
                    <a:pt x="96" y="77"/>
                    <a:pt x="93" y="77"/>
                  </a:cubicBezTo>
                  <a:cubicBezTo>
                    <a:pt x="71" y="77"/>
                    <a:pt x="51" y="88"/>
                    <a:pt x="39" y="107"/>
                  </a:cubicBezTo>
                  <a:cubicBezTo>
                    <a:pt x="29" y="124"/>
                    <a:pt x="17" y="141"/>
                    <a:pt x="15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7" y="302"/>
                    <a:pt x="12" y="341"/>
                  </a:cubicBezTo>
                  <a:cubicBezTo>
                    <a:pt x="23" y="411"/>
                    <a:pt x="45" y="477"/>
                    <a:pt x="80" y="539"/>
                  </a:cubicBezTo>
                  <a:cubicBezTo>
                    <a:pt x="155" y="668"/>
                    <a:pt x="274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5" y="807"/>
                    <a:pt x="833" y="760"/>
                  </a:cubicBezTo>
                  <a:cubicBezTo>
                    <a:pt x="948" y="689"/>
                    <a:pt x="1025" y="579"/>
                    <a:pt x="1074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3" y="208"/>
                    <a:pt x="1120" y="171"/>
                    <a:pt x="1114" y="130"/>
                  </a:cubicBezTo>
                  <a:cubicBezTo>
                    <a:pt x="1111" y="110"/>
                    <a:pt x="1103" y="91"/>
                    <a:pt x="1095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2" y="42"/>
                    <a:pt x="1077" y="31"/>
                  </a:cubicBezTo>
                  <a:cubicBezTo>
                    <a:pt x="1068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647258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4" y="70"/>
                    <a:pt x="1095" y="74"/>
                    <a:pt x="1095" y="74"/>
                  </a:cubicBezTo>
                  <a:cubicBezTo>
                    <a:pt x="1095" y="74"/>
                    <a:pt x="1094" y="73"/>
                    <a:pt x="1093" y="71"/>
                  </a:cubicBezTo>
                  <a:cubicBezTo>
                    <a:pt x="1092" y="69"/>
                    <a:pt x="1092" y="67"/>
                    <a:pt x="1091" y="64"/>
                  </a:cubicBezTo>
                  <a:close/>
                  <a:moveTo>
                    <a:pt x="223" y="375"/>
                  </a:moveTo>
                  <a:cubicBezTo>
                    <a:pt x="224" y="377"/>
                    <a:pt x="226" y="383"/>
                    <a:pt x="228" y="387"/>
                  </a:cubicBezTo>
                  <a:lnTo>
                    <a:pt x="228" y="387"/>
                  </a:lnTo>
                  <a:cubicBezTo>
                    <a:pt x="226" y="383"/>
                    <a:pt x="224" y="379"/>
                    <a:pt x="223" y="375"/>
                  </a:cubicBezTo>
                  <a:close/>
                  <a:moveTo>
                    <a:pt x="867" y="408"/>
                  </a:moveTo>
                  <a:lnTo>
                    <a:pt x="867" y="408"/>
                  </a:lnTo>
                  <a:cubicBezTo>
                    <a:pt x="867" y="409"/>
                    <a:pt x="866" y="410"/>
                    <a:pt x="866" y="410"/>
                  </a:cubicBezTo>
                  <a:cubicBezTo>
                    <a:pt x="866" y="410"/>
                    <a:pt x="867" y="409"/>
                    <a:pt x="867" y="408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2" y="599"/>
                    <a:pt x="684" y="602"/>
                  </a:cubicBezTo>
                  <a:lnTo>
                    <a:pt x="684" y="602"/>
                  </a:lnTo>
                  <a:cubicBezTo>
                    <a:pt x="688" y="600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8" y="1"/>
                    <a:pt x="1016" y="1"/>
                    <a:pt x="1014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8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2" y="307"/>
                    <a:pt x="885" y="358"/>
                  </a:cubicBezTo>
                  <a:cubicBezTo>
                    <a:pt x="882" y="371"/>
                    <a:pt x="878" y="383"/>
                    <a:pt x="872" y="395"/>
                  </a:cubicBezTo>
                  <a:cubicBezTo>
                    <a:pt x="872" y="397"/>
                    <a:pt x="871" y="399"/>
                    <a:pt x="870" y="401"/>
                  </a:cubicBezTo>
                  <a:lnTo>
                    <a:pt x="870" y="401"/>
                  </a:lnTo>
                  <a:cubicBezTo>
                    <a:pt x="868" y="405"/>
                    <a:pt x="867" y="409"/>
                    <a:pt x="864" y="413"/>
                  </a:cubicBezTo>
                  <a:cubicBezTo>
                    <a:pt x="854" y="437"/>
                    <a:pt x="841" y="459"/>
                    <a:pt x="827" y="481"/>
                  </a:cubicBezTo>
                  <a:cubicBezTo>
                    <a:pt x="823" y="486"/>
                    <a:pt x="820" y="491"/>
                    <a:pt x="816" y="496"/>
                  </a:cubicBezTo>
                  <a:cubicBezTo>
                    <a:pt x="816" y="497"/>
                    <a:pt x="814" y="500"/>
                    <a:pt x="812" y="502"/>
                  </a:cubicBezTo>
                  <a:lnTo>
                    <a:pt x="812" y="502"/>
                  </a:lnTo>
                  <a:cubicBezTo>
                    <a:pt x="815" y="498"/>
                    <a:pt x="816" y="497"/>
                    <a:pt x="817" y="497"/>
                  </a:cubicBezTo>
                  <a:lnTo>
                    <a:pt x="817" y="497"/>
                  </a:lnTo>
                  <a:cubicBezTo>
                    <a:pt x="817" y="497"/>
                    <a:pt x="812" y="502"/>
                    <a:pt x="809" y="506"/>
                  </a:cubicBezTo>
                  <a:lnTo>
                    <a:pt x="809" y="506"/>
                  </a:lnTo>
                  <a:cubicBezTo>
                    <a:pt x="810" y="505"/>
                    <a:pt x="811" y="503"/>
                    <a:pt x="812" y="502"/>
                  </a:cubicBezTo>
                  <a:lnTo>
                    <a:pt x="812" y="502"/>
                  </a:lnTo>
                  <a:cubicBezTo>
                    <a:pt x="812" y="502"/>
                    <a:pt x="812" y="503"/>
                    <a:pt x="811" y="503"/>
                  </a:cubicBezTo>
                  <a:cubicBezTo>
                    <a:pt x="810" y="504"/>
                    <a:pt x="810" y="505"/>
                    <a:pt x="809" y="506"/>
                  </a:cubicBezTo>
                  <a:lnTo>
                    <a:pt x="809" y="506"/>
                  </a:lnTo>
                  <a:cubicBezTo>
                    <a:pt x="809" y="506"/>
                    <a:pt x="809" y="506"/>
                    <a:pt x="809" y="506"/>
                  </a:cubicBezTo>
                  <a:lnTo>
                    <a:pt x="809" y="506"/>
                  </a:lnTo>
                  <a:cubicBezTo>
                    <a:pt x="808" y="508"/>
                    <a:pt x="806" y="510"/>
                    <a:pt x="806" y="510"/>
                  </a:cubicBezTo>
                  <a:cubicBezTo>
                    <a:pt x="806" y="510"/>
                    <a:pt x="807" y="509"/>
                    <a:pt x="809" y="506"/>
                  </a:cubicBezTo>
                  <a:lnTo>
                    <a:pt x="809" y="506"/>
                  </a:lnTo>
                  <a:cubicBezTo>
                    <a:pt x="809" y="507"/>
                    <a:pt x="808" y="507"/>
                    <a:pt x="808" y="508"/>
                  </a:cubicBezTo>
                  <a:cubicBezTo>
                    <a:pt x="802" y="513"/>
                    <a:pt x="797" y="519"/>
                    <a:pt x="792" y="525"/>
                  </a:cubicBezTo>
                  <a:cubicBezTo>
                    <a:pt x="784" y="534"/>
                    <a:pt x="775" y="542"/>
                    <a:pt x="767" y="550"/>
                  </a:cubicBezTo>
                  <a:cubicBezTo>
                    <a:pt x="764" y="553"/>
                    <a:pt x="760" y="556"/>
                    <a:pt x="757" y="559"/>
                  </a:cubicBezTo>
                  <a:lnTo>
                    <a:pt x="757" y="559"/>
                  </a:lnTo>
                  <a:cubicBezTo>
                    <a:pt x="760" y="556"/>
                    <a:pt x="761" y="556"/>
                    <a:pt x="761" y="556"/>
                  </a:cubicBezTo>
                  <a:lnTo>
                    <a:pt x="761" y="556"/>
                  </a:lnTo>
                  <a:cubicBezTo>
                    <a:pt x="761" y="556"/>
                    <a:pt x="755" y="560"/>
                    <a:pt x="753" y="562"/>
                  </a:cubicBezTo>
                  <a:cubicBezTo>
                    <a:pt x="754" y="561"/>
                    <a:pt x="755" y="560"/>
                    <a:pt x="757" y="559"/>
                  </a:cubicBezTo>
                  <a:lnTo>
                    <a:pt x="757" y="559"/>
                  </a:lnTo>
                  <a:cubicBezTo>
                    <a:pt x="756" y="559"/>
                    <a:pt x="755" y="560"/>
                    <a:pt x="754" y="561"/>
                  </a:cubicBezTo>
                  <a:cubicBezTo>
                    <a:pt x="752" y="562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2" y="562"/>
                    <a:pt x="753" y="562"/>
                  </a:cubicBezTo>
                  <a:lnTo>
                    <a:pt x="753" y="562"/>
                  </a:lnTo>
                  <a:cubicBezTo>
                    <a:pt x="751" y="564"/>
                    <a:pt x="746" y="567"/>
                    <a:pt x="746" y="567"/>
                  </a:cubicBezTo>
                  <a:cubicBezTo>
                    <a:pt x="746" y="567"/>
                    <a:pt x="747" y="566"/>
                    <a:pt x="750" y="564"/>
                  </a:cubicBezTo>
                  <a:lnTo>
                    <a:pt x="750" y="564"/>
                  </a:lnTo>
                  <a:cubicBezTo>
                    <a:pt x="740" y="572"/>
                    <a:pt x="728" y="578"/>
                    <a:pt x="717" y="585"/>
                  </a:cubicBezTo>
                  <a:cubicBezTo>
                    <a:pt x="710" y="589"/>
                    <a:pt x="702" y="593"/>
                    <a:pt x="695" y="597"/>
                  </a:cubicBezTo>
                  <a:cubicBezTo>
                    <a:pt x="692" y="598"/>
                    <a:pt x="689" y="599"/>
                    <a:pt x="686" y="600"/>
                  </a:cubicBezTo>
                  <a:cubicBezTo>
                    <a:pt x="684" y="601"/>
                    <a:pt x="683" y="602"/>
                    <a:pt x="683" y="602"/>
                  </a:cubicBezTo>
                  <a:lnTo>
                    <a:pt x="683" y="602"/>
                  </a:lnTo>
                  <a:cubicBezTo>
                    <a:pt x="669" y="607"/>
                    <a:pt x="651" y="612"/>
                    <a:pt x="648" y="612"/>
                  </a:cubicBezTo>
                  <a:cubicBezTo>
                    <a:pt x="637" y="615"/>
                    <a:pt x="625" y="618"/>
                    <a:pt x="614" y="620"/>
                  </a:cubicBezTo>
                  <a:lnTo>
                    <a:pt x="614" y="620"/>
                  </a:lnTo>
                  <a:cubicBezTo>
                    <a:pt x="600" y="621"/>
                    <a:pt x="585" y="622"/>
                    <a:pt x="571" y="622"/>
                  </a:cubicBezTo>
                  <a:cubicBezTo>
                    <a:pt x="556" y="622"/>
                    <a:pt x="541" y="621"/>
                    <a:pt x="526" y="620"/>
                  </a:cubicBezTo>
                  <a:lnTo>
                    <a:pt x="526" y="620"/>
                  </a:lnTo>
                  <a:cubicBezTo>
                    <a:pt x="504" y="616"/>
                    <a:pt x="484" y="612"/>
                    <a:pt x="463" y="605"/>
                  </a:cubicBezTo>
                  <a:cubicBezTo>
                    <a:pt x="453" y="602"/>
                    <a:pt x="443" y="599"/>
                    <a:pt x="434" y="596"/>
                  </a:cubicBezTo>
                  <a:lnTo>
                    <a:pt x="434" y="596"/>
                  </a:lnTo>
                  <a:cubicBezTo>
                    <a:pt x="434" y="596"/>
                    <a:pt x="434" y="596"/>
                    <a:pt x="434" y="596"/>
                  </a:cubicBezTo>
                  <a:cubicBezTo>
                    <a:pt x="434" y="596"/>
                    <a:pt x="434" y="596"/>
                    <a:pt x="433" y="596"/>
                  </a:cubicBezTo>
                  <a:lnTo>
                    <a:pt x="433" y="596"/>
                  </a:lnTo>
                  <a:cubicBezTo>
                    <a:pt x="432" y="595"/>
                    <a:pt x="431" y="595"/>
                    <a:pt x="430" y="594"/>
                  </a:cubicBezTo>
                  <a:lnTo>
                    <a:pt x="430" y="594"/>
                  </a:lnTo>
                  <a:cubicBezTo>
                    <a:pt x="424" y="592"/>
                    <a:pt x="419" y="589"/>
                    <a:pt x="414" y="586"/>
                  </a:cubicBezTo>
                  <a:cubicBezTo>
                    <a:pt x="392" y="576"/>
                    <a:pt x="371" y="563"/>
                    <a:pt x="351" y="549"/>
                  </a:cubicBezTo>
                  <a:cubicBezTo>
                    <a:pt x="351" y="549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52" y="549"/>
                    <a:pt x="352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1" y="548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49" y="547"/>
                    <a:pt x="346" y="544"/>
                    <a:pt x="345" y="544"/>
                  </a:cubicBezTo>
                  <a:lnTo>
                    <a:pt x="345" y="544"/>
                  </a:lnTo>
                  <a:cubicBezTo>
                    <a:pt x="346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4" y="543"/>
                  </a:cubicBezTo>
                  <a:cubicBezTo>
                    <a:pt x="344" y="543"/>
                    <a:pt x="344" y="543"/>
                    <a:pt x="344" y="543"/>
                  </a:cubicBezTo>
                  <a:cubicBezTo>
                    <a:pt x="344" y="543"/>
                    <a:pt x="344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29" y="530"/>
                    <a:pt x="321" y="522"/>
                    <a:pt x="311" y="513"/>
                  </a:cubicBezTo>
                  <a:cubicBezTo>
                    <a:pt x="303" y="504"/>
                    <a:pt x="296" y="496"/>
                    <a:pt x="288" y="488"/>
                  </a:cubicBezTo>
                  <a:cubicBezTo>
                    <a:pt x="287" y="486"/>
                    <a:pt x="284" y="482"/>
                    <a:pt x="281" y="479"/>
                  </a:cubicBezTo>
                  <a:lnTo>
                    <a:pt x="281" y="479"/>
                  </a:lnTo>
                  <a:cubicBezTo>
                    <a:pt x="279" y="476"/>
                    <a:pt x="278" y="474"/>
                    <a:pt x="277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5" y="402"/>
                    <a:pt x="232" y="396"/>
                    <a:pt x="229" y="389"/>
                  </a:cubicBezTo>
                  <a:lnTo>
                    <a:pt x="229" y="389"/>
                  </a:lnTo>
                  <a:cubicBezTo>
                    <a:pt x="228" y="388"/>
                    <a:pt x="227" y="384"/>
                    <a:pt x="224" y="377"/>
                  </a:cubicBezTo>
                  <a:cubicBezTo>
                    <a:pt x="221" y="371"/>
                    <a:pt x="218" y="365"/>
                    <a:pt x="216" y="360"/>
                  </a:cubicBezTo>
                  <a:cubicBezTo>
                    <a:pt x="216" y="360"/>
                    <a:pt x="216" y="359"/>
                    <a:pt x="215" y="359"/>
                  </a:cubicBezTo>
                  <a:lnTo>
                    <a:pt x="215" y="359"/>
                  </a:lnTo>
                  <a:cubicBezTo>
                    <a:pt x="216" y="361"/>
                    <a:pt x="217" y="362"/>
                    <a:pt x="217" y="362"/>
                  </a:cubicBezTo>
                  <a:cubicBezTo>
                    <a:pt x="217" y="362"/>
                    <a:pt x="216" y="360"/>
                    <a:pt x="215" y="358"/>
                  </a:cubicBezTo>
                  <a:lnTo>
                    <a:pt x="215" y="358"/>
                  </a:lnTo>
                  <a:cubicBezTo>
                    <a:pt x="215" y="358"/>
                    <a:pt x="215" y="358"/>
                    <a:pt x="215" y="359"/>
                  </a:cubicBezTo>
                  <a:lnTo>
                    <a:pt x="215" y="359"/>
                  </a:lnTo>
                  <a:cubicBezTo>
                    <a:pt x="215" y="358"/>
                    <a:pt x="215" y="358"/>
                    <a:pt x="215" y="358"/>
                  </a:cubicBezTo>
                  <a:cubicBezTo>
                    <a:pt x="214" y="356"/>
                    <a:pt x="214" y="355"/>
                    <a:pt x="213" y="353"/>
                  </a:cubicBezTo>
                  <a:lnTo>
                    <a:pt x="213" y="353"/>
                  </a:lnTo>
                  <a:cubicBezTo>
                    <a:pt x="214" y="355"/>
                    <a:pt x="215" y="356"/>
                    <a:pt x="215" y="358"/>
                  </a:cubicBezTo>
                  <a:lnTo>
                    <a:pt x="215" y="358"/>
                  </a:lnTo>
                  <a:cubicBezTo>
                    <a:pt x="214" y="356"/>
                    <a:pt x="213" y="353"/>
                    <a:pt x="212" y="351"/>
                  </a:cubicBezTo>
                  <a:lnTo>
                    <a:pt x="212" y="351"/>
                  </a:lnTo>
                  <a:cubicBezTo>
                    <a:pt x="204" y="330"/>
                    <a:pt x="197" y="308"/>
                    <a:pt x="191" y="285"/>
                  </a:cubicBezTo>
                  <a:cubicBezTo>
                    <a:pt x="184" y="258"/>
                    <a:pt x="180" y="231"/>
                    <a:pt x="174" y="203"/>
                  </a:cubicBezTo>
                  <a:cubicBezTo>
                    <a:pt x="173" y="197"/>
                    <a:pt x="171" y="191"/>
                    <a:pt x="170" y="185"/>
                  </a:cubicBezTo>
                  <a:cubicBezTo>
                    <a:pt x="169" y="180"/>
                    <a:pt x="169" y="177"/>
                    <a:pt x="169" y="173"/>
                  </a:cubicBezTo>
                  <a:cubicBezTo>
                    <a:pt x="168" y="170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8" y="169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7" y="167"/>
                    <a:pt x="167" y="164"/>
                    <a:pt x="167" y="162"/>
                  </a:cubicBezTo>
                  <a:cubicBezTo>
                    <a:pt x="167" y="155"/>
                    <a:pt x="165" y="149"/>
                    <a:pt x="162" y="143"/>
                  </a:cubicBezTo>
                  <a:cubicBezTo>
                    <a:pt x="159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1" y="142"/>
                  </a:cubicBezTo>
                  <a:cubicBezTo>
                    <a:pt x="157" y="138"/>
                    <a:pt x="155" y="127"/>
                    <a:pt x="153" y="122"/>
                  </a:cubicBezTo>
                  <a:cubicBezTo>
                    <a:pt x="144" y="98"/>
                    <a:pt x="128" y="81"/>
                    <a:pt x="101" y="77"/>
                  </a:cubicBezTo>
                  <a:cubicBezTo>
                    <a:pt x="98" y="77"/>
                    <a:pt x="96" y="77"/>
                    <a:pt x="93" y="77"/>
                  </a:cubicBezTo>
                  <a:cubicBezTo>
                    <a:pt x="71" y="77"/>
                    <a:pt x="50" y="88"/>
                    <a:pt x="39" y="107"/>
                  </a:cubicBezTo>
                  <a:cubicBezTo>
                    <a:pt x="29" y="124"/>
                    <a:pt x="18" y="141"/>
                    <a:pt x="14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6" y="302"/>
                    <a:pt x="12" y="341"/>
                  </a:cubicBezTo>
                  <a:cubicBezTo>
                    <a:pt x="22" y="411"/>
                    <a:pt x="45" y="477"/>
                    <a:pt x="80" y="539"/>
                  </a:cubicBezTo>
                  <a:cubicBezTo>
                    <a:pt x="154" y="668"/>
                    <a:pt x="273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4" y="807"/>
                    <a:pt x="833" y="760"/>
                  </a:cubicBezTo>
                  <a:cubicBezTo>
                    <a:pt x="948" y="689"/>
                    <a:pt x="1024" y="579"/>
                    <a:pt x="1073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2" y="208"/>
                    <a:pt x="1120" y="171"/>
                    <a:pt x="1113" y="130"/>
                  </a:cubicBezTo>
                  <a:cubicBezTo>
                    <a:pt x="1111" y="110"/>
                    <a:pt x="1103" y="91"/>
                    <a:pt x="1094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1" y="42"/>
                    <a:pt x="1077" y="31"/>
                  </a:cubicBezTo>
                  <a:cubicBezTo>
                    <a:pt x="1067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1D16E-1D6E-6DCC-0631-078E43E0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Четвертий еталон?</a:t>
            </a:r>
          </a:p>
        </p:txBody>
      </p:sp>
      <p:sp>
        <p:nvSpPr>
          <p:cNvPr id="3" name="Google Shape;134;p16">
            <a:extLst>
              <a:ext uri="{FF2B5EF4-FFF2-40B4-BE49-F238E27FC236}">
                <a16:creationId xmlns:a16="http://schemas.microsoft.com/office/drawing/2014/main" id="{B6CCDE6B-F392-54A1-2545-5F2423DE9FB7}"/>
              </a:ext>
            </a:extLst>
          </p:cNvPr>
          <p:cNvSpPr/>
          <p:nvPr/>
        </p:nvSpPr>
        <p:spPr>
          <a:xfrm>
            <a:off x="331076" y="1146943"/>
            <a:ext cx="6709613" cy="1924692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</a:t>
            </a:r>
            <a:r>
              <a:rPr lang="ru-RU" dirty="0" err="1"/>
              <a:t>сьогодні</a:t>
            </a:r>
            <a:r>
              <a:rPr lang="ru-RU" dirty="0"/>
              <a:t> у </a:t>
            </a:r>
            <a:r>
              <a:rPr lang="ru-RU" dirty="0" err="1"/>
              <a:t>вітчизняній</a:t>
            </a:r>
            <a:r>
              <a:rPr lang="ru-RU" dirty="0"/>
              <a:t> і </a:t>
            </a:r>
            <a:r>
              <a:rPr lang="ru-RU" dirty="0" err="1"/>
              <a:t>зарубіжній</a:t>
            </a:r>
            <a:r>
              <a:rPr lang="ru-RU" dirty="0"/>
              <a:t> </a:t>
            </a:r>
            <a:r>
              <a:rPr lang="ru-RU" dirty="0" err="1"/>
              <a:t>психологічній</a:t>
            </a:r>
            <a:r>
              <a:rPr lang="ru-RU" dirty="0"/>
              <a:t> </a:t>
            </a:r>
            <a:r>
              <a:rPr lang="ru-RU" dirty="0" err="1"/>
              <a:t>науці</a:t>
            </a:r>
            <a:r>
              <a:rPr lang="ru-RU" dirty="0"/>
              <a:t> </a:t>
            </a:r>
            <a:r>
              <a:rPr lang="ru-RU" dirty="0" err="1"/>
              <a:t>з’явилося</a:t>
            </a:r>
            <a:r>
              <a:rPr lang="ru-RU" dirty="0"/>
              <a:t> немало </a:t>
            </a:r>
            <a:r>
              <a:rPr lang="ru-RU" dirty="0" err="1"/>
              <a:t>продуктивних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ru-RU" dirty="0"/>
              <a:t> та </a:t>
            </a:r>
            <a:r>
              <a:rPr lang="ru-RU" dirty="0" err="1"/>
              <a:t>концепцій</a:t>
            </a:r>
            <a:r>
              <a:rPr lang="ru-RU" dirty="0"/>
              <a:t>. Ряд </a:t>
            </a:r>
            <a:r>
              <a:rPr lang="ru-RU" dirty="0" err="1"/>
              <a:t>провідних</a:t>
            </a:r>
            <a:r>
              <a:rPr lang="ru-RU" dirty="0"/>
              <a:t> </a:t>
            </a:r>
            <a:r>
              <a:rPr lang="ru-RU" dirty="0" err="1"/>
              <a:t>дослідників</a:t>
            </a:r>
            <a:r>
              <a:rPr lang="ru-RU" dirty="0"/>
              <a:t> </a:t>
            </a:r>
            <a:r>
              <a:rPr lang="ru-RU" dirty="0" err="1"/>
              <a:t>указують</a:t>
            </a:r>
            <a:r>
              <a:rPr lang="ru-RU" dirty="0"/>
              <a:t> на </a:t>
            </a:r>
            <a:r>
              <a:rPr lang="ru-RU" dirty="0" err="1"/>
              <a:t>необхідність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комплексного </a:t>
            </a:r>
            <a:r>
              <a:rPr lang="ru-RU" dirty="0" err="1"/>
              <a:t>підходу</a:t>
            </a:r>
            <a:r>
              <a:rPr lang="ru-RU" dirty="0"/>
              <a:t> до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і </a:t>
            </a:r>
            <a:r>
              <a:rPr lang="ru-RU" dirty="0" err="1"/>
              <a:t>підкреслюють</a:t>
            </a:r>
            <a:r>
              <a:rPr lang="ru-RU" dirty="0"/>
              <a:t> </a:t>
            </a:r>
            <a:r>
              <a:rPr lang="ru-RU" dirty="0" err="1"/>
              <a:t>значимість</a:t>
            </a:r>
            <a:r>
              <a:rPr lang="ru-RU" dirty="0"/>
              <a:t> </a:t>
            </a:r>
            <a:r>
              <a:rPr lang="ru-RU" dirty="0" err="1"/>
              <a:t>духовних</a:t>
            </a:r>
            <a:r>
              <a:rPr lang="ru-RU" dirty="0"/>
              <a:t>, </a:t>
            </a:r>
            <a:r>
              <a:rPr lang="ru-RU" dirty="0" err="1"/>
              <a:t>моральних</a:t>
            </a:r>
            <a:r>
              <a:rPr lang="ru-RU" dirty="0"/>
              <a:t> та </a:t>
            </a:r>
            <a:r>
              <a:rPr lang="ru-RU" dirty="0" err="1"/>
              <a:t>ціннісносмислових</a:t>
            </a:r>
            <a:r>
              <a:rPr lang="ru-RU" dirty="0"/>
              <a:t> </a:t>
            </a:r>
            <a:r>
              <a:rPr lang="ru-RU" dirty="0" err="1"/>
              <a:t>детермінант</a:t>
            </a:r>
            <a:r>
              <a:rPr lang="ru-RU" dirty="0"/>
              <a:t> </a:t>
            </a:r>
            <a:r>
              <a:rPr lang="ru-RU" dirty="0" err="1"/>
              <a:t>здорової</a:t>
            </a:r>
            <a:r>
              <a:rPr lang="ru-RU" dirty="0"/>
              <a:t> </a:t>
            </a:r>
            <a:r>
              <a:rPr lang="ru-RU" dirty="0" err="1"/>
              <a:t>особистості</a:t>
            </a:r>
            <a:r>
              <a:rPr lang="ru-RU" dirty="0"/>
              <a:t>. </a:t>
            </a:r>
            <a:r>
              <a:rPr lang="ru-RU" dirty="0" err="1"/>
              <a:t>Можливо</a:t>
            </a:r>
            <a:r>
              <a:rPr lang="ru-RU" dirty="0"/>
              <a:t>, в </a:t>
            </a:r>
            <a:r>
              <a:rPr lang="ru-RU" dirty="0" err="1"/>
              <a:t>працях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учених</a:t>
            </a:r>
            <a:r>
              <a:rPr lang="ru-RU" dirty="0"/>
              <a:t> </a:t>
            </a:r>
            <a:r>
              <a:rPr lang="ru-RU" dirty="0" err="1"/>
              <a:t>формується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– </a:t>
            </a:r>
            <a:r>
              <a:rPr lang="ru-RU" dirty="0" err="1"/>
              <a:t>четвертий</a:t>
            </a:r>
            <a:r>
              <a:rPr lang="ru-RU" dirty="0"/>
              <a:t> − </a:t>
            </a:r>
            <a:r>
              <a:rPr lang="ru-RU" dirty="0" err="1"/>
              <a:t>еталон</a:t>
            </a:r>
            <a:r>
              <a:rPr lang="ru-RU" dirty="0"/>
              <a:t> </a:t>
            </a:r>
            <a:r>
              <a:rPr lang="ru-RU" dirty="0" err="1"/>
              <a:t>здоров’я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сучасній</a:t>
            </a:r>
            <a:r>
              <a:rPr lang="ru-RU" dirty="0"/>
              <a:t> </a:t>
            </a:r>
            <a:r>
              <a:rPr lang="ru-RU" dirty="0" err="1"/>
              <a:t>науковій</a:t>
            </a:r>
            <a:r>
              <a:rPr lang="ru-RU" dirty="0"/>
              <a:t> </a:t>
            </a:r>
            <a:r>
              <a:rPr lang="ru-RU" dirty="0" err="1"/>
              <a:t>парадигмі</a:t>
            </a:r>
            <a:r>
              <a:rPr lang="ru-RU" dirty="0"/>
              <a:t> та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цілісному</a:t>
            </a:r>
            <a:r>
              <a:rPr lang="ru-RU" dirty="0"/>
              <a:t>, </a:t>
            </a:r>
            <a:r>
              <a:rPr lang="ru-RU" dirty="0" err="1"/>
              <a:t>інтегративному</a:t>
            </a:r>
            <a:r>
              <a:rPr lang="ru-RU" dirty="0"/>
              <a:t> </a:t>
            </a:r>
            <a:r>
              <a:rPr lang="ru-RU" dirty="0" err="1"/>
              <a:t>погляду</a:t>
            </a:r>
            <a:r>
              <a:rPr lang="ru-RU" dirty="0"/>
              <a:t> на </a:t>
            </a:r>
            <a:r>
              <a:rPr lang="ru-RU" dirty="0" err="1"/>
              <a:t>людську</a:t>
            </a:r>
            <a:r>
              <a:rPr lang="ru-RU" dirty="0"/>
              <a:t> природу. </a:t>
            </a:r>
            <a:endParaRPr dirty="0"/>
          </a:p>
        </p:txBody>
      </p:sp>
      <p:sp>
        <p:nvSpPr>
          <p:cNvPr id="4" name="Google Shape;134;p16">
            <a:extLst>
              <a:ext uri="{FF2B5EF4-FFF2-40B4-BE49-F238E27FC236}">
                <a16:creationId xmlns:a16="http://schemas.microsoft.com/office/drawing/2014/main" id="{BA91CF34-2953-922C-5025-690D3EB89691}"/>
              </a:ext>
            </a:extLst>
          </p:cNvPr>
          <p:cNvSpPr/>
          <p:nvPr/>
        </p:nvSpPr>
        <p:spPr>
          <a:xfrm>
            <a:off x="3771828" y="3292772"/>
            <a:ext cx="4914972" cy="1439253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Тому коротко </a:t>
            </a:r>
            <a:r>
              <a:rPr lang="ru-RU" dirty="0" err="1"/>
              <a:t>зупинимося</a:t>
            </a:r>
            <a:r>
              <a:rPr lang="ru-RU" dirty="0"/>
              <a:t> на моделях </a:t>
            </a:r>
            <a:r>
              <a:rPr lang="ru-RU" dirty="0" err="1"/>
              <a:t>здоров’я</a:t>
            </a:r>
            <a:r>
              <a:rPr lang="ru-RU" dirty="0"/>
              <a:t> </a:t>
            </a:r>
            <a:r>
              <a:rPr lang="ru-RU" dirty="0" err="1"/>
              <a:t>О.С.Васильєвої</a:t>
            </a:r>
            <a:r>
              <a:rPr lang="ru-RU" dirty="0"/>
              <a:t> і </a:t>
            </a:r>
            <a:r>
              <a:rPr lang="ru-RU" dirty="0" err="1"/>
              <a:t>Ф.Р.Філатова</a:t>
            </a:r>
            <a:r>
              <a:rPr lang="ru-RU" dirty="0"/>
              <a:t> та </a:t>
            </a:r>
            <a:r>
              <a:rPr lang="ru-RU" dirty="0" err="1"/>
              <a:t>Б.С.Братуся</a:t>
            </a:r>
            <a:r>
              <a:rPr lang="ru-RU" dirty="0"/>
              <a:t> – </a:t>
            </a:r>
            <a:r>
              <a:rPr lang="ru-RU" dirty="0" err="1"/>
              <a:t>представників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наукового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endParaRPr dirty="0"/>
          </a:p>
        </p:txBody>
      </p:sp>
      <p:grpSp>
        <p:nvGrpSpPr>
          <p:cNvPr id="5" name="Google Shape;2020;p39">
            <a:extLst>
              <a:ext uri="{FF2B5EF4-FFF2-40B4-BE49-F238E27FC236}">
                <a16:creationId xmlns:a16="http://schemas.microsoft.com/office/drawing/2014/main" id="{1C7B3774-DEFD-D79A-AB74-F6C01B5692B4}"/>
              </a:ext>
            </a:extLst>
          </p:cNvPr>
          <p:cNvGrpSpPr/>
          <p:nvPr/>
        </p:nvGrpSpPr>
        <p:grpSpPr>
          <a:xfrm>
            <a:off x="1505609" y="3292772"/>
            <a:ext cx="945930" cy="1163533"/>
            <a:chOff x="457201" y="1319449"/>
            <a:chExt cx="2449871" cy="3217905"/>
          </a:xfrm>
        </p:grpSpPr>
        <p:sp>
          <p:nvSpPr>
            <p:cNvPr id="6" name="Google Shape;2021;p39">
              <a:extLst>
                <a:ext uri="{FF2B5EF4-FFF2-40B4-BE49-F238E27FC236}">
                  <a16:creationId xmlns:a16="http://schemas.microsoft.com/office/drawing/2014/main" id="{40354EC7-230A-3075-10D0-B36F3F316747}"/>
                </a:ext>
              </a:extLst>
            </p:cNvPr>
            <p:cNvSpPr/>
            <p:nvPr/>
          </p:nvSpPr>
          <p:spPr>
            <a:xfrm>
              <a:off x="457201" y="1319449"/>
              <a:ext cx="2449871" cy="3217905"/>
            </a:xfrm>
            <a:custGeom>
              <a:avLst/>
              <a:gdLst/>
              <a:ahLst/>
              <a:cxnLst/>
              <a:rect l="l" t="t" r="r" b="b"/>
              <a:pathLst>
                <a:path w="23280" h="30579" extrusionOk="0">
                  <a:moveTo>
                    <a:pt x="12391" y="1"/>
                  </a:moveTo>
                  <a:cubicBezTo>
                    <a:pt x="3217" y="1"/>
                    <a:pt x="1166" y="7160"/>
                    <a:pt x="1712" y="10350"/>
                  </a:cubicBezTo>
                  <a:cubicBezTo>
                    <a:pt x="1993" y="11995"/>
                    <a:pt x="2779" y="12650"/>
                    <a:pt x="2475" y="14597"/>
                  </a:cubicBezTo>
                  <a:cubicBezTo>
                    <a:pt x="2173" y="16543"/>
                    <a:pt x="0" y="17655"/>
                    <a:pt x="0" y="17655"/>
                  </a:cubicBezTo>
                  <a:cubicBezTo>
                    <a:pt x="0" y="17655"/>
                    <a:pt x="335" y="18687"/>
                    <a:pt x="1273" y="19166"/>
                  </a:cubicBezTo>
                  <a:cubicBezTo>
                    <a:pt x="1273" y="19166"/>
                    <a:pt x="1513" y="20189"/>
                    <a:pt x="1150" y="20733"/>
                  </a:cubicBezTo>
                  <a:cubicBezTo>
                    <a:pt x="1150" y="20733"/>
                    <a:pt x="1335" y="21087"/>
                    <a:pt x="1643" y="21308"/>
                  </a:cubicBezTo>
                  <a:cubicBezTo>
                    <a:pt x="1950" y="21529"/>
                    <a:pt x="1735" y="21871"/>
                    <a:pt x="1538" y="22199"/>
                  </a:cubicBezTo>
                  <a:cubicBezTo>
                    <a:pt x="1538" y="22199"/>
                    <a:pt x="1661" y="22493"/>
                    <a:pt x="2067" y="22749"/>
                  </a:cubicBezTo>
                  <a:cubicBezTo>
                    <a:pt x="2473" y="23005"/>
                    <a:pt x="2233" y="24076"/>
                    <a:pt x="2269" y="24740"/>
                  </a:cubicBezTo>
                  <a:cubicBezTo>
                    <a:pt x="2294" y="25179"/>
                    <a:pt x="2561" y="25643"/>
                    <a:pt x="3332" y="25643"/>
                  </a:cubicBezTo>
                  <a:cubicBezTo>
                    <a:pt x="3727" y="25643"/>
                    <a:pt x="4253" y="25522"/>
                    <a:pt x="4946" y="25214"/>
                  </a:cubicBezTo>
                  <a:cubicBezTo>
                    <a:pt x="6125" y="24690"/>
                    <a:pt x="6990" y="24300"/>
                    <a:pt x="7630" y="24300"/>
                  </a:cubicBezTo>
                  <a:cubicBezTo>
                    <a:pt x="8101" y="24300"/>
                    <a:pt x="8449" y="24511"/>
                    <a:pt x="8710" y="25037"/>
                  </a:cubicBezTo>
                  <a:cubicBezTo>
                    <a:pt x="8864" y="25346"/>
                    <a:pt x="8986" y="25822"/>
                    <a:pt x="9051" y="26388"/>
                  </a:cubicBezTo>
                  <a:cubicBezTo>
                    <a:pt x="9336" y="28864"/>
                    <a:pt x="11464" y="30579"/>
                    <a:pt x="13778" y="30579"/>
                  </a:cubicBezTo>
                  <a:cubicBezTo>
                    <a:pt x="14383" y="30579"/>
                    <a:pt x="15002" y="30461"/>
                    <a:pt x="15603" y="30209"/>
                  </a:cubicBezTo>
                  <a:cubicBezTo>
                    <a:pt x="15683" y="30176"/>
                    <a:pt x="15763" y="30142"/>
                    <a:pt x="15842" y="30107"/>
                  </a:cubicBezTo>
                  <a:cubicBezTo>
                    <a:pt x="17861" y="29227"/>
                    <a:pt x="18999" y="27084"/>
                    <a:pt x="18642" y="24910"/>
                  </a:cubicBezTo>
                  <a:cubicBezTo>
                    <a:pt x="18434" y="23635"/>
                    <a:pt x="18359" y="22051"/>
                    <a:pt x="18712" y="20360"/>
                  </a:cubicBezTo>
                  <a:cubicBezTo>
                    <a:pt x="18712" y="20360"/>
                    <a:pt x="22836" y="16871"/>
                    <a:pt x="23030" y="11563"/>
                  </a:cubicBezTo>
                  <a:cubicBezTo>
                    <a:pt x="23280" y="4737"/>
                    <a:pt x="19071" y="642"/>
                    <a:pt x="14672" y="137"/>
                  </a:cubicBezTo>
                  <a:cubicBezTo>
                    <a:pt x="13867" y="44"/>
                    <a:pt x="13107" y="1"/>
                    <a:pt x="1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22;p39">
              <a:extLst>
                <a:ext uri="{FF2B5EF4-FFF2-40B4-BE49-F238E27FC236}">
                  <a16:creationId xmlns:a16="http://schemas.microsoft.com/office/drawing/2014/main" id="{900A55CB-0DC0-CD63-4B75-8B936462D0BF}"/>
                </a:ext>
              </a:extLst>
            </p:cNvPr>
            <p:cNvSpPr/>
            <p:nvPr/>
          </p:nvSpPr>
          <p:spPr>
            <a:xfrm>
              <a:off x="635362" y="1462567"/>
              <a:ext cx="2161527" cy="1548286"/>
            </a:xfrm>
            <a:custGeom>
              <a:avLst/>
              <a:gdLst/>
              <a:ahLst/>
              <a:cxnLst/>
              <a:rect l="l" t="t" r="r" b="b"/>
              <a:pathLst>
                <a:path w="20540" h="14713" extrusionOk="0">
                  <a:moveTo>
                    <a:pt x="10699" y="0"/>
                  </a:moveTo>
                  <a:cubicBezTo>
                    <a:pt x="7222" y="0"/>
                    <a:pt x="4566" y="1059"/>
                    <a:pt x="2804" y="3149"/>
                  </a:cubicBezTo>
                  <a:cubicBezTo>
                    <a:pt x="1798" y="4342"/>
                    <a:pt x="1223" y="5747"/>
                    <a:pt x="980" y="7018"/>
                  </a:cubicBezTo>
                  <a:cubicBezTo>
                    <a:pt x="980" y="7018"/>
                    <a:pt x="0" y="11659"/>
                    <a:pt x="6117" y="11659"/>
                  </a:cubicBezTo>
                  <a:cubicBezTo>
                    <a:pt x="11149" y="11659"/>
                    <a:pt x="15937" y="13641"/>
                    <a:pt x="17134" y="14382"/>
                  </a:cubicBezTo>
                  <a:cubicBezTo>
                    <a:pt x="17505" y="14613"/>
                    <a:pt x="17852" y="14712"/>
                    <a:pt x="18169" y="14712"/>
                  </a:cubicBezTo>
                  <a:cubicBezTo>
                    <a:pt x="19125" y="14712"/>
                    <a:pt x="19811" y="13808"/>
                    <a:pt x="20087" y="12871"/>
                  </a:cubicBezTo>
                  <a:cubicBezTo>
                    <a:pt x="20292" y="12173"/>
                    <a:pt x="20403" y="11418"/>
                    <a:pt x="20431" y="10623"/>
                  </a:cubicBezTo>
                  <a:cubicBezTo>
                    <a:pt x="20540" y="7669"/>
                    <a:pt x="19767" y="5083"/>
                    <a:pt x="18197" y="3143"/>
                  </a:cubicBezTo>
                  <a:cubicBezTo>
                    <a:pt x="16814" y="1435"/>
                    <a:pt x="14925" y="366"/>
                    <a:pt x="12875" y="130"/>
                  </a:cubicBezTo>
                  <a:cubicBezTo>
                    <a:pt x="12124" y="44"/>
                    <a:pt x="11391" y="0"/>
                    <a:pt x="10699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23;p39">
              <a:extLst>
                <a:ext uri="{FF2B5EF4-FFF2-40B4-BE49-F238E27FC236}">
                  <a16:creationId xmlns:a16="http://schemas.microsoft.com/office/drawing/2014/main" id="{A6F3375C-0079-DCD9-A156-21E2BA96A609}"/>
                </a:ext>
              </a:extLst>
            </p:cNvPr>
            <p:cNvSpPr/>
            <p:nvPr/>
          </p:nvSpPr>
          <p:spPr>
            <a:xfrm>
              <a:off x="635362" y="1414791"/>
              <a:ext cx="2161527" cy="1548391"/>
            </a:xfrm>
            <a:custGeom>
              <a:avLst/>
              <a:gdLst/>
              <a:ahLst/>
              <a:cxnLst/>
              <a:rect l="l" t="t" r="r" b="b"/>
              <a:pathLst>
                <a:path w="20540" h="14714" extrusionOk="0">
                  <a:moveTo>
                    <a:pt x="10699" y="1"/>
                  </a:moveTo>
                  <a:cubicBezTo>
                    <a:pt x="7222" y="1"/>
                    <a:pt x="4566" y="1060"/>
                    <a:pt x="2804" y="3150"/>
                  </a:cubicBezTo>
                  <a:cubicBezTo>
                    <a:pt x="1798" y="4343"/>
                    <a:pt x="1223" y="5748"/>
                    <a:pt x="980" y="7019"/>
                  </a:cubicBezTo>
                  <a:cubicBezTo>
                    <a:pt x="980" y="7019"/>
                    <a:pt x="0" y="11660"/>
                    <a:pt x="6117" y="11660"/>
                  </a:cubicBezTo>
                  <a:cubicBezTo>
                    <a:pt x="11149" y="11660"/>
                    <a:pt x="15937" y="13642"/>
                    <a:pt x="17134" y="14384"/>
                  </a:cubicBezTo>
                  <a:cubicBezTo>
                    <a:pt x="17505" y="14614"/>
                    <a:pt x="17851" y="14713"/>
                    <a:pt x="18168" y="14713"/>
                  </a:cubicBezTo>
                  <a:cubicBezTo>
                    <a:pt x="19125" y="14713"/>
                    <a:pt x="19811" y="13809"/>
                    <a:pt x="20087" y="12872"/>
                  </a:cubicBezTo>
                  <a:cubicBezTo>
                    <a:pt x="20292" y="12175"/>
                    <a:pt x="20403" y="11419"/>
                    <a:pt x="20431" y="10623"/>
                  </a:cubicBezTo>
                  <a:cubicBezTo>
                    <a:pt x="20540" y="7670"/>
                    <a:pt x="19767" y="5083"/>
                    <a:pt x="18197" y="3144"/>
                  </a:cubicBezTo>
                  <a:cubicBezTo>
                    <a:pt x="16814" y="1436"/>
                    <a:pt x="14925" y="367"/>
                    <a:pt x="12875" y="131"/>
                  </a:cubicBezTo>
                  <a:cubicBezTo>
                    <a:pt x="12124" y="45"/>
                    <a:pt x="11391" y="1"/>
                    <a:pt x="10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24;p39">
              <a:extLst>
                <a:ext uri="{FF2B5EF4-FFF2-40B4-BE49-F238E27FC236}">
                  <a16:creationId xmlns:a16="http://schemas.microsoft.com/office/drawing/2014/main" id="{D97565E3-F25A-1FF8-C5C3-CE32FBEF49B7}"/>
                </a:ext>
              </a:extLst>
            </p:cNvPr>
            <p:cNvSpPr/>
            <p:nvPr/>
          </p:nvSpPr>
          <p:spPr>
            <a:xfrm>
              <a:off x="742805" y="1847720"/>
              <a:ext cx="1953267" cy="1115359"/>
            </a:xfrm>
            <a:custGeom>
              <a:avLst/>
              <a:gdLst/>
              <a:ahLst/>
              <a:cxnLst/>
              <a:rect l="l" t="t" r="r" b="b"/>
              <a:pathLst>
                <a:path w="18561" h="10599" extrusionOk="0">
                  <a:moveTo>
                    <a:pt x="8823" y="0"/>
                  </a:moveTo>
                  <a:cubicBezTo>
                    <a:pt x="5347" y="0"/>
                    <a:pt x="2691" y="1059"/>
                    <a:pt x="928" y="3150"/>
                  </a:cubicBezTo>
                  <a:cubicBezTo>
                    <a:pt x="564" y="3582"/>
                    <a:pt x="257" y="4042"/>
                    <a:pt x="1" y="4513"/>
                  </a:cubicBezTo>
                  <a:cubicBezTo>
                    <a:pt x="297" y="5854"/>
                    <a:pt x="1403" y="7546"/>
                    <a:pt x="5096" y="7546"/>
                  </a:cubicBezTo>
                  <a:cubicBezTo>
                    <a:pt x="10128" y="7546"/>
                    <a:pt x="14916" y="9528"/>
                    <a:pt x="16113" y="10270"/>
                  </a:cubicBezTo>
                  <a:cubicBezTo>
                    <a:pt x="16483" y="10500"/>
                    <a:pt x="16830" y="10599"/>
                    <a:pt x="17146" y="10599"/>
                  </a:cubicBezTo>
                  <a:cubicBezTo>
                    <a:pt x="17728" y="10599"/>
                    <a:pt x="18210" y="10264"/>
                    <a:pt x="18560" y="9792"/>
                  </a:cubicBezTo>
                  <a:cubicBezTo>
                    <a:pt x="18508" y="7183"/>
                    <a:pt x="17742" y="4898"/>
                    <a:pt x="16321" y="3143"/>
                  </a:cubicBezTo>
                  <a:cubicBezTo>
                    <a:pt x="14939" y="1436"/>
                    <a:pt x="13049" y="366"/>
                    <a:pt x="11000" y="130"/>
                  </a:cubicBezTo>
                  <a:cubicBezTo>
                    <a:pt x="10249" y="44"/>
                    <a:pt x="9516" y="0"/>
                    <a:pt x="8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25;p39">
              <a:extLst>
                <a:ext uri="{FF2B5EF4-FFF2-40B4-BE49-F238E27FC236}">
                  <a16:creationId xmlns:a16="http://schemas.microsoft.com/office/drawing/2014/main" id="{9EBBF758-2994-EE83-0EC0-F72E35E69B71}"/>
                </a:ext>
              </a:extLst>
            </p:cNvPr>
            <p:cNvSpPr/>
            <p:nvPr/>
          </p:nvSpPr>
          <p:spPr>
            <a:xfrm>
              <a:off x="1052824" y="1569694"/>
              <a:ext cx="1494127" cy="1052220"/>
            </a:xfrm>
            <a:custGeom>
              <a:avLst/>
              <a:gdLst/>
              <a:ahLst/>
              <a:cxnLst/>
              <a:rect l="l" t="t" r="r" b="b"/>
              <a:pathLst>
                <a:path w="14198" h="9999" extrusionOk="0">
                  <a:moveTo>
                    <a:pt x="7001" y="1"/>
                  </a:moveTo>
                  <a:cubicBezTo>
                    <a:pt x="6540" y="1"/>
                    <a:pt x="6105" y="180"/>
                    <a:pt x="5777" y="497"/>
                  </a:cubicBezTo>
                  <a:cubicBezTo>
                    <a:pt x="6198" y="845"/>
                    <a:pt x="6485" y="1351"/>
                    <a:pt x="6550" y="1922"/>
                  </a:cubicBezTo>
                  <a:cubicBezTo>
                    <a:pt x="6859" y="1981"/>
                    <a:pt x="7153" y="2109"/>
                    <a:pt x="7415" y="2300"/>
                  </a:cubicBezTo>
                  <a:lnTo>
                    <a:pt x="7176" y="2628"/>
                  </a:lnTo>
                  <a:cubicBezTo>
                    <a:pt x="6871" y="2407"/>
                    <a:pt x="6512" y="2290"/>
                    <a:pt x="6142" y="2290"/>
                  </a:cubicBezTo>
                  <a:cubicBezTo>
                    <a:pt x="6050" y="2290"/>
                    <a:pt x="5957" y="2298"/>
                    <a:pt x="5864" y="2312"/>
                  </a:cubicBezTo>
                  <a:cubicBezTo>
                    <a:pt x="5398" y="2386"/>
                    <a:pt x="4990" y="2635"/>
                    <a:pt x="4712" y="3017"/>
                  </a:cubicBezTo>
                  <a:lnTo>
                    <a:pt x="4383" y="2777"/>
                  </a:lnTo>
                  <a:cubicBezTo>
                    <a:pt x="4724" y="2308"/>
                    <a:pt x="5227" y="2000"/>
                    <a:pt x="5800" y="1911"/>
                  </a:cubicBezTo>
                  <a:cubicBezTo>
                    <a:pt x="5912" y="1893"/>
                    <a:pt x="6024" y="1884"/>
                    <a:pt x="6134" y="1883"/>
                  </a:cubicBezTo>
                  <a:cubicBezTo>
                    <a:pt x="6051" y="1378"/>
                    <a:pt x="5754" y="945"/>
                    <a:pt x="5338" y="679"/>
                  </a:cubicBezTo>
                  <a:cubicBezTo>
                    <a:pt x="5318" y="666"/>
                    <a:pt x="5297" y="654"/>
                    <a:pt x="5276" y="642"/>
                  </a:cubicBezTo>
                  <a:cubicBezTo>
                    <a:pt x="5264" y="635"/>
                    <a:pt x="5253" y="628"/>
                    <a:pt x="5240" y="621"/>
                  </a:cubicBezTo>
                  <a:cubicBezTo>
                    <a:pt x="5211" y="605"/>
                    <a:pt x="5180" y="589"/>
                    <a:pt x="5150" y="575"/>
                  </a:cubicBezTo>
                  <a:cubicBezTo>
                    <a:pt x="5138" y="569"/>
                    <a:pt x="5127" y="564"/>
                    <a:pt x="5116" y="560"/>
                  </a:cubicBezTo>
                  <a:cubicBezTo>
                    <a:pt x="5091" y="548"/>
                    <a:pt x="5067" y="538"/>
                    <a:pt x="5042" y="528"/>
                  </a:cubicBezTo>
                  <a:cubicBezTo>
                    <a:pt x="5031" y="524"/>
                    <a:pt x="5020" y="520"/>
                    <a:pt x="5010" y="515"/>
                  </a:cubicBezTo>
                  <a:cubicBezTo>
                    <a:pt x="4976" y="503"/>
                    <a:pt x="4943" y="491"/>
                    <a:pt x="4908" y="480"/>
                  </a:cubicBezTo>
                  <a:cubicBezTo>
                    <a:pt x="4899" y="478"/>
                    <a:pt x="4890" y="476"/>
                    <a:pt x="4881" y="473"/>
                  </a:cubicBezTo>
                  <a:cubicBezTo>
                    <a:pt x="4853" y="465"/>
                    <a:pt x="4823" y="457"/>
                    <a:pt x="4794" y="451"/>
                  </a:cubicBezTo>
                  <a:cubicBezTo>
                    <a:pt x="4785" y="448"/>
                    <a:pt x="4775" y="445"/>
                    <a:pt x="4765" y="444"/>
                  </a:cubicBezTo>
                  <a:cubicBezTo>
                    <a:pt x="4729" y="436"/>
                    <a:pt x="4692" y="429"/>
                    <a:pt x="4654" y="424"/>
                  </a:cubicBezTo>
                  <a:cubicBezTo>
                    <a:pt x="4648" y="423"/>
                    <a:pt x="4642" y="422"/>
                    <a:pt x="4636" y="421"/>
                  </a:cubicBezTo>
                  <a:cubicBezTo>
                    <a:pt x="4604" y="417"/>
                    <a:pt x="4572" y="413"/>
                    <a:pt x="4539" y="410"/>
                  </a:cubicBezTo>
                  <a:cubicBezTo>
                    <a:pt x="4529" y="410"/>
                    <a:pt x="4519" y="409"/>
                    <a:pt x="4509" y="408"/>
                  </a:cubicBezTo>
                  <a:cubicBezTo>
                    <a:pt x="4470" y="405"/>
                    <a:pt x="4432" y="403"/>
                    <a:pt x="4393" y="403"/>
                  </a:cubicBezTo>
                  <a:cubicBezTo>
                    <a:pt x="3662" y="403"/>
                    <a:pt x="2997" y="864"/>
                    <a:pt x="2741" y="1550"/>
                  </a:cubicBezTo>
                  <a:lnTo>
                    <a:pt x="2685" y="1702"/>
                  </a:lnTo>
                  <a:lnTo>
                    <a:pt x="2524" y="1680"/>
                  </a:lnTo>
                  <a:cubicBezTo>
                    <a:pt x="2444" y="1670"/>
                    <a:pt x="2365" y="1664"/>
                    <a:pt x="2289" y="1664"/>
                  </a:cubicBezTo>
                  <a:cubicBezTo>
                    <a:pt x="1317" y="1664"/>
                    <a:pt x="526" y="2455"/>
                    <a:pt x="526" y="3428"/>
                  </a:cubicBezTo>
                  <a:cubicBezTo>
                    <a:pt x="526" y="3452"/>
                    <a:pt x="527" y="3475"/>
                    <a:pt x="528" y="3499"/>
                  </a:cubicBezTo>
                  <a:cubicBezTo>
                    <a:pt x="829" y="3290"/>
                    <a:pt x="1185" y="3155"/>
                    <a:pt x="1570" y="3121"/>
                  </a:cubicBezTo>
                  <a:cubicBezTo>
                    <a:pt x="1832" y="2681"/>
                    <a:pt x="2246" y="2332"/>
                    <a:pt x="2770" y="2165"/>
                  </a:cubicBezTo>
                  <a:lnTo>
                    <a:pt x="2894" y="2552"/>
                  </a:lnTo>
                  <a:cubicBezTo>
                    <a:pt x="1968" y="2849"/>
                    <a:pt x="1456" y="3845"/>
                    <a:pt x="1753" y="4770"/>
                  </a:cubicBezTo>
                  <a:lnTo>
                    <a:pt x="1365" y="4894"/>
                  </a:lnTo>
                  <a:cubicBezTo>
                    <a:pt x="1221" y="4444"/>
                    <a:pt x="1233" y="3982"/>
                    <a:pt x="1369" y="3563"/>
                  </a:cubicBezTo>
                  <a:lnTo>
                    <a:pt x="1369" y="3563"/>
                  </a:lnTo>
                  <a:cubicBezTo>
                    <a:pt x="618" y="3736"/>
                    <a:pt x="49" y="4389"/>
                    <a:pt x="3" y="5180"/>
                  </a:cubicBezTo>
                  <a:cubicBezTo>
                    <a:pt x="3" y="5185"/>
                    <a:pt x="3" y="5188"/>
                    <a:pt x="3" y="5192"/>
                  </a:cubicBezTo>
                  <a:cubicBezTo>
                    <a:pt x="2" y="5221"/>
                    <a:pt x="1" y="5251"/>
                    <a:pt x="1" y="5282"/>
                  </a:cubicBezTo>
                  <a:cubicBezTo>
                    <a:pt x="1" y="6254"/>
                    <a:pt x="792" y="7045"/>
                    <a:pt x="1764" y="7045"/>
                  </a:cubicBezTo>
                  <a:cubicBezTo>
                    <a:pt x="1980" y="7045"/>
                    <a:pt x="2190" y="7006"/>
                    <a:pt x="2388" y="6931"/>
                  </a:cubicBezTo>
                  <a:cubicBezTo>
                    <a:pt x="2381" y="6859"/>
                    <a:pt x="2377" y="6785"/>
                    <a:pt x="2377" y="6711"/>
                  </a:cubicBezTo>
                  <a:cubicBezTo>
                    <a:pt x="2377" y="6399"/>
                    <a:pt x="2442" y="6098"/>
                    <a:pt x="2569" y="5816"/>
                  </a:cubicBezTo>
                  <a:lnTo>
                    <a:pt x="2941" y="5984"/>
                  </a:lnTo>
                  <a:cubicBezTo>
                    <a:pt x="2837" y="6212"/>
                    <a:pt x="2784" y="6458"/>
                    <a:pt x="2784" y="6711"/>
                  </a:cubicBezTo>
                  <a:cubicBezTo>
                    <a:pt x="2784" y="6818"/>
                    <a:pt x="2794" y="6922"/>
                    <a:pt x="2812" y="7024"/>
                  </a:cubicBezTo>
                  <a:cubicBezTo>
                    <a:pt x="2822" y="7074"/>
                    <a:pt x="2832" y="7124"/>
                    <a:pt x="2845" y="7172"/>
                  </a:cubicBezTo>
                  <a:cubicBezTo>
                    <a:pt x="2847" y="7176"/>
                    <a:pt x="2848" y="7181"/>
                    <a:pt x="2849" y="7184"/>
                  </a:cubicBezTo>
                  <a:cubicBezTo>
                    <a:pt x="2862" y="7231"/>
                    <a:pt x="2876" y="7275"/>
                    <a:pt x="2892" y="7320"/>
                  </a:cubicBezTo>
                  <a:cubicBezTo>
                    <a:pt x="2895" y="7328"/>
                    <a:pt x="2899" y="7336"/>
                    <a:pt x="2902" y="7345"/>
                  </a:cubicBezTo>
                  <a:cubicBezTo>
                    <a:pt x="2914" y="7376"/>
                    <a:pt x="2927" y="7408"/>
                    <a:pt x="2941" y="7438"/>
                  </a:cubicBezTo>
                  <a:cubicBezTo>
                    <a:pt x="2952" y="7461"/>
                    <a:pt x="2963" y="7484"/>
                    <a:pt x="2975" y="7506"/>
                  </a:cubicBezTo>
                  <a:cubicBezTo>
                    <a:pt x="2984" y="7527"/>
                    <a:pt x="2995" y="7546"/>
                    <a:pt x="3005" y="7565"/>
                  </a:cubicBezTo>
                  <a:cubicBezTo>
                    <a:pt x="3167" y="7856"/>
                    <a:pt x="3408" y="8096"/>
                    <a:pt x="3699" y="8256"/>
                  </a:cubicBezTo>
                  <a:cubicBezTo>
                    <a:pt x="3715" y="8265"/>
                    <a:pt x="3731" y="8274"/>
                    <a:pt x="3747" y="8282"/>
                  </a:cubicBezTo>
                  <a:cubicBezTo>
                    <a:pt x="3775" y="8296"/>
                    <a:pt x="3804" y="8310"/>
                    <a:pt x="3833" y="8323"/>
                  </a:cubicBezTo>
                  <a:cubicBezTo>
                    <a:pt x="3856" y="8333"/>
                    <a:pt x="3880" y="8343"/>
                    <a:pt x="3904" y="8353"/>
                  </a:cubicBezTo>
                  <a:cubicBezTo>
                    <a:pt x="3922" y="8359"/>
                    <a:pt x="3941" y="8366"/>
                    <a:pt x="3959" y="8373"/>
                  </a:cubicBezTo>
                  <a:cubicBezTo>
                    <a:pt x="3993" y="8385"/>
                    <a:pt x="4026" y="8395"/>
                    <a:pt x="4059" y="8405"/>
                  </a:cubicBezTo>
                  <a:cubicBezTo>
                    <a:pt x="4071" y="8408"/>
                    <a:pt x="4083" y="8413"/>
                    <a:pt x="4096" y="8415"/>
                  </a:cubicBezTo>
                  <a:cubicBezTo>
                    <a:pt x="4136" y="8427"/>
                    <a:pt x="4177" y="8435"/>
                    <a:pt x="4218" y="8443"/>
                  </a:cubicBezTo>
                  <a:cubicBezTo>
                    <a:pt x="4228" y="8445"/>
                    <a:pt x="4239" y="8447"/>
                    <a:pt x="4248" y="8449"/>
                  </a:cubicBezTo>
                  <a:cubicBezTo>
                    <a:pt x="4292" y="8456"/>
                    <a:pt x="4337" y="8463"/>
                    <a:pt x="4381" y="8467"/>
                  </a:cubicBezTo>
                  <a:cubicBezTo>
                    <a:pt x="4388" y="8467"/>
                    <a:pt x="4395" y="8468"/>
                    <a:pt x="4402" y="8468"/>
                  </a:cubicBezTo>
                  <a:cubicBezTo>
                    <a:pt x="4450" y="8472"/>
                    <a:pt x="4499" y="8475"/>
                    <a:pt x="4548" y="8475"/>
                  </a:cubicBezTo>
                  <a:cubicBezTo>
                    <a:pt x="4605" y="8475"/>
                    <a:pt x="4661" y="8470"/>
                    <a:pt x="4718" y="8465"/>
                  </a:cubicBezTo>
                  <a:cubicBezTo>
                    <a:pt x="4482" y="8118"/>
                    <a:pt x="4345" y="7699"/>
                    <a:pt x="4345" y="7249"/>
                  </a:cubicBezTo>
                  <a:lnTo>
                    <a:pt x="4751" y="7249"/>
                  </a:lnTo>
                  <a:cubicBezTo>
                    <a:pt x="4751" y="7731"/>
                    <a:pt x="4945" y="8168"/>
                    <a:pt x="5260" y="8487"/>
                  </a:cubicBezTo>
                  <a:cubicBezTo>
                    <a:pt x="5266" y="8492"/>
                    <a:pt x="5271" y="8497"/>
                    <a:pt x="5276" y="8503"/>
                  </a:cubicBezTo>
                  <a:cubicBezTo>
                    <a:pt x="5292" y="8518"/>
                    <a:pt x="5308" y="8534"/>
                    <a:pt x="5325" y="8550"/>
                  </a:cubicBezTo>
                  <a:cubicBezTo>
                    <a:pt x="5329" y="8552"/>
                    <a:pt x="5331" y="8555"/>
                    <a:pt x="5335" y="8558"/>
                  </a:cubicBezTo>
                  <a:cubicBezTo>
                    <a:pt x="5647" y="8841"/>
                    <a:pt x="6061" y="9013"/>
                    <a:pt x="6515" y="9013"/>
                  </a:cubicBezTo>
                  <a:cubicBezTo>
                    <a:pt x="6553" y="9013"/>
                    <a:pt x="6590" y="9011"/>
                    <a:pt x="6628" y="9008"/>
                  </a:cubicBezTo>
                  <a:cubicBezTo>
                    <a:pt x="6635" y="9008"/>
                    <a:pt x="6642" y="9007"/>
                    <a:pt x="6649" y="9006"/>
                  </a:cubicBezTo>
                  <a:cubicBezTo>
                    <a:pt x="6681" y="9005"/>
                    <a:pt x="6713" y="9001"/>
                    <a:pt x="6745" y="8997"/>
                  </a:cubicBezTo>
                  <a:cubicBezTo>
                    <a:pt x="6749" y="8997"/>
                    <a:pt x="6754" y="8996"/>
                    <a:pt x="6759" y="8995"/>
                  </a:cubicBezTo>
                  <a:cubicBezTo>
                    <a:pt x="7229" y="8930"/>
                    <a:pt x="7655" y="8675"/>
                    <a:pt x="7937" y="8291"/>
                  </a:cubicBezTo>
                  <a:cubicBezTo>
                    <a:pt x="7465" y="7892"/>
                    <a:pt x="7164" y="7297"/>
                    <a:pt x="7164" y="6632"/>
                  </a:cubicBezTo>
                  <a:lnTo>
                    <a:pt x="7572" y="6632"/>
                  </a:lnTo>
                  <a:cubicBezTo>
                    <a:pt x="7572" y="7604"/>
                    <a:pt x="8363" y="8396"/>
                    <a:pt x="9334" y="8396"/>
                  </a:cubicBezTo>
                  <a:lnTo>
                    <a:pt x="9334" y="8803"/>
                  </a:lnTo>
                  <a:cubicBezTo>
                    <a:pt x="8949" y="8803"/>
                    <a:pt x="8585" y="8701"/>
                    <a:pt x="8271" y="8523"/>
                  </a:cubicBezTo>
                  <a:cubicBezTo>
                    <a:pt x="8123" y="8728"/>
                    <a:pt x="7941" y="8903"/>
                    <a:pt x="7735" y="9043"/>
                  </a:cubicBezTo>
                  <a:cubicBezTo>
                    <a:pt x="8213" y="9666"/>
                    <a:pt x="8940" y="9998"/>
                    <a:pt x="9677" y="9998"/>
                  </a:cubicBezTo>
                  <a:cubicBezTo>
                    <a:pt x="10037" y="9998"/>
                    <a:pt x="10399" y="9919"/>
                    <a:pt x="10735" y="9757"/>
                  </a:cubicBezTo>
                  <a:cubicBezTo>
                    <a:pt x="10330" y="9601"/>
                    <a:pt x="9981" y="9328"/>
                    <a:pt x="9729" y="8963"/>
                  </a:cubicBezTo>
                  <a:lnTo>
                    <a:pt x="10064" y="8732"/>
                  </a:lnTo>
                  <a:cubicBezTo>
                    <a:pt x="10332" y="9120"/>
                    <a:pt x="10734" y="9381"/>
                    <a:pt x="11198" y="9467"/>
                  </a:cubicBezTo>
                  <a:cubicBezTo>
                    <a:pt x="11305" y="9486"/>
                    <a:pt x="11413" y="9496"/>
                    <a:pt x="11519" y="9496"/>
                  </a:cubicBezTo>
                  <a:cubicBezTo>
                    <a:pt x="11832" y="9496"/>
                    <a:pt x="12138" y="9413"/>
                    <a:pt x="12411" y="9253"/>
                  </a:cubicBezTo>
                  <a:cubicBezTo>
                    <a:pt x="12906" y="8940"/>
                    <a:pt x="13235" y="8388"/>
                    <a:pt x="13235" y="7761"/>
                  </a:cubicBezTo>
                  <a:cubicBezTo>
                    <a:pt x="13235" y="7746"/>
                    <a:pt x="13234" y="7732"/>
                    <a:pt x="13233" y="7717"/>
                  </a:cubicBezTo>
                  <a:cubicBezTo>
                    <a:pt x="12986" y="7815"/>
                    <a:pt x="12716" y="7870"/>
                    <a:pt x="12434" y="7870"/>
                  </a:cubicBezTo>
                  <a:lnTo>
                    <a:pt x="12434" y="7463"/>
                  </a:lnTo>
                  <a:cubicBezTo>
                    <a:pt x="12759" y="7463"/>
                    <a:pt x="13062" y="7375"/>
                    <a:pt x="13324" y="7221"/>
                  </a:cubicBezTo>
                  <a:cubicBezTo>
                    <a:pt x="13345" y="7209"/>
                    <a:pt x="13365" y="7196"/>
                    <a:pt x="13385" y="7183"/>
                  </a:cubicBezTo>
                  <a:cubicBezTo>
                    <a:pt x="13395" y="7177"/>
                    <a:pt x="13405" y="7171"/>
                    <a:pt x="13415" y="7164"/>
                  </a:cubicBezTo>
                  <a:cubicBezTo>
                    <a:pt x="13442" y="7147"/>
                    <a:pt x="13468" y="7128"/>
                    <a:pt x="13493" y="7108"/>
                  </a:cubicBezTo>
                  <a:cubicBezTo>
                    <a:pt x="13504" y="7100"/>
                    <a:pt x="13513" y="7093"/>
                    <a:pt x="13524" y="7085"/>
                  </a:cubicBezTo>
                  <a:cubicBezTo>
                    <a:pt x="13541" y="7071"/>
                    <a:pt x="13558" y="7057"/>
                    <a:pt x="13575" y="7043"/>
                  </a:cubicBezTo>
                  <a:cubicBezTo>
                    <a:pt x="13585" y="7034"/>
                    <a:pt x="13595" y="7025"/>
                    <a:pt x="13606" y="7016"/>
                  </a:cubicBezTo>
                  <a:cubicBezTo>
                    <a:pt x="13626" y="6998"/>
                    <a:pt x="13646" y="6980"/>
                    <a:pt x="13665" y="6961"/>
                  </a:cubicBezTo>
                  <a:cubicBezTo>
                    <a:pt x="13670" y="6956"/>
                    <a:pt x="13675" y="6951"/>
                    <a:pt x="13680" y="6947"/>
                  </a:cubicBezTo>
                  <a:cubicBezTo>
                    <a:pt x="13704" y="6922"/>
                    <a:pt x="13727" y="6897"/>
                    <a:pt x="13751" y="6872"/>
                  </a:cubicBezTo>
                  <a:cubicBezTo>
                    <a:pt x="13756" y="6866"/>
                    <a:pt x="13760" y="6859"/>
                    <a:pt x="13766" y="6853"/>
                  </a:cubicBezTo>
                  <a:cubicBezTo>
                    <a:pt x="13786" y="6831"/>
                    <a:pt x="13806" y="6807"/>
                    <a:pt x="13824" y="6783"/>
                  </a:cubicBezTo>
                  <a:cubicBezTo>
                    <a:pt x="13827" y="6779"/>
                    <a:pt x="13830" y="6776"/>
                    <a:pt x="13833" y="6772"/>
                  </a:cubicBezTo>
                  <a:cubicBezTo>
                    <a:pt x="14017" y="6531"/>
                    <a:pt x="14138" y="6245"/>
                    <a:pt x="14181" y="5941"/>
                  </a:cubicBezTo>
                  <a:cubicBezTo>
                    <a:pt x="14182" y="5935"/>
                    <a:pt x="14182" y="5929"/>
                    <a:pt x="14183" y="5923"/>
                  </a:cubicBezTo>
                  <a:cubicBezTo>
                    <a:pt x="14187" y="5893"/>
                    <a:pt x="14190" y="5863"/>
                    <a:pt x="14193" y="5834"/>
                  </a:cubicBezTo>
                  <a:cubicBezTo>
                    <a:pt x="14193" y="5825"/>
                    <a:pt x="14193" y="5816"/>
                    <a:pt x="14194" y="5807"/>
                  </a:cubicBezTo>
                  <a:cubicBezTo>
                    <a:pt x="14197" y="5772"/>
                    <a:pt x="14198" y="5736"/>
                    <a:pt x="14198" y="5699"/>
                  </a:cubicBezTo>
                  <a:cubicBezTo>
                    <a:pt x="14198" y="5194"/>
                    <a:pt x="13985" y="4723"/>
                    <a:pt x="13616" y="4391"/>
                  </a:cubicBezTo>
                  <a:cubicBezTo>
                    <a:pt x="13393" y="5095"/>
                    <a:pt x="12821" y="5649"/>
                    <a:pt x="12083" y="5835"/>
                  </a:cubicBezTo>
                  <a:cubicBezTo>
                    <a:pt x="12046" y="6248"/>
                    <a:pt x="11892" y="6642"/>
                    <a:pt x="11630" y="6976"/>
                  </a:cubicBezTo>
                  <a:lnTo>
                    <a:pt x="11309" y="6726"/>
                  </a:lnTo>
                  <a:cubicBezTo>
                    <a:pt x="11600" y="6355"/>
                    <a:pt x="11729" y="5893"/>
                    <a:pt x="11672" y="5425"/>
                  </a:cubicBezTo>
                  <a:cubicBezTo>
                    <a:pt x="11615" y="4958"/>
                    <a:pt x="11379" y="4540"/>
                    <a:pt x="11008" y="4250"/>
                  </a:cubicBezTo>
                  <a:lnTo>
                    <a:pt x="11260" y="3929"/>
                  </a:lnTo>
                  <a:cubicBezTo>
                    <a:pt x="11716" y="4286"/>
                    <a:pt x="12006" y="4801"/>
                    <a:pt x="12076" y="5376"/>
                  </a:cubicBezTo>
                  <a:cubicBezTo>
                    <a:pt x="12077" y="5388"/>
                    <a:pt x="12078" y="5400"/>
                    <a:pt x="12080" y="5413"/>
                  </a:cubicBezTo>
                  <a:cubicBezTo>
                    <a:pt x="12739" y="5205"/>
                    <a:pt x="13216" y="4630"/>
                    <a:pt x="13297" y="3942"/>
                  </a:cubicBezTo>
                  <a:cubicBezTo>
                    <a:pt x="13299" y="3921"/>
                    <a:pt x="13302" y="3900"/>
                    <a:pt x="13305" y="3880"/>
                  </a:cubicBezTo>
                  <a:cubicBezTo>
                    <a:pt x="13308" y="3831"/>
                    <a:pt x="13311" y="3782"/>
                    <a:pt x="13311" y="3732"/>
                  </a:cubicBezTo>
                  <a:cubicBezTo>
                    <a:pt x="13311" y="2820"/>
                    <a:pt x="12616" y="2069"/>
                    <a:pt x="11728" y="1978"/>
                  </a:cubicBezTo>
                  <a:lnTo>
                    <a:pt x="11728" y="1978"/>
                  </a:lnTo>
                  <a:cubicBezTo>
                    <a:pt x="11743" y="2080"/>
                    <a:pt x="11750" y="2184"/>
                    <a:pt x="11750" y="2290"/>
                  </a:cubicBezTo>
                  <a:cubicBezTo>
                    <a:pt x="11750" y="2510"/>
                    <a:pt x="11718" y="2728"/>
                    <a:pt x="11653" y="2936"/>
                  </a:cubicBezTo>
                  <a:lnTo>
                    <a:pt x="11264" y="2815"/>
                  </a:lnTo>
                  <a:cubicBezTo>
                    <a:pt x="11317" y="2646"/>
                    <a:pt x="11344" y="2469"/>
                    <a:pt x="11344" y="2290"/>
                  </a:cubicBezTo>
                  <a:cubicBezTo>
                    <a:pt x="11344" y="2125"/>
                    <a:pt x="11320" y="1966"/>
                    <a:pt x="11278" y="1814"/>
                  </a:cubicBezTo>
                  <a:cubicBezTo>
                    <a:pt x="11265" y="1768"/>
                    <a:pt x="11251" y="1725"/>
                    <a:pt x="11235" y="1681"/>
                  </a:cubicBezTo>
                  <a:cubicBezTo>
                    <a:pt x="11235" y="1681"/>
                    <a:pt x="11234" y="1680"/>
                    <a:pt x="11234" y="1680"/>
                  </a:cubicBezTo>
                  <a:cubicBezTo>
                    <a:pt x="11220" y="1639"/>
                    <a:pt x="11203" y="1600"/>
                    <a:pt x="11186" y="1561"/>
                  </a:cubicBezTo>
                  <a:cubicBezTo>
                    <a:pt x="11182" y="1553"/>
                    <a:pt x="11179" y="1546"/>
                    <a:pt x="11175" y="1538"/>
                  </a:cubicBezTo>
                  <a:cubicBezTo>
                    <a:pt x="11158" y="1502"/>
                    <a:pt x="11139" y="1467"/>
                    <a:pt x="11120" y="1432"/>
                  </a:cubicBezTo>
                  <a:cubicBezTo>
                    <a:pt x="11115" y="1422"/>
                    <a:pt x="11109" y="1412"/>
                    <a:pt x="11103" y="1402"/>
                  </a:cubicBezTo>
                  <a:cubicBezTo>
                    <a:pt x="11083" y="1368"/>
                    <a:pt x="11062" y="1335"/>
                    <a:pt x="11041" y="1303"/>
                  </a:cubicBezTo>
                  <a:cubicBezTo>
                    <a:pt x="11036" y="1296"/>
                    <a:pt x="11031" y="1289"/>
                    <a:pt x="11026" y="1282"/>
                  </a:cubicBezTo>
                  <a:cubicBezTo>
                    <a:pt x="11006" y="1253"/>
                    <a:pt x="10985" y="1225"/>
                    <a:pt x="10964" y="1198"/>
                  </a:cubicBezTo>
                  <a:cubicBezTo>
                    <a:pt x="10958" y="1191"/>
                    <a:pt x="10952" y="1183"/>
                    <a:pt x="10946" y="1176"/>
                  </a:cubicBezTo>
                  <a:cubicBezTo>
                    <a:pt x="10921" y="1145"/>
                    <a:pt x="10894" y="1115"/>
                    <a:pt x="10867" y="1086"/>
                  </a:cubicBezTo>
                  <a:cubicBezTo>
                    <a:pt x="10861" y="1079"/>
                    <a:pt x="10855" y="1073"/>
                    <a:pt x="10848" y="1067"/>
                  </a:cubicBezTo>
                  <a:cubicBezTo>
                    <a:pt x="10820" y="1037"/>
                    <a:pt x="10789" y="1007"/>
                    <a:pt x="10758" y="979"/>
                  </a:cubicBezTo>
                  <a:cubicBezTo>
                    <a:pt x="10757" y="978"/>
                    <a:pt x="10756" y="977"/>
                    <a:pt x="10754" y="976"/>
                  </a:cubicBezTo>
                  <a:cubicBezTo>
                    <a:pt x="10511" y="758"/>
                    <a:pt x="10208" y="609"/>
                    <a:pt x="9877" y="552"/>
                  </a:cubicBezTo>
                  <a:cubicBezTo>
                    <a:pt x="9874" y="552"/>
                    <a:pt x="9871" y="551"/>
                    <a:pt x="9868" y="550"/>
                  </a:cubicBezTo>
                  <a:cubicBezTo>
                    <a:pt x="9824" y="543"/>
                    <a:pt x="9781" y="538"/>
                    <a:pt x="9736" y="534"/>
                  </a:cubicBezTo>
                  <a:cubicBezTo>
                    <a:pt x="9729" y="534"/>
                    <a:pt x="9721" y="533"/>
                    <a:pt x="9714" y="532"/>
                  </a:cubicBezTo>
                  <a:cubicBezTo>
                    <a:pt x="9670" y="528"/>
                    <a:pt x="9625" y="527"/>
                    <a:pt x="9580" y="527"/>
                  </a:cubicBezTo>
                  <a:cubicBezTo>
                    <a:pt x="9337" y="527"/>
                    <a:pt x="9098" y="577"/>
                    <a:pt x="8877" y="673"/>
                  </a:cubicBezTo>
                  <a:cubicBezTo>
                    <a:pt x="9065" y="995"/>
                    <a:pt x="9172" y="1367"/>
                    <a:pt x="9172" y="1765"/>
                  </a:cubicBezTo>
                  <a:cubicBezTo>
                    <a:pt x="9172" y="2962"/>
                    <a:pt x="8199" y="3935"/>
                    <a:pt x="7001" y="3935"/>
                  </a:cubicBezTo>
                  <a:lnTo>
                    <a:pt x="7001" y="3528"/>
                  </a:lnTo>
                  <a:cubicBezTo>
                    <a:pt x="7974" y="3528"/>
                    <a:pt x="8765" y="2737"/>
                    <a:pt x="8765" y="1765"/>
                  </a:cubicBezTo>
                  <a:cubicBezTo>
                    <a:pt x="8765" y="915"/>
                    <a:pt x="8162" y="204"/>
                    <a:pt x="7360" y="38"/>
                  </a:cubicBezTo>
                  <a:cubicBezTo>
                    <a:pt x="7359" y="38"/>
                    <a:pt x="7356" y="37"/>
                    <a:pt x="7353" y="37"/>
                  </a:cubicBezTo>
                  <a:cubicBezTo>
                    <a:pt x="7329" y="32"/>
                    <a:pt x="7305" y="27"/>
                    <a:pt x="7281" y="24"/>
                  </a:cubicBezTo>
                  <a:cubicBezTo>
                    <a:pt x="7270" y="22"/>
                    <a:pt x="7261" y="20"/>
                    <a:pt x="7251" y="19"/>
                  </a:cubicBezTo>
                  <a:cubicBezTo>
                    <a:pt x="7232" y="17"/>
                    <a:pt x="7212" y="14"/>
                    <a:pt x="7193" y="11"/>
                  </a:cubicBezTo>
                  <a:cubicBezTo>
                    <a:pt x="7175" y="10"/>
                    <a:pt x="7159" y="9"/>
                    <a:pt x="7142" y="7"/>
                  </a:cubicBezTo>
                  <a:cubicBezTo>
                    <a:pt x="7128" y="6"/>
                    <a:pt x="7113" y="4"/>
                    <a:pt x="7099" y="4"/>
                  </a:cubicBezTo>
                  <a:cubicBezTo>
                    <a:pt x="7067" y="3"/>
                    <a:pt x="7035" y="1"/>
                    <a:pt x="7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26;p39">
              <a:extLst>
                <a:ext uri="{FF2B5EF4-FFF2-40B4-BE49-F238E27FC236}">
                  <a16:creationId xmlns:a16="http://schemas.microsoft.com/office/drawing/2014/main" id="{2E0A8BA3-127B-8F93-B7F6-AD2EBE3C7DFE}"/>
                </a:ext>
              </a:extLst>
            </p:cNvPr>
            <p:cNvSpPr/>
            <p:nvPr/>
          </p:nvSpPr>
          <p:spPr>
            <a:xfrm>
              <a:off x="1009994" y="1526969"/>
              <a:ext cx="1579788" cy="1137774"/>
            </a:xfrm>
            <a:custGeom>
              <a:avLst/>
              <a:gdLst/>
              <a:ahLst/>
              <a:cxnLst/>
              <a:rect l="l" t="t" r="r" b="b"/>
              <a:pathLst>
                <a:path w="15012" h="10812" extrusionOk="0">
                  <a:moveTo>
                    <a:pt x="7408" y="407"/>
                  </a:moveTo>
                  <a:cubicBezTo>
                    <a:pt x="7442" y="407"/>
                    <a:pt x="7474" y="409"/>
                    <a:pt x="7506" y="410"/>
                  </a:cubicBezTo>
                  <a:cubicBezTo>
                    <a:pt x="7520" y="410"/>
                    <a:pt x="7535" y="412"/>
                    <a:pt x="7549" y="413"/>
                  </a:cubicBezTo>
                  <a:cubicBezTo>
                    <a:pt x="7566" y="415"/>
                    <a:pt x="7582" y="416"/>
                    <a:pt x="7600" y="417"/>
                  </a:cubicBezTo>
                  <a:cubicBezTo>
                    <a:pt x="7619" y="420"/>
                    <a:pt x="7639" y="423"/>
                    <a:pt x="7658" y="425"/>
                  </a:cubicBezTo>
                  <a:cubicBezTo>
                    <a:pt x="7668" y="426"/>
                    <a:pt x="7677" y="428"/>
                    <a:pt x="7688" y="430"/>
                  </a:cubicBezTo>
                  <a:cubicBezTo>
                    <a:pt x="7712" y="433"/>
                    <a:pt x="7736" y="438"/>
                    <a:pt x="7760" y="443"/>
                  </a:cubicBezTo>
                  <a:cubicBezTo>
                    <a:pt x="7763" y="443"/>
                    <a:pt x="7766" y="444"/>
                    <a:pt x="7767" y="444"/>
                  </a:cubicBezTo>
                  <a:cubicBezTo>
                    <a:pt x="8569" y="610"/>
                    <a:pt x="9172" y="1321"/>
                    <a:pt x="9172" y="2171"/>
                  </a:cubicBezTo>
                  <a:cubicBezTo>
                    <a:pt x="9172" y="3143"/>
                    <a:pt x="8381" y="3934"/>
                    <a:pt x="7408" y="3934"/>
                  </a:cubicBezTo>
                  <a:lnTo>
                    <a:pt x="7408" y="4341"/>
                  </a:lnTo>
                  <a:cubicBezTo>
                    <a:pt x="8606" y="4341"/>
                    <a:pt x="9579" y="3368"/>
                    <a:pt x="9579" y="2171"/>
                  </a:cubicBezTo>
                  <a:cubicBezTo>
                    <a:pt x="9579" y="1773"/>
                    <a:pt x="9472" y="1401"/>
                    <a:pt x="9284" y="1079"/>
                  </a:cubicBezTo>
                  <a:cubicBezTo>
                    <a:pt x="9505" y="983"/>
                    <a:pt x="9744" y="933"/>
                    <a:pt x="9987" y="933"/>
                  </a:cubicBezTo>
                  <a:cubicBezTo>
                    <a:pt x="10032" y="933"/>
                    <a:pt x="10077" y="934"/>
                    <a:pt x="10121" y="938"/>
                  </a:cubicBezTo>
                  <a:cubicBezTo>
                    <a:pt x="10128" y="939"/>
                    <a:pt x="10136" y="940"/>
                    <a:pt x="10143" y="940"/>
                  </a:cubicBezTo>
                  <a:cubicBezTo>
                    <a:pt x="10188" y="944"/>
                    <a:pt x="10231" y="949"/>
                    <a:pt x="10275" y="956"/>
                  </a:cubicBezTo>
                  <a:cubicBezTo>
                    <a:pt x="10278" y="957"/>
                    <a:pt x="10281" y="958"/>
                    <a:pt x="10284" y="958"/>
                  </a:cubicBezTo>
                  <a:cubicBezTo>
                    <a:pt x="10615" y="1015"/>
                    <a:pt x="10918" y="1164"/>
                    <a:pt x="11161" y="1382"/>
                  </a:cubicBezTo>
                  <a:cubicBezTo>
                    <a:pt x="11163" y="1383"/>
                    <a:pt x="11164" y="1384"/>
                    <a:pt x="11165" y="1385"/>
                  </a:cubicBezTo>
                  <a:cubicBezTo>
                    <a:pt x="11196" y="1413"/>
                    <a:pt x="11227" y="1443"/>
                    <a:pt x="11255" y="1473"/>
                  </a:cubicBezTo>
                  <a:cubicBezTo>
                    <a:pt x="11262" y="1479"/>
                    <a:pt x="11268" y="1485"/>
                    <a:pt x="11274" y="1492"/>
                  </a:cubicBezTo>
                  <a:cubicBezTo>
                    <a:pt x="11301" y="1521"/>
                    <a:pt x="11328" y="1551"/>
                    <a:pt x="11353" y="1582"/>
                  </a:cubicBezTo>
                  <a:cubicBezTo>
                    <a:pt x="11359" y="1589"/>
                    <a:pt x="11365" y="1597"/>
                    <a:pt x="11371" y="1604"/>
                  </a:cubicBezTo>
                  <a:cubicBezTo>
                    <a:pt x="11392" y="1631"/>
                    <a:pt x="11413" y="1659"/>
                    <a:pt x="11433" y="1688"/>
                  </a:cubicBezTo>
                  <a:cubicBezTo>
                    <a:pt x="11438" y="1695"/>
                    <a:pt x="11443" y="1702"/>
                    <a:pt x="11448" y="1709"/>
                  </a:cubicBezTo>
                  <a:cubicBezTo>
                    <a:pt x="11469" y="1741"/>
                    <a:pt x="11490" y="1774"/>
                    <a:pt x="11510" y="1808"/>
                  </a:cubicBezTo>
                  <a:cubicBezTo>
                    <a:pt x="11516" y="1818"/>
                    <a:pt x="11522" y="1828"/>
                    <a:pt x="11527" y="1838"/>
                  </a:cubicBezTo>
                  <a:cubicBezTo>
                    <a:pt x="11546" y="1873"/>
                    <a:pt x="11565" y="1908"/>
                    <a:pt x="11582" y="1944"/>
                  </a:cubicBezTo>
                  <a:cubicBezTo>
                    <a:pt x="11586" y="1952"/>
                    <a:pt x="11589" y="1959"/>
                    <a:pt x="11593" y="1967"/>
                  </a:cubicBezTo>
                  <a:cubicBezTo>
                    <a:pt x="11610" y="2006"/>
                    <a:pt x="11627" y="2045"/>
                    <a:pt x="11641" y="2086"/>
                  </a:cubicBezTo>
                  <a:cubicBezTo>
                    <a:pt x="11641" y="2086"/>
                    <a:pt x="11642" y="2087"/>
                    <a:pt x="11642" y="2087"/>
                  </a:cubicBezTo>
                  <a:cubicBezTo>
                    <a:pt x="11658" y="2131"/>
                    <a:pt x="11672" y="2174"/>
                    <a:pt x="11685" y="2220"/>
                  </a:cubicBezTo>
                  <a:cubicBezTo>
                    <a:pt x="11727" y="2372"/>
                    <a:pt x="11751" y="2531"/>
                    <a:pt x="11751" y="2696"/>
                  </a:cubicBezTo>
                  <a:cubicBezTo>
                    <a:pt x="11751" y="2875"/>
                    <a:pt x="11724" y="3052"/>
                    <a:pt x="11671" y="3221"/>
                  </a:cubicBezTo>
                  <a:lnTo>
                    <a:pt x="12060" y="3342"/>
                  </a:lnTo>
                  <a:cubicBezTo>
                    <a:pt x="12125" y="3134"/>
                    <a:pt x="12157" y="2916"/>
                    <a:pt x="12157" y="2696"/>
                  </a:cubicBezTo>
                  <a:cubicBezTo>
                    <a:pt x="12157" y="2590"/>
                    <a:pt x="12150" y="2486"/>
                    <a:pt x="12135" y="2384"/>
                  </a:cubicBezTo>
                  <a:lnTo>
                    <a:pt x="12135" y="2384"/>
                  </a:lnTo>
                  <a:cubicBezTo>
                    <a:pt x="13023" y="2475"/>
                    <a:pt x="13718" y="3226"/>
                    <a:pt x="13718" y="4138"/>
                  </a:cubicBezTo>
                  <a:cubicBezTo>
                    <a:pt x="13718" y="4188"/>
                    <a:pt x="13715" y="4237"/>
                    <a:pt x="13712" y="4286"/>
                  </a:cubicBezTo>
                  <a:cubicBezTo>
                    <a:pt x="13709" y="4306"/>
                    <a:pt x="13706" y="4327"/>
                    <a:pt x="13704" y="4348"/>
                  </a:cubicBezTo>
                  <a:cubicBezTo>
                    <a:pt x="13623" y="5036"/>
                    <a:pt x="13146" y="5611"/>
                    <a:pt x="12487" y="5819"/>
                  </a:cubicBezTo>
                  <a:cubicBezTo>
                    <a:pt x="12485" y="5806"/>
                    <a:pt x="12484" y="5794"/>
                    <a:pt x="12483" y="5782"/>
                  </a:cubicBezTo>
                  <a:cubicBezTo>
                    <a:pt x="12413" y="5207"/>
                    <a:pt x="12123" y="4692"/>
                    <a:pt x="11667" y="4335"/>
                  </a:cubicBezTo>
                  <a:lnTo>
                    <a:pt x="11415" y="4656"/>
                  </a:lnTo>
                  <a:cubicBezTo>
                    <a:pt x="11786" y="4946"/>
                    <a:pt x="12022" y="5364"/>
                    <a:pt x="12079" y="5831"/>
                  </a:cubicBezTo>
                  <a:cubicBezTo>
                    <a:pt x="12136" y="6299"/>
                    <a:pt x="12007" y="6761"/>
                    <a:pt x="11716" y="7132"/>
                  </a:cubicBezTo>
                  <a:lnTo>
                    <a:pt x="12037" y="7382"/>
                  </a:lnTo>
                  <a:cubicBezTo>
                    <a:pt x="12299" y="7048"/>
                    <a:pt x="12453" y="6654"/>
                    <a:pt x="12490" y="6241"/>
                  </a:cubicBezTo>
                  <a:cubicBezTo>
                    <a:pt x="13228" y="6055"/>
                    <a:pt x="13800" y="5501"/>
                    <a:pt x="14023" y="4797"/>
                  </a:cubicBezTo>
                  <a:cubicBezTo>
                    <a:pt x="14392" y="5129"/>
                    <a:pt x="14605" y="5600"/>
                    <a:pt x="14605" y="6105"/>
                  </a:cubicBezTo>
                  <a:cubicBezTo>
                    <a:pt x="14605" y="6142"/>
                    <a:pt x="14604" y="6178"/>
                    <a:pt x="14601" y="6213"/>
                  </a:cubicBezTo>
                  <a:cubicBezTo>
                    <a:pt x="14600" y="6222"/>
                    <a:pt x="14600" y="6231"/>
                    <a:pt x="14600" y="6240"/>
                  </a:cubicBezTo>
                  <a:cubicBezTo>
                    <a:pt x="14597" y="6269"/>
                    <a:pt x="14594" y="6299"/>
                    <a:pt x="14590" y="6329"/>
                  </a:cubicBezTo>
                  <a:cubicBezTo>
                    <a:pt x="14589" y="6335"/>
                    <a:pt x="14589" y="6341"/>
                    <a:pt x="14588" y="6347"/>
                  </a:cubicBezTo>
                  <a:cubicBezTo>
                    <a:pt x="14545" y="6651"/>
                    <a:pt x="14424" y="6937"/>
                    <a:pt x="14240" y="7178"/>
                  </a:cubicBezTo>
                  <a:cubicBezTo>
                    <a:pt x="14237" y="7182"/>
                    <a:pt x="14234" y="7185"/>
                    <a:pt x="14231" y="7189"/>
                  </a:cubicBezTo>
                  <a:cubicBezTo>
                    <a:pt x="14213" y="7213"/>
                    <a:pt x="14193" y="7237"/>
                    <a:pt x="14173" y="7259"/>
                  </a:cubicBezTo>
                  <a:cubicBezTo>
                    <a:pt x="14167" y="7265"/>
                    <a:pt x="14163" y="7272"/>
                    <a:pt x="14158" y="7278"/>
                  </a:cubicBezTo>
                  <a:cubicBezTo>
                    <a:pt x="14134" y="7303"/>
                    <a:pt x="14111" y="7328"/>
                    <a:pt x="14087" y="7353"/>
                  </a:cubicBezTo>
                  <a:cubicBezTo>
                    <a:pt x="14082" y="7357"/>
                    <a:pt x="14077" y="7362"/>
                    <a:pt x="14072" y="7367"/>
                  </a:cubicBezTo>
                  <a:cubicBezTo>
                    <a:pt x="14053" y="7386"/>
                    <a:pt x="14033" y="7404"/>
                    <a:pt x="14013" y="7422"/>
                  </a:cubicBezTo>
                  <a:cubicBezTo>
                    <a:pt x="14002" y="7431"/>
                    <a:pt x="13992" y="7440"/>
                    <a:pt x="13982" y="7449"/>
                  </a:cubicBezTo>
                  <a:cubicBezTo>
                    <a:pt x="13965" y="7463"/>
                    <a:pt x="13948" y="7477"/>
                    <a:pt x="13931" y="7491"/>
                  </a:cubicBezTo>
                  <a:cubicBezTo>
                    <a:pt x="13920" y="7499"/>
                    <a:pt x="13911" y="7506"/>
                    <a:pt x="13900" y="7514"/>
                  </a:cubicBezTo>
                  <a:cubicBezTo>
                    <a:pt x="13875" y="7534"/>
                    <a:pt x="13849" y="7553"/>
                    <a:pt x="13822" y="7570"/>
                  </a:cubicBezTo>
                  <a:cubicBezTo>
                    <a:pt x="13812" y="7577"/>
                    <a:pt x="13802" y="7583"/>
                    <a:pt x="13792" y="7589"/>
                  </a:cubicBezTo>
                  <a:cubicBezTo>
                    <a:pt x="13772" y="7602"/>
                    <a:pt x="13752" y="7615"/>
                    <a:pt x="13731" y="7627"/>
                  </a:cubicBezTo>
                  <a:cubicBezTo>
                    <a:pt x="13469" y="7781"/>
                    <a:pt x="13166" y="7869"/>
                    <a:pt x="12841" y="7869"/>
                  </a:cubicBezTo>
                  <a:lnTo>
                    <a:pt x="12841" y="8276"/>
                  </a:lnTo>
                  <a:cubicBezTo>
                    <a:pt x="13123" y="8276"/>
                    <a:pt x="13393" y="8221"/>
                    <a:pt x="13640" y="8123"/>
                  </a:cubicBezTo>
                  <a:cubicBezTo>
                    <a:pt x="13641" y="8138"/>
                    <a:pt x="13642" y="8152"/>
                    <a:pt x="13642" y="8167"/>
                  </a:cubicBezTo>
                  <a:cubicBezTo>
                    <a:pt x="13642" y="8794"/>
                    <a:pt x="13313" y="9346"/>
                    <a:pt x="12818" y="9659"/>
                  </a:cubicBezTo>
                  <a:cubicBezTo>
                    <a:pt x="12545" y="9819"/>
                    <a:pt x="12239" y="9902"/>
                    <a:pt x="11926" y="9902"/>
                  </a:cubicBezTo>
                  <a:cubicBezTo>
                    <a:pt x="11820" y="9902"/>
                    <a:pt x="11712" y="9892"/>
                    <a:pt x="11605" y="9873"/>
                  </a:cubicBezTo>
                  <a:cubicBezTo>
                    <a:pt x="11141" y="9787"/>
                    <a:pt x="10739" y="9526"/>
                    <a:pt x="10471" y="9138"/>
                  </a:cubicBezTo>
                  <a:lnTo>
                    <a:pt x="10136" y="9369"/>
                  </a:lnTo>
                  <a:cubicBezTo>
                    <a:pt x="10388" y="9734"/>
                    <a:pt x="10737" y="10007"/>
                    <a:pt x="11142" y="10163"/>
                  </a:cubicBezTo>
                  <a:cubicBezTo>
                    <a:pt x="10806" y="10325"/>
                    <a:pt x="10444" y="10404"/>
                    <a:pt x="10084" y="10404"/>
                  </a:cubicBezTo>
                  <a:cubicBezTo>
                    <a:pt x="9347" y="10404"/>
                    <a:pt x="8620" y="10072"/>
                    <a:pt x="8142" y="9449"/>
                  </a:cubicBezTo>
                  <a:cubicBezTo>
                    <a:pt x="8348" y="9309"/>
                    <a:pt x="8530" y="9134"/>
                    <a:pt x="8678" y="8929"/>
                  </a:cubicBezTo>
                  <a:cubicBezTo>
                    <a:pt x="8992" y="9107"/>
                    <a:pt x="9356" y="9209"/>
                    <a:pt x="9741" y="9209"/>
                  </a:cubicBezTo>
                  <a:lnTo>
                    <a:pt x="9741" y="8802"/>
                  </a:lnTo>
                  <a:cubicBezTo>
                    <a:pt x="8770" y="8802"/>
                    <a:pt x="7979" y="8010"/>
                    <a:pt x="7979" y="7038"/>
                  </a:cubicBezTo>
                  <a:lnTo>
                    <a:pt x="7571" y="7038"/>
                  </a:lnTo>
                  <a:cubicBezTo>
                    <a:pt x="7571" y="7703"/>
                    <a:pt x="7872" y="8298"/>
                    <a:pt x="8344" y="8697"/>
                  </a:cubicBezTo>
                  <a:cubicBezTo>
                    <a:pt x="8062" y="9081"/>
                    <a:pt x="7636" y="9336"/>
                    <a:pt x="7166" y="9401"/>
                  </a:cubicBezTo>
                  <a:cubicBezTo>
                    <a:pt x="7161" y="9402"/>
                    <a:pt x="7156" y="9403"/>
                    <a:pt x="7152" y="9403"/>
                  </a:cubicBezTo>
                  <a:cubicBezTo>
                    <a:pt x="7120" y="9407"/>
                    <a:pt x="7088" y="9411"/>
                    <a:pt x="7056" y="9412"/>
                  </a:cubicBezTo>
                  <a:cubicBezTo>
                    <a:pt x="7049" y="9413"/>
                    <a:pt x="7042" y="9414"/>
                    <a:pt x="7035" y="9414"/>
                  </a:cubicBezTo>
                  <a:cubicBezTo>
                    <a:pt x="6997" y="9417"/>
                    <a:pt x="6960" y="9419"/>
                    <a:pt x="6922" y="9419"/>
                  </a:cubicBezTo>
                  <a:cubicBezTo>
                    <a:pt x="6468" y="9419"/>
                    <a:pt x="6054" y="9247"/>
                    <a:pt x="5742" y="8964"/>
                  </a:cubicBezTo>
                  <a:cubicBezTo>
                    <a:pt x="5738" y="8961"/>
                    <a:pt x="5736" y="8958"/>
                    <a:pt x="5732" y="8956"/>
                  </a:cubicBezTo>
                  <a:cubicBezTo>
                    <a:pt x="5715" y="8940"/>
                    <a:pt x="5699" y="8924"/>
                    <a:pt x="5683" y="8909"/>
                  </a:cubicBezTo>
                  <a:cubicBezTo>
                    <a:pt x="5678" y="8903"/>
                    <a:pt x="5673" y="8898"/>
                    <a:pt x="5667" y="8893"/>
                  </a:cubicBezTo>
                  <a:cubicBezTo>
                    <a:pt x="5352" y="8574"/>
                    <a:pt x="5158" y="8137"/>
                    <a:pt x="5158" y="7655"/>
                  </a:cubicBezTo>
                  <a:lnTo>
                    <a:pt x="4752" y="7655"/>
                  </a:lnTo>
                  <a:cubicBezTo>
                    <a:pt x="4752" y="8105"/>
                    <a:pt x="4889" y="8524"/>
                    <a:pt x="5125" y="8871"/>
                  </a:cubicBezTo>
                  <a:cubicBezTo>
                    <a:pt x="5068" y="8876"/>
                    <a:pt x="5012" y="8881"/>
                    <a:pt x="4955" y="8881"/>
                  </a:cubicBezTo>
                  <a:cubicBezTo>
                    <a:pt x="4906" y="8881"/>
                    <a:pt x="4857" y="8878"/>
                    <a:pt x="4809" y="8874"/>
                  </a:cubicBezTo>
                  <a:cubicBezTo>
                    <a:pt x="4802" y="8874"/>
                    <a:pt x="4795" y="8873"/>
                    <a:pt x="4788" y="8873"/>
                  </a:cubicBezTo>
                  <a:cubicBezTo>
                    <a:pt x="4744" y="8869"/>
                    <a:pt x="4699" y="8862"/>
                    <a:pt x="4655" y="8855"/>
                  </a:cubicBezTo>
                  <a:cubicBezTo>
                    <a:pt x="4646" y="8853"/>
                    <a:pt x="4635" y="8851"/>
                    <a:pt x="4625" y="8849"/>
                  </a:cubicBezTo>
                  <a:cubicBezTo>
                    <a:pt x="4584" y="8841"/>
                    <a:pt x="4543" y="8833"/>
                    <a:pt x="4503" y="8821"/>
                  </a:cubicBezTo>
                  <a:cubicBezTo>
                    <a:pt x="4490" y="8819"/>
                    <a:pt x="4478" y="8814"/>
                    <a:pt x="4466" y="8811"/>
                  </a:cubicBezTo>
                  <a:cubicBezTo>
                    <a:pt x="4433" y="8801"/>
                    <a:pt x="4400" y="8791"/>
                    <a:pt x="4366" y="8779"/>
                  </a:cubicBezTo>
                  <a:cubicBezTo>
                    <a:pt x="4348" y="8772"/>
                    <a:pt x="4329" y="8765"/>
                    <a:pt x="4311" y="8759"/>
                  </a:cubicBezTo>
                  <a:cubicBezTo>
                    <a:pt x="4287" y="8749"/>
                    <a:pt x="4263" y="8739"/>
                    <a:pt x="4240" y="8729"/>
                  </a:cubicBezTo>
                  <a:cubicBezTo>
                    <a:pt x="4211" y="8716"/>
                    <a:pt x="4182" y="8702"/>
                    <a:pt x="4154" y="8688"/>
                  </a:cubicBezTo>
                  <a:cubicBezTo>
                    <a:pt x="4138" y="8680"/>
                    <a:pt x="4122" y="8671"/>
                    <a:pt x="4106" y="8662"/>
                  </a:cubicBezTo>
                  <a:cubicBezTo>
                    <a:pt x="3815" y="8502"/>
                    <a:pt x="3574" y="8262"/>
                    <a:pt x="3412" y="7971"/>
                  </a:cubicBezTo>
                  <a:cubicBezTo>
                    <a:pt x="3402" y="7952"/>
                    <a:pt x="3391" y="7933"/>
                    <a:pt x="3382" y="7912"/>
                  </a:cubicBezTo>
                  <a:cubicBezTo>
                    <a:pt x="3370" y="7890"/>
                    <a:pt x="3359" y="7867"/>
                    <a:pt x="3348" y="7844"/>
                  </a:cubicBezTo>
                  <a:cubicBezTo>
                    <a:pt x="3334" y="7814"/>
                    <a:pt x="3321" y="7782"/>
                    <a:pt x="3309" y="7751"/>
                  </a:cubicBezTo>
                  <a:cubicBezTo>
                    <a:pt x="3306" y="7742"/>
                    <a:pt x="3302" y="7734"/>
                    <a:pt x="3299" y="7726"/>
                  </a:cubicBezTo>
                  <a:cubicBezTo>
                    <a:pt x="3283" y="7681"/>
                    <a:pt x="3269" y="7637"/>
                    <a:pt x="3256" y="7590"/>
                  </a:cubicBezTo>
                  <a:cubicBezTo>
                    <a:pt x="3255" y="7587"/>
                    <a:pt x="3254" y="7582"/>
                    <a:pt x="3252" y="7578"/>
                  </a:cubicBezTo>
                  <a:cubicBezTo>
                    <a:pt x="3239" y="7530"/>
                    <a:pt x="3229" y="7480"/>
                    <a:pt x="3219" y="7430"/>
                  </a:cubicBezTo>
                  <a:cubicBezTo>
                    <a:pt x="3201" y="7328"/>
                    <a:pt x="3191" y="7224"/>
                    <a:pt x="3191" y="7117"/>
                  </a:cubicBezTo>
                  <a:cubicBezTo>
                    <a:pt x="3191" y="6864"/>
                    <a:pt x="3244" y="6618"/>
                    <a:pt x="3348" y="6390"/>
                  </a:cubicBezTo>
                  <a:lnTo>
                    <a:pt x="2976" y="6222"/>
                  </a:lnTo>
                  <a:cubicBezTo>
                    <a:pt x="2849" y="6504"/>
                    <a:pt x="2784" y="6805"/>
                    <a:pt x="2784" y="7117"/>
                  </a:cubicBezTo>
                  <a:cubicBezTo>
                    <a:pt x="2784" y="7191"/>
                    <a:pt x="2788" y="7265"/>
                    <a:pt x="2795" y="7337"/>
                  </a:cubicBezTo>
                  <a:cubicBezTo>
                    <a:pt x="2597" y="7412"/>
                    <a:pt x="2387" y="7451"/>
                    <a:pt x="2171" y="7451"/>
                  </a:cubicBezTo>
                  <a:cubicBezTo>
                    <a:pt x="1199" y="7451"/>
                    <a:pt x="408" y="6660"/>
                    <a:pt x="408" y="5688"/>
                  </a:cubicBezTo>
                  <a:cubicBezTo>
                    <a:pt x="408" y="5657"/>
                    <a:pt x="409" y="5627"/>
                    <a:pt x="410" y="5598"/>
                  </a:cubicBezTo>
                  <a:cubicBezTo>
                    <a:pt x="410" y="5594"/>
                    <a:pt x="410" y="5591"/>
                    <a:pt x="410" y="5586"/>
                  </a:cubicBezTo>
                  <a:cubicBezTo>
                    <a:pt x="456" y="4795"/>
                    <a:pt x="1025" y="4142"/>
                    <a:pt x="1776" y="3969"/>
                  </a:cubicBezTo>
                  <a:lnTo>
                    <a:pt x="1776" y="3969"/>
                  </a:lnTo>
                  <a:cubicBezTo>
                    <a:pt x="1640" y="4388"/>
                    <a:pt x="1628" y="4850"/>
                    <a:pt x="1772" y="5300"/>
                  </a:cubicBezTo>
                  <a:lnTo>
                    <a:pt x="2160" y="5176"/>
                  </a:lnTo>
                  <a:cubicBezTo>
                    <a:pt x="1863" y="4251"/>
                    <a:pt x="2375" y="3255"/>
                    <a:pt x="3301" y="2958"/>
                  </a:cubicBezTo>
                  <a:lnTo>
                    <a:pt x="3177" y="2571"/>
                  </a:lnTo>
                  <a:cubicBezTo>
                    <a:pt x="2653" y="2738"/>
                    <a:pt x="2239" y="3087"/>
                    <a:pt x="1977" y="3527"/>
                  </a:cubicBezTo>
                  <a:cubicBezTo>
                    <a:pt x="1592" y="3561"/>
                    <a:pt x="1236" y="3696"/>
                    <a:pt x="935" y="3905"/>
                  </a:cubicBezTo>
                  <a:cubicBezTo>
                    <a:pt x="934" y="3881"/>
                    <a:pt x="933" y="3858"/>
                    <a:pt x="933" y="3834"/>
                  </a:cubicBezTo>
                  <a:cubicBezTo>
                    <a:pt x="933" y="2861"/>
                    <a:pt x="1724" y="2070"/>
                    <a:pt x="2696" y="2070"/>
                  </a:cubicBezTo>
                  <a:cubicBezTo>
                    <a:pt x="2772" y="2070"/>
                    <a:pt x="2851" y="2076"/>
                    <a:pt x="2931" y="2086"/>
                  </a:cubicBezTo>
                  <a:lnTo>
                    <a:pt x="3092" y="2108"/>
                  </a:lnTo>
                  <a:lnTo>
                    <a:pt x="3148" y="1956"/>
                  </a:lnTo>
                  <a:cubicBezTo>
                    <a:pt x="3404" y="1270"/>
                    <a:pt x="4069" y="809"/>
                    <a:pt x="4800" y="809"/>
                  </a:cubicBezTo>
                  <a:cubicBezTo>
                    <a:pt x="4839" y="809"/>
                    <a:pt x="4877" y="811"/>
                    <a:pt x="4916" y="814"/>
                  </a:cubicBezTo>
                  <a:cubicBezTo>
                    <a:pt x="4926" y="815"/>
                    <a:pt x="4936" y="816"/>
                    <a:pt x="4946" y="816"/>
                  </a:cubicBezTo>
                  <a:cubicBezTo>
                    <a:pt x="4979" y="819"/>
                    <a:pt x="5011" y="823"/>
                    <a:pt x="5043" y="827"/>
                  </a:cubicBezTo>
                  <a:cubicBezTo>
                    <a:pt x="5049" y="828"/>
                    <a:pt x="5055" y="829"/>
                    <a:pt x="5061" y="830"/>
                  </a:cubicBezTo>
                  <a:cubicBezTo>
                    <a:pt x="5099" y="835"/>
                    <a:pt x="5136" y="842"/>
                    <a:pt x="5172" y="850"/>
                  </a:cubicBezTo>
                  <a:cubicBezTo>
                    <a:pt x="5182" y="851"/>
                    <a:pt x="5192" y="854"/>
                    <a:pt x="5201" y="857"/>
                  </a:cubicBezTo>
                  <a:cubicBezTo>
                    <a:pt x="5230" y="863"/>
                    <a:pt x="5260" y="871"/>
                    <a:pt x="5288" y="879"/>
                  </a:cubicBezTo>
                  <a:cubicBezTo>
                    <a:pt x="5297" y="882"/>
                    <a:pt x="5306" y="884"/>
                    <a:pt x="5315" y="886"/>
                  </a:cubicBezTo>
                  <a:cubicBezTo>
                    <a:pt x="5350" y="897"/>
                    <a:pt x="5383" y="909"/>
                    <a:pt x="5417" y="921"/>
                  </a:cubicBezTo>
                  <a:cubicBezTo>
                    <a:pt x="5427" y="926"/>
                    <a:pt x="5438" y="930"/>
                    <a:pt x="5449" y="934"/>
                  </a:cubicBezTo>
                  <a:cubicBezTo>
                    <a:pt x="5474" y="944"/>
                    <a:pt x="5498" y="954"/>
                    <a:pt x="5523" y="966"/>
                  </a:cubicBezTo>
                  <a:cubicBezTo>
                    <a:pt x="5534" y="970"/>
                    <a:pt x="5545" y="975"/>
                    <a:pt x="5557" y="981"/>
                  </a:cubicBezTo>
                  <a:cubicBezTo>
                    <a:pt x="5587" y="995"/>
                    <a:pt x="5618" y="1011"/>
                    <a:pt x="5647" y="1027"/>
                  </a:cubicBezTo>
                  <a:cubicBezTo>
                    <a:pt x="5660" y="1034"/>
                    <a:pt x="5671" y="1041"/>
                    <a:pt x="5683" y="1048"/>
                  </a:cubicBezTo>
                  <a:cubicBezTo>
                    <a:pt x="5704" y="1060"/>
                    <a:pt x="5725" y="1072"/>
                    <a:pt x="5745" y="1085"/>
                  </a:cubicBezTo>
                  <a:cubicBezTo>
                    <a:pt x="6161" y="1351"/>
                    <a:pt x="6458" y="1784"/>
                    <a:pt x="6541" y="2289"/>
                  </a:cubicBezTo>
                  <a:cubicBezTo>
                    <a:pt x="6431" y="2290"/>
                    <a:pt x="6319" y="2299"/>
                    <a:pt x="6207" y="2317"/>
                  </a:cubicBezTo>
                  <a:cubicBezTo>
                    <a:pt x="5634" y="2406"/>
                    <a:pt x="5131" y="2714"/>
                    <a:pt x="4790" y="3183"/>
                  </a:cubicBezTo>
                  <a:lnTo>
                    <a:pt x="5119" y="3423"/>
                  </a:lnTo>
                  <a:cubicBezTo>
                    <a:pt x="5397" y="3041"/>
                    <a:pt x="5805" y="2792"/>
                    <a:pt x="6271" y="2718"/>
                  </a:cubicBezTo>
                  <a:cubicBezTo>
                    <a:pt x="6364" y="2704"/>
                    <a:pt x="6457" y="2696"/>
                    <a:pt x="6549" y="2696"/>
                  </a:cubicBezTo>
                  <a:cubicBezTo>
                    <a:pt x="6919" y="2696"/>
                    <a:pt x="7278" y="2813"/>
                    <a:pt x="7583" y="3034"/>
                  </a:cubicBezTo>
                  <a:lnTo>
                    <a:pt x="7822" y="2706"/>
                  </a:lnTo>
                  <a:cubicBezTo>
                    <a:pt x="7560" y="2515"/>
                    <a:pt x="7266" y="2387"/>
                    <a:pt x="6957" y="2328"/>
                  </a:cubicBezTo>
                  <a:cubicBezTo>
                    <a:pt x="6892" y="1757"/>
                    <a:pt x="6605" y="1251"/>
                    <a:pt x="6184" y="903"/>
                  </a:cubicBezTo>
                  <a:cubicBezTo>
                    <a:pt x="6512" y="586"/>
                    <a:pt x="6947" y="407"/>
                    <a:pt x="7408" y="407"/>
                  </a:cubicBezTo>
                  <a:close/>
                  <a:moveTo>
                    <a:pt x="7408" y="0"/>
                  </a:moveTo>
                  <a:cubicBezTo>
                    <a:pt x="6812" y="0"/>
                    <a:pt x="6251" y="242"/>
                    <a:pt x="5842" y="669"/>
                  </a:cubicBezTo>
                  <a:cubicBezTo>
                    <a:pt x="5832" y="664"/>
                    <a:pt x="5822" y="659"/>
                    <a:pt x="5812" y="654"/>
                  </a:cubicBezTo>
                  <a:cubicBezTo>
                    <a:pt x="5786" y="640"/>
                    <a:pt x="5761" y="627"/>
                    <a:pt x="5735" y="615"/>
                  </a:cubicBezTo>
                  <a:cubicBezTo>
                    <a:pt x="5718" y="607"/>
                    <a:pt x="5701" y="599"/>
                    <a:pt x="5684" y="592"/>
                  </a:cubicBezTo>
                  <a:cubicBezTo>
                    <a:pt x="5663" y="582"/>
                    <a:pt x="5642" y="574"/>
                    <a:pt x="5621" y="565"/>
                  </a:cubicBezTo>
                  <a:cubicBezTo>
                    <a:pt x="5605" y="558"/>
                    <a:pt x="5588" y="551"/>
                    <a:pt x="5571" y="545"/>
                  </a:cubicBezTo>
                  <a:cubicBezTo>
                    <a:pt x="5548" y="536"/>
                    <a:pt x="5524" y="527"/>
                    <a:pt x="5501" y="520"/>
                  </a:cubicBezTo>
                  <a:cubicBezTo>
                    <a:pt x="5486" y="514"/>
                    <a:pt x="5471" y="509"/>
                    <a:pt x="5456" y="505"/>
                  </a:cubicBezTo>
                  <a:cubicBezTo>
                    <a:pt x="5419" y="493"/>
                    <a:pt x="5380" y="481"/>
                    <a:pt x="5342" y="472"/>
                  </a:cubicBezTo>
                  <a:cubicBezTo>
                    <a:pt x="5336" y="470"/>
                    <a:pt x="5329" y="468"/>
                    <a:pt x="5323" y="467"/>
                  </a:cubicBezTo>
                  <a:cubicBezTo>
                    <a:pt x="5289" y="458"/>
                    <a:pt x="5254" y="451"/>
                    <a:pt x="5220" y="444"/>
                  </a:cubicBezTo>
                  <a:cubicBezTo>
                    <a:pt x="5206" y="441"/>
                    <a:pt x="5193" y="439"/>
                    <a:pt x="5179" y="437"/>
                  </a:cubicBezTo>
                  <a:cubicBezTo>
                    <a:pt x="5152" y="431"/>
                    <a:pt x="5123" y="427"/>
                    <a:pt x="5096" y="424"/>
                  </a:cubicBezTo>
                  <a:cubicBezTo>
                    <a:pt x="5082" y="422"/>
                    <a:pt x="5067" y="420"/>
                    <a:pt x="5052" y="418"/>
                  </a:cubicBezTo>
                  <a:cubicBezTo>
                    <a:pt x="5023" y="415"/>
                    <a:pt x="4994" y="412"/>
                    <a:pt x="4965" y="410"/>
                  </a:cubicBezTo>
                  <a:cubicBezTo>
                    <a:pt x="4952" y="409"/>
                    <a:pt x="4939" y="408"/>
                    <a:pt x="4926" y="407"/>
                  </a:cubicBezTo>
                  <a:cubicBezTo>
                    <a:pt x="4884" y="404"/>
                    <a:pt x="4842" y="403"/>
                    <a:pt x="4800" y="403"/>
                  </a:cubicBezTo>
                  <a:cubicBezTo>
                    <a:pt x="3953" y="403"/>
                    <a:pt x="3179" y="905"/>
                    <a:pt x="2828" y="1668"/>
                  </a:cubicBezTo>
                  <a:cubicBezTo>
                    <a:pt x="2783" y="1664"/>
                    <a:pt x="2740" y="1663"/>
                    <a:pt x="2696" y="1663"/>
                  </a:cubicBezTo>
                  <a:cubicBezTo>
                    <a:pt x="1500" y="1663"/>
                    <a:pt x="526" y="2637"/>
                    <a:pt x="526" y="3834"/>
                  </a:cubicBezTo>
                  <a:cubicBezTo>
                    <a:pt x="526" y="3967"/>
                    <a:pt x="538" y="4099"/>
                    <a:pt x="562" y="4230"/>
                  </a:cubicBezTo>
                  <a:cubicBezTo>
                    <a:pt x="299" y="4520"/>
                    <a:pt x="123" y="4870"/>
                    <a:pt x="45" y="5247"/>
                  </a:cubicBezTo>
                  <a:cubicBezTo>
                    <a:pt x="45" y="5249"/>
                    <a:pt x="44" y="5251"/>
                    <a:pt x="44" y="5254"/>
                  </a:cubicBezTo>
                  <a:cubicBezTo>
                    <a:pt x="38" y="5284"/>
                    <a:pt x="32" y="5315"/>
                    <a:pt x="28" y="5346"/>
                  </a:cubicBezTo>
                  <a:cubicBezTo>
                    <a:pt x="27" y="5352"/>
                    <a:pt x="26" y="5358"/>
                    <a:pt x="25" y="5363"/>
                  </a:cubicBezTo>
                  <a:cubicBezTo>
                    <a:pt x="21" y="5391"/>
                    <a:pt x="17" y="5420"/>
                    <a:pt x="14" y="5448"/>
                  </a:cubicBezTo>
                  <a:cubicBezTo>
                    <a:pt x="13" y="5455"/>
                    <a:pt x="12" y="5464"/>
                    <a:pt x="11" y="5472"/>
                  </a:cubicBezTo>
                  <a:cubicBezTo>
                    <a:pt x="9" y="5499"/>
                    <a:pt x="7" y="5526"/>
                    <a:pt x="5" y="5554"/>
                  </a:cubicBezTo>
                  <a:cubicBezTo>
                    <a:pt x="4" y="5563"/>
                    <a:pt x="3" y="5572"/>
                    <a:pt x="3" y="5580"/>
                  </a:cubicBezTo>
                  <a:cubicBezTo>
                    <a:pt x="2" y="5616"/>
                    <a:pt x="1" y="5652"/>
                    <a:pt x="1" y="5688"/>
                  </a:cubicBezTo>
                  <a:cubicBezTo>
                    <a:pt x="1" y="6885"/>
                    <a:pt x="974" y="7858"/>
                    <a:pt x="2171" y="7858"/>
                  </a:cubicBezTo>
                  <a:cubicBezTo>
                    <a:pt x="2414" y="7858"/>
                    <a:pt x="2650" y="7819"/>
                    <a:pt x="2876" y="7741"/>
                  </a:cubicBezTo>
                  <a:cubicBezTo>
                    <a:pt x="2876" y="7743"/>
                    <a:pt x="2877" y="7745"/>
                    <a:pt x="2878" y="7747"/>
                  </a:cubicBezTo>
                  <a:cubicBezTo>
                    <a:pt x="2892" y="7795"/>
                    <a:pt x="2908" y="7842"/>
                    <a:pt x="2926" y="7887"/>
                  </a:cubicBezTo>
                  <a:cubicBezTo>
                    <a:pt x="2932" y="7904"/>
                    <a:pt x="2938" y="7919"/>
                    <a:pt x="2944" y="7935"/>
                  </a:cubicBezTo>
                  <a:cubicBezTo>
                    <a:pt x="2958" y="7967"/>
                    <a:pt x="2972" y="7999"/>
                    <a:pt x="2986" y="8031"/>
                  </a:cubicBezTo>
                  <a:cubicBezTo>
                    <a:pt x="3001" y="8063"/>
                    <a:pt x="3017" y="8093"/>
                    <a:pt x="3032" y="8124"/>
                  </a:cubicBezTo>
                  <a:cubicBezTo>
                    <a:pt x="3040" y="8139"/>
                    <a:pt x="3048" y="8153"/>
                    <a:pt x="3056" y="8167"/>
                  </a:cubicBezTo>
                  <a:cubicBezTo>
                    <a:pt x="3271" y="8557"/>
                    <a:pt x="3600" y="8869"/>
                    <a:pt x="3995" y="9063"/>
                  </a:cubicBezTo>
                  <a:cubicBezTo>
                    <a:pt x="4011" y="9071"/>
                    <a:pt x="4027" y="9079"/>
                    <a:pt x="4043" y="9086"/>
                  </a:cubicBezTo>
                  <a:cubicBezTo>
                    <a:pt x="4076" y="9101"/>
                    <a:pt x="4108" y="9116"/>
                    <a:pt x="4142" y="9129"/>
                  </a:cubicBezTo>
                  <a:cubicBezTo>
                    <a:pt x="4170" y="9141"/>
                    <a:pt x="4200" y="9151"/>
                    <a:pt x="4229" y="9162"/>
                  </a:cubicBezTo>
                  <a:cubicBezTo>
                    <a:pt x="4248" y="9169"/>
                    <a:pt x="4268" y="9176"/>
                    <a:pt x="4287" y="9182"/>
                  </a:cubicBezTo>
                  <a:cubicBezTo>
                    <a:pt x="4330" y="9196"/>
                    <a:pt x="4373" y="9209"/>
                    <a:pt x="4415" y="9220"/>
                  </a:cubicBezTo>
                  <a:cubicBezTo>
                    <a:pt x="4428" y="9223"/>
                    <a:pt x="4440" y="9226"/>
                    <a:pt x="4452" y="9228"/>
                  </a:cubicBezTo>
                  <a:cubicBezTo>
                    <a:pt x="4492" y="9238"/>
                    <a:pt x="4533" y="9247"/>
                    <a:pt x="4574" y="9254"/>
                  </a:cubicBezTo>
                  <a:cubicBezTo>
                    <a:pt x="4586" y="9255"/>
                    <a:pt x="4598" y="9258"/>
                    <a:pt x="4610" y="9260"/>
                  </a:cubicBezTo>
                  <a:cubicBezTo>
                    <a:pt x="4659" y="9268"/>
                    <a:pt x="4710" y="9274"/>
                    <a:pt x="4759" y="9278"/>
                  </a:cubicBezTo>
                  <a:cubicBezTo>
                    <a:pt x="4772" y="9280"/>
                    <a:pt x="4783" y="9280"/>
                    <a:pt x="4794" y="9281"/>
                  </a:cubicBezTo>
                  <a:cubicBezTo>
                    <a:pt x="4847" y="9285"/>
                    <a:pt x="4901" y="9288"/>
                    <a:pt x="4955" y="9288"/>
                  </a:cubicBezTo>
                  <a:cubicBezTo>
                    <a:pt x="5116" y="9288"/>
                    <a:pt x="5276" y="9269"/>
                    <a:pt x="5433" y="9234"/>
                  </a:cubicBezTo>
                  <a:cubicBezTo>
                    <a:pt x="5782" y="9564"/>
                    <a:pt x="6219" y="9764"/>
                    <a:pt x="6692" y="9813"/>
                  </a:cubicBezTo>
                  <a:cubicBezTo>
                    <a:pt x="6696" y="9813"/>
                    <a:pt x="6699" y="9814"/>
                    <a:pt x="6702" y="9814"/>
                  </a:cubicBezTo>
                  <a:cubicBezTo>
                    <a:pt x="6733" y="9818"/>
                    <a:pt x="6763" y="9819"/>
                    <a:pt x="6794" y="9821"/>
                  </a:cubicBezTo>
                  <a:cubicBezTo>
                    <a:pt x="6800" y="9822"/>
                    <a:pt x="6806" y="9822"/>
                    <a:pt x="6812" y="9823"/>
                  </a:cubicBezTo>
                  <a:cubicBezTo>
                    <a:pt x="6849" y="9825"/>
                    <a:pt x="6885" y="9825"/>
                    <a:pt x="6922" y="9825"/>
                  </a:cubicBezTo>
                  <a:cubicBezTo>
                    <a:pt x="6968" y="9825"/>
                    <a:pt x="7012" y="9824"/>
                    <a:pt x="7057" y="9821"/>
                  </a:cubicBezTo>
                  <a:cubicBezTo>
                    <a:pt x="7066" y="9820"/>
                    <a:pt x="7076" y="9819"/>
                    <a:pt x="7085" y="9818"/>
                  </a:cubicBezTo>
                  <a:cubicBezTo>
                    <a:pt x="7126" y="9816"/>
                    <a:pt x="7165" y="9812"/>
                    <a:pt x="7205" y="9806"/>
                  </a:cubicBezTo>
                  <a:cubicBezTo>
                    <a:pt x="7209" y="9806"/>
                    <a:pt x="7213" y="9805"/>
                    <a:pt x="7216" y="9805"/>
                  </a:cubicBezTo>
                  <a:cubicBezTo>
                    <a:pt x="7411" y="9779"/>
                    <a:pt x="7601" y="9727"/>
                    <a:pt x="7782" y="9648"/>
                  </a:cubicBezTo>
                  <a:cubicBezTo>
                    <a:pt x="8339" y="10407"/>
                    <a:pt x="9206" y="10811"/>
                    <a:pt x="10085" y="10811"/>
                  </a:cubicBezTo>
                  <a:cubicBezTo>
                    <a:pt x="10634" y="10811"/>
                    <a:pt x="11187" y="10654"/>
                    <a:pt x="11674" y="10327"/>
                  </a:cubicBezTo>
                  <a:cubicBezTo>
                    <a:pt x="11744" y="10334"/>
                    <a:pt x="11812" y="10337"/>
                    <a:pt x="11878" y="10337"/>
                  </a:cubicBezTo>
                  <a:cubicBezTo>
                    <a:pt x="12295" y="10337"/>
                    <a:pt x="12684" y="10219"/>
                    <a:pt x="13015" y="10015"/>
                  </a:cubicBezTo>
                  <a:cubicBezTo>
                    <a:pt x="13062" y="9987"/>
                    <a:pt x="13109" y="9957"/>
                    <a:pt x="13155" y="9926"/>
                  </a:cubicBezTo>
                  <a:lnTo>
                    <a:pt x="13153" y="9922"/>
                  </a:lnTo>
                  <a:cubicBezTo>
                    <a:pt x="13695" y="9527"/>
                    <a:pt x="14050" y="8888"/>
                    <a:pt x="14050" y="8167"/>
                  </a:cubicBezTo>
                  <a:cubicBezTo>
                    <a:pt x="14050" y="8084"/>
                    <a:pt x="14044" y="8002"/>
                    <a:pt x="14035" y="7918"/>
                  </a:cubicBezTo>
                  <a:cubicBezTo>
                    <a:pt x="14039" y="7915"/>
                    <a:pt x="14043" y="7912"/>
                    <a:pt x="14049" y="7908"/>
                  </a:cubicBezTo>
                  <a:cubicBezTo>
                    <a:pt x="14070" y="7893"/>
                    <a:pt x="14093" y="7878"/>
                    <a:pt x="14115" y="7861"/>
                  </a:cubicBezTo>
                  <a:cubicBezTo>
                    <a:pt x="14139" y="7844"/>
                    <a:pt x="14161" y="7827"/>
                    <a:pt x="14183" y="7809"/>
                  </a:cubicBezTo>
                  <a:cubicBezTo>
                    <a:pt x="14200" y="7796"/>
                    <a:pt x="14215" y="7784"/>
                    <a:pt x="14231" y="7771"/>
                  </a:cubicBezTo>
                  <a:cubicBezTo>
                    <a:pt x="14247" y="7758"/>
                    <a:pt x="14263" y="7744"/>
                    <a:pt x="14277" y="7731"/>
                  </a:cubicBezTo>
                  <a:cubicBezTo>
                    <a:pt x="14293" y="7717"/>
                    <a:pt x="14309" y="7703"/>
                    <a:pt x="14324" y="7689"/>
                  </a:cubicBezTo>
                  <a:cubicBezTo>
                    <a:pt x="14338" y="7676"/>
                    <a:pt x="14351" y="7663"/>
                    <a:pt x="14364" y="7650"/>
                  </a:cubicBezTo>
                  <a:cubicBezTo>
                    <a:pt x="14385" y="7630"/>
                    <a:pt x="14404" y="7609"/>
                    <a:pt x="14423" y="7589"/>
                  </a:cubicBezTo>
                  <a:cubicBezTo>
                    <a:pt x="14431" y="7581"/>
                    <a:pt x="14439" y="7574"/>
                    <a:pt x="14446" y="7565"/>
                  </a:cubicBezTo>
                  <a:cubicBezTo>
                    <a:pt x="14473" y="7535"/>
                    <a:pt x="14499" y="7505"/>
                    <a:pt x="14524" y="7473"/>
                  </a:cubicBezTo>
                  <a:cubicBezTo>
                    <a:pt x="14531" y="7467"/>
                    <a:pt x="14535" y="7460"/>
                    <a:pt x="14540" y="7454"/>
                  </a:cubicBezTo>
                  <a:cubicBezTo>
                    <a:pt x="14562" y="7426"/>
                    <a:pt x="14583" y="7398"/>
                    <a:pt x="14604" y="7370"/>
                  </a:cubicBezTo>
                  <a:cubicBezTo>
                    <a:pt x="14607" y="7364"/>
                    <a:pt x="14612" y="7359"/>
                    <a:pt x="14615" y="7353"/>
                  </a:cubicBezTo>
                  <a:cubicBezTo>
                    <a:pt x="14790" y="7106"/>
                    <a:pt x="14915" y="6820"/>
                    <a:pt x="14973" y="6512"/>
                  </a:cubicBezTo>
                  <a:cubicBezTo>
                    <a:pt x="14973" y="6509"/>
                    <a:pt x="14974" y="6507"/>
                    <a:pt x="14974" y="6504"/>
                  </a:cubicBezTo>
                  <a:cubicBezTo>
                    <a:pt x="14981" y="6467"/>
                    <a:pt x="14987" y="6428"/>
                    <a:pt x="14992" y="6390"/>
                  </a:cubicBezTo>
                  <a:cubicBezTo>
                    <a:pt x="14993" y="6381"/>
                    <a:pt x="14995" y="6372"/>
                    <a:pt x="14996" y="6364"/>
                  </a:cubicBezTo>
                  <a:cubicBezTo>
                    <a:pt x="15000" y="6330"/>
                    <a:pt x="15003" y="6297"/>
                    <a:pt x="15006" y="6263"/>
                  </a:cubicBezTo>
                  <a:cubicBezTo>
                    <a:pt x="15006" y="6253"/>
                    <a:pt x="15007" y="6243"/>
                    <a:pt x="15008" y="6233"/>
                  </a:cubicBezTo>
                  <a:cubicBezTo>
                    <a:pt x="15010" y="6191"/>
                    <a:pt x="15012" y="6148"/>
                    <a:pt x="15012" y="6105"/>
                  </a:cubicBezTo>
                  <a:cubicBezTo>
                    <a:pt x="15012" y="5404"/>
                    <a:pt x="14679" y="4756"/>
                    <a:pt x="14115" y="4347"/>
                  </a:cubicBezTo>
                  <a:cubicBezTo>
                    <a:pt x="14115" y="4347"/>
                    <a:pt x="14115" y="4346"/>
                    <a:pt x="14115" y="4345"/>
                  </a:cubicBezTo>
                  <a:cubicBezTo>
                    <a:pt x="14118" y="4316"/>
                    <a:pt x="14119" y="4286"/>
                    <a:pt x="14121" y="4256"/>
                  </a:cubicBezTo>
                  <a:cubicBezTo>
                    <a:pt x="14122" y="4251"/>
                    <a:pt x="14122" y="4246"/>
                    <a:pt x="14122" y="4241"/>
                  </a:cubicBezTo>
                  <a:cubicBezTo>
                    <a:pt x="14124" y="4207"/>
                    <a:pt x="14125" y="4173"/>
                    <a:pt x="14125" y="4138"/>
                  </a:cubicBezTo>
                  <a:cubicBezTo>
                    <a:pt x="14125" y="4101"/>
                    <a:pt x="14124" y="4065"/>
                    <a:pt x="14122" y="4028"/>
                  </a:cubicBezTo>
                  <a:cubicBezTo>
                    <a:pt x="14121" y="4016"/>
                    <a:pt x="14120" y="4003"/>
                    <a:pt x="14119" y="3992"/>
                  </a:cubicBezTo>
                  <a:cubicBezTo>
                    <a:pt x="14118" y="3968"/>
                    <a:pt x="14116" y="3943"/>
                    <a:pt x="14114" y="3919"/>
                  </a:cubicBezTo>
                  <a:cubicBezTo>
                    <a:pt x="14112" y="3904"/>
                    <a:pt x="14110" y="3890"/>
                    <a:pt x="14108" y="3875"/>
                  </a:cubicBezTo>
                  <a:cubicBezTo>
                    <a:pt x="14105" y="3854"/>
                    <a:pt x="14104" y="3832"/>
                    <a:pt x="14100" y="3811"/>
                  </a:cubicBezTo>
                  <a:cubicBezTo>
                    <a:pt x="14098" y="3796"/>
                    <a:pt x="14095" y="3781"/>
                    <a:pt x="14092" y="3765"/>
                  </a:cubicBezTo>
                  <a:cubicBezTo>
                    <a:pt x="14089" y="3745"/>
                    <a:pt x="14085" y="3726"/>
                    <a:pt x="14082" y="3706"/>
                  </a:cubicBezTo>
                  <a:cubicBezTo>
                    <a:pt x="14078" y="3690"/>
                    <a:pt x="14074" y="3674"/>
                    <a:pt x="14070" y="3659"/>
                  </a:cubicBezTo>
                  <a:cubicBezTo>
                    <a:pt x="14066" y="3639"/>
                    <a:pt x="14063" y="3621"/>
                    <a:pt x="14057" y="3602"/>
                  </a:cubicBezTo>
                  <a:cubicBezTo>
                    <a:pt x="14054" y="3586"/>
                    <a:pt x="14049" y="3570"/>
                    <a:pt x="14044" y="3554"/>
                  </a:cubicBezTo>
                  <a:cubicBezTo>
                    <a:pt x="14039" y="3536"/>
                    <a:pt x="14035" y="3518"/>
                    <a:pt x="14029" y="3500"/>
                  </a:cubicBezTo>
                  <a:cubicBezTo>
                    <a:pt x="14024" y="3484"/>
                    <a:pt x="14018" y="3468"/>
                    <a:pt x="14013" y="3452"/>
                  </a:cubicBezTo>
                  <a:cubicBezTo>
                    <a:pt x="14008" y="3435"/>
                    <a:pt x="14001" y="3418"/>
                    <a:pt x="13995" y="3400"/>
                  </a:cubicBezTo>
                  <a:cubicBezTo>
                    <a:pt x="13990" y="3384"/>
                    <a:pt x="13983" y="3369"/>
                    <a:pt x="13977" y="3353"/>
                  </a:cubicBezTo>
                  <a:cubicBezTo>
                    <a:pt x="13971" y="3336"/>
                    <a:pt x="13965" y="3319"/>
                    <a:pt x="13958" y="3302"/>
                  </a:cubicBezTo>
                  <a:cubicBezTo>
                    <a:pt x="13951" y="3287"/>
                    <a:pt x="13944" y="3272"/>
                    <a:pt x="13937" y="3256"/>
                  </a:cubicBezTo>
                  <a:cubicBezTo>
                    <a:pt x="13929" y="3239"/>
                    <a:pt x="13922" y="3224"/>
                    <a:pt x="13915" y="3208"/>
                  </a:cubicBezTo>
                  <a:cubicBezTo>
                    <a:pt x="13907" y="3192"/>
                    <a:pt x="13899" y="3177"/>
                    <a:pt x="13891" y="3161"/>
                  </a:cubicBezTo>
                  <a:cubicBezTo>
                    <a:pt x="13884" y="3146"/>
                    <a:pt x="13876" y="3130"/>
                    <a:pt x="13868" y="3115"/>
                  </a:cubicBezTo>
                  <a:cubicBezTo>
                    <a:pt x="13860" y="3100"/>
                    <a:pt x="13851" y="3085"/>
                    <a:pt x="13843" y="3069"/>
                  </a:cubicBezTo>
                  <a:cubicBezTo>
                    <a:pt x="13834" y="3054"/>
                    <a:pt x="13825" y="3039"/>
                    <a:pt x="13816" y="3025"/>
                  </a:cubicBezTo>
                  <a:cubicBezTo>
                    <a:pt x="13808" y="3010"/>
                    <a:pt x="13798" y="2995"/>
                    <a:pt x="13789" y="2980"/>
                  </a:cubicBezTo>
                  <a:cubicBezTo>
                    <a:pt x="13780" y="2966"/>
                    <a:pt x="13771" y="2951"/>
                    <a:pt x="13761" y="2937"/>
                  </a:cubicBezTo>
                  <a:cubicBezTo>
                    <a:pt x="13752" y="2922"/>
                    <a:pt x="13741" y="2909"/>
                    <a:pt x="13732" y="2895"/>
                  </a:cubicBezTo>
                  <a:cubicBezTo>
                    <a:pt x="13722" y="2881"/>
                    <a:pt x="13712" y="2867"/>
                    <a:pt x="13702" y="2853"/>
                  </a:cubicBezTo>
                  <a:cubicBezTo>
                    <a:pt x="13692" y="2839"/>
                    <a:pt x="13681" y="2825"/>
                    <a:pt x="13670" y="2811"/>
                  </a:cubicBezTo>
                  <a:cubicBezTo>
                    <a:pt x="13660" y="2798"/>
                    <a:pt x="13650" y="2785"/>
                    <a:pt x="13639" y="2771"/>
                  </a:cubicBezTo>
                  <a:cubicBezTo>
                    <a:pt x="13628" y="2757"/>
                    <a:pt x="13616" y="2744"/>
                    <a:pt x="13605" y="2730"/>
                  </a:cubicBezTo>
                  <a:cubicBezTo>
                    <a:pt x="13594" y="2718"/>
                    <a:pt x="13583" y="2705"/>
                    <a:pt x="13572" y="2693"/>
                  </a:cubicBezTo>
                  <a:cubicBezTo>
                    <a:pt x="13561" y="2680"/>
                    <a:pt x="13548" y="2667"/>
                    <a:pt x="13536" y="2654"/>
                  </a:cubicBezTo>
                  <a:cubicBezTo>
                    <a:pt x="13525" y="2641"/>
                    <a:pt x="13513" y="2630"/>
                    <a:pt x="13501" y="2618"/>
                  </a:cubicBezTo>
                  <a:cubicBezTo>
                    <a:pt x="13489" y="2605"/>
                    <a:pt x="13477" y="2592"/>
                    <a:pt x="13464" y="2580"/>
                  </a:cubicBezTo>
                  <a:cubicBezTo>
                    <a:pt x="13451" y="2569"/>
                    <a:pt x="13440" y="2558"/>
                    <a:pt x="13428" y="2546"/>
                  </a:cubicBezTo>
                  <a:cubicBezTo>
                    <a:pt x="13415" y="2534"/>
                    <a:pt x="13402" y="2522"/>
                    <a:pt x="13388" y="2510"/>
                  </a:cubicBezTo>
                  <a:cubicBezTo>
                    <a:pt x="13375" y="2499"/>
                    <a:pt x="13363" y="2489"/>
                    <a:pt x="13350" y="2478"/>
                  </a:cubicBezTo>
                  <a:cubicBezTo>
                    <a:pt x="13337" y="2467"/>
                    <a:pt x="13323" y="2455"/>
                    <a:pt x="13309" y="2444"/>
                  </a:cubicBezTo>
                  <a:cubicBezTo>
                    <a:pt x="13296" y="2434"/>
                    <a:pt x="13283" y="2423"/>
                    <a:pt x="13270" y="2413"/>
                  </a:cubicBezTo>
                  <a:cubicBezTo>
                    <a:pt x="13256" y="2402"/>
                    <a:pt x="13242" y="2392"/>
                    <a:pt x="13227" y="2381"/>
                  </a:cubicBezTo>
                  <a:cubicBezTo>
                    <a:pt x="13214" y="2372"/>
                    <a:pt x="13200" y="2362"/>
                    <a:pt x="13187" y="2352"/>
                  </a:cubicBezTo>
                  <a:cubicBezTo>
                    <a:pt x="13172" y="2343"/>
                    <a:pt x="13157" y="2332"/>
                    <a:pt x="13142" y="2323"/>
                  </a:cubicBezTo>
                  <a:cubicBezTo>
                    <a:pt x="13128" y="2314"/>
                    <a:pt x="13114" y="2304"/>
                    <a:pt x="13100" y="2296"/>
                  </a:cubicBezTo>
                  <a:cubicBezTo>
                    <a:pt x="13085" y="2286"/>
                    <a:pt x="13070" y="2277"/>
                    <a:pt x="13054" y="2268"/>
                  </a:cubicBezTo>
                  <a:cubicBezTo>
                    <a:pt x="13040" y="2260"/>
                    <a:pt x="13025" y="2251"/>
                    <a:pt x="13010" y="2243"/>
                  </a:cubicBezTo>
                  <a:cubicBezTo>
                    <a:pt x="12995" y="2234"/>
                    <a:pt x="12980" y="2226"/>
                    <a:pt x="12963" y="2217"/>
                  </a:cubicBezTo>
                  <a:cubicBezTo>
                    <a:pt x="12949" y="2209"/>
                    <a:pt x="12934" y="2202"/>
                    <a:pt x="12919" y="2194"/>
                  </a:cubicBezTo>
                  <a:cubicBezTo>
                    <a:pt x="12903" y="2186"/>
                    <a:pt x="12886" y="2179"/>
                    <a:pt x="12871" y="2171"/>
                  </a:cubicBezTo>
                  <a:cubicBezTo>
                    <a:pt x="12855" y="2164"/>
                    <a:pt x="12840" y="2157"/>
                    <a:pt x="12824" y="2150"/>
                  </a:cubicBezTo>
                  <a:cubicBezTo>
                    <a:pt x="12808" y="2143"/>
                    <a:pt x="12791" y="2136"/>
                    <a:pt x="12776" y="2129"/>
                  </a:cubicBezTo>
                  <a:cubicBezTo>
                    <a:pt x="12759" y="2123"/>
                    <a:pt x="12743" y="2117"/>
                    <a:pt x="12728" y="2110"/>
                  </a:cubicBezTo>
                  <a:cubicBezTo>
                    <a:pt x="12711" y="2103"/>
                    <a:pt x="12694" y="2097"/>
                    <a:pt x="12677" y="2092"/>
                  </a:cubicBezTo>
                  <a:cubicBezTo>
                    <a:pt x="12661" y="2086"/>
                    <a:pt x="12645" y="2081"/>
                    <a:pt x="12628" y="2075"/>
                  </a:cubicBezTo>
                  <a:cubicBezTo>
                    <a:pt x="12611" y="2069"/>
                    <a:pt x="12594" y="2064"/>
                    <a:pt x="12577" y="2059"/>
                  </a:cubicBezTo>
                  <a:cubicBezTo>
                    <a:pt x="12561" y="2054"/>
                    <a:pt x="12543" y="2049"/>
                    <a:pt x="12527" y="2045"/>
                  </a:cubicBezTo>
                  <a:cubicBezTo>
                    <a:pt x="12510" y="2040"/>
                    <a:pt x="12493" y="2035"/>
                    <a:pt x="12475" y="2031"/>
                  </a:cubicBezTo>
                  <a:cubicBezTo>
                    <a:pt x="12458" y="2027"/>
                    <a:pt x="12441" y="2023"/>
                    <a:pt x="12424" y="2019"/>
                  </a:cubicBezTo>
                  <a:cubicBezTo>
                    <a:pt x="12406" y="2015"/>
                    <a:pt x="12389" y="2012"/>
                    <a:pt x="12371" y="2008"/>
                  </a:cubicBezTo>
                  <a:cubicBezTo>
                    <a:pt x="12354" y="2005"/>
                    <a:pt x="12336" y="2001"/>
                    <a:pt x="12318" y="1999"/>
                  </a:cubicBezTo>
                  <a:cubicBezTo>
                    <a:pt x="12301" y="1995"/>
                    <a:pt x="12283" y="1993"/>
                    <a:pt x="12266" y="1990"/>
                  </a:cubicBezTo>
                  <a:cubicBezTo>
                    <a:pt x="12247" y="1987"/>
                    <a:pt x="12229" y="1986"/>
                    <a:pt x="12212" y="1983"/>
                  </a:cubicBezTo>
                  <a:cubicBezTo>
                    <a:pt x="12193" y="1981"/>
                    <a:pt x="12176" y="1979"/>
                    <a:pt x="12158" y="1977"/>
                  </a:cubicBezTo>
                  <a:cubicBezTo>
                    <a:pt x="12140" y="1975"/>
                    <a:pt x="12121" y="1974"/>
                    <a:pt x="12102" y="1973"/>
                  </a:cubicBezTo>
                  <a:cubicBezTo>
                    <a:pt x="12085" y="1972"/>
                    <a:pt x="12067" y="1971"/>
                    <a:pt x="12049" y="1970"/>
                  </a:cubicBezTo>
                  <a:cubicBezTo>
                    <a:pt x="12043" y="1970"/>
                    <a:pt x="12038" y="1969"/>
                    <a:pt x="12033" y="1969"/>
                  </a:cubicBezTo>
                  <a:cubicBezTo>
                    <a:pt x="12032" y="1967"/>
                    <a:pt x="12031" y="1966"/>
                    <a:pt x="12030" y="1964"/>
                  </a:cubicBezTo>
                  <a:cubicBezTo>
                    <a:pt x="12013" y="1917"/>
                    <a:pt x="11995" y="1871"/>
                    <a:pt x="11975" y="1826"/>
                  </a:cubicBezTo>
                  <a:cubicBezTo>
                    <a:pt x="11971" y="1815"/>
                    <a:pt x="11965" y="1804"/>
                    <a:pt x="11960" y="1793"/>
                  </a:cubicBezTo>
                  <a:cubicBezTo>
                    <a:pt x="11941" y="1752"/>
                    <a:pt x="11921" y="1711"/>
                    <a:pt x="11900" y="1670"/>
                  </a:cubicBezTo>
                  <a:cubicBezTo>
                    <a:pt x="11895" y="1663"/>
                    <a:pt x="11890" y="1655"/>
                    <a:pt x="11886" y="1646"/>
                  </a:cubicBezTo>
                  <a:cubicBezTo>
                    <a:pt x="11866" y="1610"/>
                    <a:pt x="11845" y="1574"/>
                    <a:pt x="11822" y="1539"/>
                  </a:cubicBezTo>
                  <a:cubicBezTo>
                    <a:pt x="11814" y="1526"/>
                    <a:pt x="11806" y="1514"/>
                    <a:pt x="11798" y="1501"/>
                  </a:cubicBezTo>
                  <a:cubicBezTo>
                    <a:pt x="11773" y="1463"/>
                    <a:pt x="11747" y="1427"/>
                    <a:pt x="11720" y="1391"/>
                  </a:cubicBezTo>
                  <a:cubicBezTo>
                    <a:pt x="11713" y="1381"/>
                    <a:pt x="11705" y="1372"/>
                    <a:pt x="11697" y="1362"/>
                  </a:cubicBezTo>
                  <a:cubicBezTo>
                    <a:pt x="11673" y="1331"/>
                    <a:pt x="11648" y="1301"/>
                    <a:pt x="11622" y="1271"/>
                  </a:cubicBezTo>
                  <a:cubicBezTo>
                    <a:pt x="11615" y="1263"/>
                    <a:pt x="11608" y="1255"/>
                    <a:pt x="11601" y="1247"/>
                  </a:cubicBezTo>
                  <a:cubicBezTo>
                    <a:pt x="11570" y="1211"/>
                    <a:pt x="11536" y="1177"/>
                    <a:pt x="11502" y="1143"/>
                  </a:cubicBezTo>
                  <a:cubicBezTo>
                    <a:pt x="11496" y="1138"/>
                    <a:pt x="11489" y="1132"/>
                    <a:pt x="11483" y="1126"/>
                  </a:cubicBezTo>
                  <a:cubicBezTo>
                    <a:pt x="11407" y="1054"/>
                    <a:pt x="11328" y="988"/>
                    <a:pt x="11242" y="927"/>
                  </a:cubicBezTo>
                  <a:cubicBezTo>
                    <a:pt x="11242" y="926"/>
                    <a:pt x="11240" y="926"/>
                    <a:pt x="11239" y="925"/>
                  </a:cubicBezTo>
                  <a:cubicBezTo>
                    <a:pt x="11017" y="768"/>
                    <a:pt x="10766" y="651"/>
                    <a:pt x="10493" y="586"/>
                  </a:cubicBezTo>
                  <a:cubicBezTo>
                    <a:pt x="10492" y="585"/>
                    <a:pt x="10490" y="585"/>
                    <a:pt x="10489" y="584"/>
                  </a:cubicBezTo>
                  <a:cubicBezTo>
                    <a:pt x="10386" y="561"/>
                    <a:pt x="10280" y="543"/>
                    <a:pt x="10173" y="534"/>
                  </a:cubicBezTo>
                  <a:cubicBezTo>
                    <a:pt x="10162" y="534"/>
                    <a:pt x="10152" y="533"/>
                    <a:pt x="10142" y="532"/>
                  </a:cubicBezTo>
                  <a:cubicBezTo>
                    <a:pt x="10091" y="528"/>
                    <a:pt x="10039" y="526"/>
                    <a:pt x="9987" y="526"/>
                  </a:cubicBezTo>
                  <a:cubicBezTo>
                    <a:pt x="9659" y="526"/>
                    <a:pt x="9335" y="600"/>
                    <a:pt x="9042" y="742"/>
                  </a:cubicBezTo>
                  <a:cubicBezTo>
                    <a:pt x="9033" y="732"/>
                    <a:pt x="9024" y="722"/>
                    <a:pt x="9015" y="713"/>
                  </a:cubicBezTo>
                  <a:cubicBezTo>
                    <a:pt x="9015" y="713"/>
                    <a:pt x="9014" y="712"/>
                    <a:pt x="9013" y="711"/>
                  </a:cubicBezTo>
                  <a:cubicBezTo>
                    <a:pt x="8991" y="685"/>
                    <a:pt x="8968" y="661"/>
                    <a:pt x="8943" y="637"/>
                  </a:cubicBezTo>
                  <a:cubicBezTo>
                    <a:pt x="8943" y="637"/>
                    <a:pt x="8941" y="635"/>
                    <a:pt x="8940" y="634"/>
                  </a:cubicBezTo>
                  <a:cubicBezTo>
                    <a:pt x="8916" y="610"/>
                    <a:pt x="8893" y="588"/>
                    <a:pt x="8868" y="566"/>
                  </a:cubicBezTo>
                  <a:cubicBezTo>
                    <a:pt x="8864" y="562"/>
                    <a:pt x="8859" y="558"/>
                    <a:pt x="8854" y="554"/>
                  </a:cubicBezTo>
                  <a:cubicBezTo>
                    <a:pt x="8833" y="534"/>
                    <a:pt x="8812" y="515"/>
                    <a:pt x="8790" y="497"/>
                  </a:cubicBezTo>
                  <a:cubicBezTo>
                    <a:pt x="8444" y="211"/>
                    <a:pt x="8009" y="32"/>
                    <a:pt x="7533" y="4"/>
                  </a:cubicBezTo>
                  <a:cubicBezTo>
                    <a:pt x="7531" y="4"/>
                    <a:pt x="7528" y="4"/>
                    <a:pt x="7525" y="4"/>
                  </a:cubicBezTo>
                  <a:cubicBezTo>
                    <a:pt x="7486" y="2"/>
                    <a:pt x="7448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7;p39">
              <a:extLst>
                <a:ext uri="{FF2B5EF4-FFF2-40B4-BE49-F238E27FC236}">
                  <a16:creationId xmlns:a16="http://schemas.microsoft.com/office/drawing/2014/main" id="{C6E18080-8BF3-1EF2-9763-3E4D16ED820A}"/>
                </a:ext>
              </a:extLst>
            </p:cNvPr>
            <p:cNvSpPr/>
            <p:nvPr/>
          </p:nvSpPr>
          <p:spPr>
            <a:xfrm>
              <a:off x="1478389" y="1987365"/>
              <a:ext cx="677187" cy="449448"/>
            </a:xfrm>
            <a:custGeom>
              <a:avLst/>
              <a:gdLst/>
              <a:ahLst/>
              <a:cxnLst/>
              <a:rect l="l" t="t" r="r" b="b"/>
              <a:pathLst>
                <a:path w="6435" h="4271" extrusionOk="0">
                  <a:moveTo>
                    <a:pt x="586" y="0"/>
                  </a:moveTo>
                  <a:cubicBezTo>
                    <a:pt x="391" y="0"/>
                    <a:pt x="194" y="27"/>
                    <a:pt x="0" y="81"/>
                  </a:cubicBezTo>
                  <a:lnTo>
                    <a:pt x="109" y="473"/>
                  </a:lnTo>
                  <a:cubicBezTo>
                    <a:pt x="267" y="429"/>
                    <a:pt x="427" y="407"/>
                    <a:pt x="586" y="407"/>
                  </a:cubicBezTo>
                  <a:cubicBezTo>
                    <a:pt x="886" y="407"/>
                    <a:pt x="1182" y="484"/>
                    <a:pt x="1450" y="635"/>
                  </a:cubicBezTo>
                  <a:cubicBezTo>
                    <a:pt x="1860" y="867"/>
                    <a:pt x="2156" y="1244"/>
                    <a:pt x="2283" y="1698"/>
                  </a:cubicBezTo>
                  <a:lnTo>
                    <a:pt x="2387" y="2073"/>
                  </a:lnTo>
                  <a:lnTo>
                    <a:pt x="2635" y="1772"/>
                  </a:lnTo>
                  <a:cubicBezTo>
                    <a:pt x="2984" y="1349"/>
                    <a:pt x="3490" y="1130"/>
                    <a:pt x="3999" y="1130"/>
                  </a:cubicBezTo>
                  <a:cubicBezTo>
                    <a:pt x="4393" y="1130"/>
                    <a:pt x="4790" y="1261"/>
                    <a:pt x="5118" y="1530"/>
                  </a:cubicBezTo>
                  <a:cubicBezTo>
                    <a:pt x="5868" y="2148"/>
                    <a:pt x="5978" y="3262"/>
                    <a:pt x="5359" y="4012"/>
                  </a:cubicBezTo>
                  <a:lnTo>
                    <a:pt x="5674" y="4271"/>
                  </a:lnTo>
                  <a:cubicBezTo>
                    <a:pt x="6434" y="3347"/>
                    <a:pt x="6301" y="1976"/>
                    <a:pt x="5376" y="1216"/>
                  </a:cubicBezTo>
                  <a:cubicBezTo>
                    <a:pt x="4973" y="884"/>
                    <a:pt x="4485" y="723"/>
                    <a:pt x="4000" y="723"/>
                  </a:cubicBezTo>
                  <a:cubicBezTo>
                    <a:pt x="3480" y="723"/>
                    <a:pt x="2963" y="908"/>
                    <a:pt x="2558" y="1268"/>
                  </a:cubicBezTo>
                  <a:cubicBezTo>
                    <a:pt x="2368" y="853"/>
                    <a:pt x="2055" y="509"/>
                    <a:pt x="1650" y="281"/>
                  </a:cubicBezTo>
                  <a:cubicBezTo>
                    <a:pt x="1319" y="95"/>
                    <a:pt x="955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537;p18">
            <a:extLst>
              <a:ext uri="{FF2B5EF4-FFF2-40B4-BE49-F238E27FC236}">
                <a16:creationId xmlns:a16="http://schemas.microsoft.com/office/drawing/2014/main" id="{7027B137-4ECD-8B2F-E3C8-5121F5B5586E}"/>
              </a:ext>
            </a:extLst>
          </p:cNvPr>
          <p:cNvSpPr/>
          <p:nvPr/>
        </p:nvSpPr>
        <p:spPr>
          <a:xfrm>
            <a:off x="7283666" y="1338990"/>
            <a:ext cx="702354" cy="1357200"/>
          </a:xfrm>
          <a:custGeom>
            <a:avLst/>
            <a:gdLst/>
            <a:ahLst/>
            <a:cxnLst/>
            <a:rect l="l" t="t" r="r" b="b"/>
            <a:pathLst>
              <a:path w="13977" h="29711" extrusionOk="0">
                <a:moveTo>
                  <a:pt x="11526" y="1"/>
                </a:moveTo>
                <a:cubicBezTo>
                  <a:pt x="8578" y="1"/>
                  <a:pt x="8081" y="2143"/>
                  <a:pt x="8081" y="2143"/>
                </a:cubicBezTo>
                <a:cubicBezTo>
                  <a:pt x="7822" y="2051"/>
                  <a:pt x="7567" y="2009"/>
                  <a:pt x="7322" y="2009"/>
                </a:cubicBezTo>
                <a:cubicBezTo>
                  <a:pt x="5501" y="2009"/>
                  <a:pt x="4176" y="4281"/>
                  <a:pt x="4936" y="5068"/>
                </a:cubicBezTo>
                <a:cubicBezTo>
                  <a:pt x="2651" y="5454"/>
                  <a:pt x="1989" y="8371"/>
                  <a:pt x="3014" y="9473"/>
                </a:cubicBezTo>
                <a:cubicBezTo>
                  <a:pt x="2915" y="9458"/>
                  <a:pt x="2821" y="9451"/>
                  <a:pt x="2729" y="9451"/>
                </a:cubicBezTo>
                <a:cubicBezTo>
                  <a:pt x="1007" y="9451"/>
                  <a:pt x="544" y="12086"/>
                  <a:pt x="2021" y="13017"/>
                </a:cubicBezTo>
                <a:cubicBezTo>
                  <a:pt x="1" y="14143"/>
                  <a:pt x="1093" y="16760"/>
                  <a:pt x="2383" y="16859"/>
                </a:cubicBezTo>
                <a:cubicBezTo>
                  <a:pt x="97" y="17753"/>
                  <a:pt x="1293" y="21078"/>
                  <a:pt x="2833" y="21187"/>
                </a:cubicBezTo>
                <a:cubicBezTo>
                  <a:pt x="1624" y="23375"/>
                  <a:pt x="3347" y="24974"/>
                  <a:pt x="4457" y="24974"/>
                </a:cubicBezTo>
                <a:cubicBezTo>
                  <a:pt x="4473" y="24974"/>
                  <a:pt x="4489" y="24974"/>
                  <a:pt x="4504" y="24973"/>
                </a:cubicBezTo>
                <a:lnTo>
                  <a:pt x="4504" y="24973"/>
                </a:lnTo>
                <a:cubicBezTo>
                  <a:pt x="3556" y="27100"/>
                  <a:pt x="6640" y="27808"/>
                  <a:pt x="6640" y="27808"/>
                </a:cubicBezTo>
                <a:cubicBezTo>
                  <a:pt x="6640" y="27808"/>
                  <a:pt x="6724" y="29710"/>
                  <a:pt x="10168" y="29710"/>
                </a:cubicBezTo>
                <a:cubicBezTo>
                  <a:pt x="13426" y="29710"/>
                  <a:pt x="13977" y="26883"/>
                  <a:pt x="13977" y="25802"/>
                </a:cubicBezTo>
                <a:lnTo>
                  <a:pt x="13977" y="4406"/>
                </a:lnTo>
                <a:cubicBezTo>
                  <a:pt x="13977" y="2792"/>
                  <a:pt x="13635" y="1"/>
                  <a:pt x="11526" y="1"/>
                </a:cubicBezTo>
                <a:close/>
              </a:path>
            </a:pathLst>
          </a:custGeom>
          <a:solidFill>
            <a:srgbClr val="6146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47;p18">
            <a:extLst>
              <a:ext uri="{FF2B5EF4-FFF2-40B4-BE49-F238E27FC236}">
                <a16:creationId xmlns:a16="http://schemas.microsoft.com/office/drawing/2014/main" id="{40EAEC86-1BEC-027D-FA23-A99EC3E7148B}"/>
              </a:ext>
            </a:extLst>
          </p:cNvPr>
          <p:cNvSpPr/>
          <p:nvPr/>
        </p:nvSpPr>
        <p:spPr>
          <a:xfrm>
            <a:off x="8047507" y="1338990"/>
            <a:ext cx="702354" cy="1357200"/>
          </a:xfrm>
          <a:custGeom>
            <a:avLst/>
            <a:gdLst/>
            <a:ahLst/>
            <a:cxnLst/>
            <a:rect l="l" t="t" r="r" b="b"/>
            <a:pathLst>
              <a:path w="14060" h="29711" extrusionOk="0">
                <a:moveTo>
                  <a:pt x="2533" y="1"/>
                </a:moveTo>
                <a:cubicBezTo>
                  <a:pt x="1" y="1"/>
                  <a:pt x="82" y="3379"/>
                  <a:pt x="82" y="4406"/>
                </a:cubicBezTo>
                <a:lnTo>
                  <a:pt x="82" y="25802"/>
                </a:lnTo>
                <a:cubicBezTo>
                  <a:pt x="82" y="26658"/>
                  <a:pt x="708" y="29710"/>
                  <a:pt x="3891" y="29710"/>
                </a:cubicBezTo>
                <a:cubicBezTo>
                  <a:pt x="7335" y="29710"/>
                  <a:pt x="7419" y="27808"/>
                  <a:pt x="7419" y="27808"/>
                </a:cubicBezTo>
                <a:cubicBezTo>
                  <a:pt x="7419" y="27808"/>
                  <a:pt x="10503" y="27100"/>
                  <a:pt x="9555" y="24973"/>
                </a:cubicBezTo>
                <a:lnTo>
                  <a:pt x="9555" y="24973"/>
                </a:lnTo>
                <a:cubicBezTo>
                  <a:pt x="9570" y="24974"/>
                  <a:pt x="9586" y="24974"/>
                  <a:pt x="9602" y="24974"/>
                </a:cubicBezTo>
                <a:cubicBezTo>
                  <a:pt x="10712" y="24974"/>
                  <a:pt x="12435" y="23375"/>
                  <a:pt x="11226" y="21187"/>
                </a:cubicBezTo>
                <a:cubicBezTo>
                  <a:pt x="12766" y="21078"/>
                  <a:pt x="13962" y="17753"/>
                  <a:pt x="11675" y="16859"/>
                </a:cubicBezTo>
                <a:cubicBezTo>
                  <a:pt x="12966" y="16760"/>
                  <a:pt x="14059" y="14143"/>
                  <a:pt x="12039" y="13017"/>
                </a:cubicBezTo>
                <a:cubicBezTo>
                  <a:pt x="13515" y="12086"/>
                  <a:pt x="13052" y="9451"/>
                  <a:pt x="11330" y="9451"/>
                </a:cubicBezTo>
                <a:cubicBezTo>
                  <a:pt x="11238" y="9451"/>
                  <a:pt x="11143" y="9458"/>
                  <a:pt x="11045" y="9473"/>
                </a:cubicBezTo>
                <a:cubicBezTo>
                  <a:pt x="12070" y="8371"/>
                  <a:pt x="11408" y="5454"/>
                  <a:pt x="9124" y="5068"/>
                </a:cubicBezTo>
                <a:cubicBezTo>
                  <a:pt x="9883" y="4281"/>
                  <a:pt x="8558" y="2009"/>
                  <a:pt x="6737" y="2009"/>
                </a:cubicBezTo>
                <a:cubicBezTo>
                  <a:pt x="6492" y="2009"/>
                  <a:pt x="6237" y="2051"/>
                  <a:pt x="5977" y="2143"/>
                </a:cubicBezTo>
                <a:cubicBezTo>
                  <a:pt x="5977" y="2143"/>
                  <a:pt x="5481" y="1"/>
                  <a:pt x="2533" y="1"/>
                </a:cubicBezTo>
                <a:close/>
              </a:path>
            </a:pathLst>
          </a:custGeom>
          <a:solidFill>
            <a:srgbClr val="77AD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30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7D0DC-7632-21FA-5EA2-7C0E2F22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психічного</a:t>
            </a:r>
            <a:r>
              <a:rPr lang="ru-RU" dirty="0"/>
              <a:t> </a:t>
            </a:r>
            <a:r>
              <a:rPr lang="ru-RU" dirty="0" err="1"/>
              <a:t>здоров’я</a:t>
            </a:r>
            <a:endParaRPr lang="ru-UA" dirty="0"/>
          </a:p>
        </p:txBody>
      </p:sp>
      <p:sp>
        <p:nvSpPr>
          <p:cNvPr id="3" name="Google Shape;134;p16">
            <a:extLst>
              <a:ext uri="{FF2B5EF4-FFF2-40B4-BE49-F238E27FC236}">
                <a16:creationId xmlns:a16="http://schemas.microsoft.com/office/drawing/2014/main" id="{CAD2E260-DAB6-F939-05CF-077F5344C5B9}"/>
              </a:ext>
            </a:extLst>
          </p:cNvPr>
          <p:cNvSpPr/>
          <p:nvPr/>
        </p:nvSpPr>
        <p:spPr>
          <a:xfrm>
            <a:off x="2175642" y="1131178"/>
            <a:ext cx="6709613" cy="1440572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Основною метою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дослідження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О.С.Васильєвої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і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Р.Ф.Філатова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було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«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запропонувати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цілісну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модель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психічного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здоров’я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особистості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яка дозволила б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практикуючому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психологу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зорієнтуватися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в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питаннях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психічного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здоров’я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і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його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порушень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в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умовах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особистісно-орієнтованого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консультування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».</a:t>
            </a:r>
            <a:endParaRPr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4" name="Google Shape;134;p16">
            <a:extLst>
              <a:ext uri="{FF2B5EF4-FFF2-40B4-BE49-F238E27FC236}">
                <a16:creationId xmlns:a16="http://schemas.microsoft.com/office/drawing/2014/main" id="{170FB47E-760E-C0A3-EBAB-C03B451FC2F3}"/>
              </a:ext>
            </a:extLst>
          </p:cNvPr>
          <p:cNvSpPr/>
          <p:nvPr/>
        </p:nvSpPr>
        <p:spPr>
          <a:xfrm>
            <a:off x="806671" y="2860129"/>
            <a:ext cx="5207874" cy="1871895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Основними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принципами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побудови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такої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моделі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стали: </a:t>
            </a:r>
          </a:p>
          <a:p>
            <a:pPr algn="just"/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-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холістичність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; </a:t>
            </a:r>
          </a:p>
          <a:p>
            <a:pPr algn="just"/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-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урахування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початкової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поліваріантності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інтерпретацій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; </a:t>
            </a:r>
          </a:p>
          <a:p>
            <a:pPr algn="just"/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-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структурність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і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динамізм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як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взаємодоповнюючі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аспекти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</a:rPr>
              <a:t>проблеми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</a:rPr>
              <a:t>.</a:t>
            </a:r>
            <a:endParaRPr sz="15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pic>
        <p:nvPicPr>
          <p:cNvPr id="1026" name="Picture 2" descr="Васильева О.С., Филатов Ф.Р.">
            <a:extLst>
              <a:ext uri="{FF2B5EF4-FFF2-40B4-BE49-F238E27FC236}">
                <a16:creationId xmlns:a16="http://schemas.microsoft.com/office/drawing/2014/main" id="{B3CFD56B-1BE9-33BB-8BC0-C09FFF852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6"/>
          <a:stretch/>
        </p:blipFill>
        <p:spPr bwMode="auto">
          <a:xfrm>
            <a:off x="258745" y="556171"/>
            <a:ext cx="1237593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Васильева О.С., Филатов Ф.Р.">
            <a:extLst>
              <a:ext uri="{FF2B5EF4-FFF2-40B4-BE49-F238E27FC236}">
                <a16:creationId xmlns:a16="http://schemas.microsoft.com/office/drawing/2014/main" id="{57BCA99C-6D0F-FD2D-59A4-7C18489D4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3"/>
          <a:stretch/>
        </p:blipFill>
        <p:spPr bwMode="auto">
          <a:xfrm>
            <a:off x="6792309" y="2860129"/>
            <a:ext cx="1545020" cy="21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8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6C14B-C7E4-A2D8-A101-7A15AB16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Модель Васильєвої та Філатова</a:t>
            </a:r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45E352BC-E3BA-B32D-9606-287F9C6AAD38}"/>
              </a:ext>
            </a:extLst>
          </p:cNvPr>
          <p:cNvSpPr/>
          <p:nvPr/>
        </p:nvSpPr>
        <p:spPr>
          <a:xfrm>
            <a:off x="457200" y="1202122"/>
            <a:ext cx="6709613" cy="1440572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UA" dirty="0">
                <a:solidFill>
                  <a:schemeClr val="dk1"/>
                </a:solidFill>
                <a:latin typeface="Roboto"/>
                <a:ea typeface="Roboto"/>
              </a:rPr>
              <a:t>Реалізовуючи інтегративний підхід, автори вважали, що він «дає змогу не тільки розробити не медичну і чисто психологічну концепцію здоров’я, а також досягнути нового рівня розуміння наріжних проблем психології особистості... В теперішній момент проблема психічного здоров’я включена як одна з основних у проблемне поле психології особистості»</a:t>
            </a:r>
          </a:p>
        </p:txBody>
      </p:sp>
      <p:sp>
        <p:nvSpPr>
          <p:cNvPr id="6" name="Google Shape;134;p16">
            <a:extLst>
              <a:ext uri="{FF2B5EF4-FFF2-40B4-BE49-F238E27FC236}">
                <a16:creationId xmlns:a16="http://schemas.microsoft.com/office/drawing/2014/main" id="{3AD650B9-B6C1-3102-9B74-9BF1586C4701}"/>
              </a:ext>
            </a:extLst>
          </p:cNvPr>
          <p:cNvSpPr/>
          <p:nvPr/>
        </p:nvSpPr>
        <p:spPr>
          <a:xfrm>
            <a:off x="1713187" y="2962605"/>
            <a:ext cx="6709613" cy="1440572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Психічне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здоров’я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як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структурний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компонент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теорій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особистості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–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це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питання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функціонування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зрілої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особистості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психологічного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портрету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здорової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людини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складових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частин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психологічного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благополуччя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глобальних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специфічних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критеріїв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психічного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здоров’я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тощо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.</a:t>
            </a:r>
            <a:endParaRPr lang="ru-UA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grpSp>
        <p:nvGrpSpPr>
          <p:cNvPr id="7" name="Google Shape;920;p23">
            <a:extLst>
              <a:ext uri="{FF2B5EF4-FFF2-40B4-BE49-F238E27FC236}">
                <a16:creationId xmlns:a16="http://schemas.microsoft.com/office/drawing/2014/main" id="{961F7B2E-E7CA-4357-FDEB-3CA82F4836B9}"/>
              </a:ext>
            </a:extLst>
          </p:cNvPr>
          <p:cNvGrpSpPr/>
          <p:nvPr/>
        </p:nvGrpSpPr>
        <p:grpSpPr>
          <a:xfrm>
            <a:off x="7528098" y="1226495"/>
            <a:ext cx="1158702" cy="1099320"/>
            <a:chOff x="3736491" y="2044924"/>
            <a:chExt cx="1671027" cy="1671393"/>
          </a:xfrm>
        </p:grpSpPr>
        <p:sp>
          <p:nvSpPr>
            <p:cNvPr id="8" name="Google Shape;921;p23">
              <a:extLst>
                <a:ext uri="{FF2B5EF4-FFF2-40B4-BE49-F238E27FC236}">
                  <a16:creationId xmlns:a16="http://schemas.microsoft.com/office/drawing/2014/main" id="{1471D714-727B-7A75-2BF2-CA12BEF4C616}"/>
                </a:ext>
              </a:extLst>
            </p:cNvPr>
            <p:cNvSpPr/>
            <p:nvPr/>
          </p:nvSpPr>
          <p:spPr>
            <a:xfrm>
              <a:off x="3736491" y="2044924"/>
              <a:ext cx="1671027" cy="1671393"/>
            </a:xfrm>
            <a:custGeom>
              <a:avLst/>
              <a:gdLst/>
              <a:ahLst/>
              <a:cxnLst/>
              <a:rect l="l" t="t" r="r" b="b"/>
              <a:pathLst>
                <a:path w="8629" h="8631" extrusionOk="0">
                  <a:moveTo>
                    <a:pt x="4315" y="1"/>
                  </a:moveTo>
                  <a:cubicBezTo>
                    <a:pt x="1932" y="1"/>
                    <a:pt x="0" y="1932"/>
                    <a:pt x="0" y="4315"/>
                  </a:cubicBezTo>
                  <a:cubicBezTo>
                    <a:pt x="0" y="6698"/>
                    <a:pt x="1932" y="8630"/>
                    <a:pt x="4315" y="8630"/>
                  </a:cubicBezTo>
                  <a:cubicBezTo>
                    <a:pt x="6697" y="8630"/>
                    <a:pt x="8629" y="6698"/>
                    <a:pt x="8629" y="4315"/>
                  </a:cubicBezTo>
                  <a:cubicBezTo>
                    <a:pt x="8629" y="1932"/>
                    <a:pt x="6697" y="1"/>
                    <a:pt x="4315" y="1"/>
                  </a:cubicBez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2;p23">
              <a:extLst>
                <a:ext uri="{FF2B5EF4-FFF2-40B4-BE49-F238E27FC236}">
                  <a16:creationId xmlns:a16="http://schemas.microsoft.com/office/drawing/2014/main" id="{37FA14FE-180D-FB19-F255-5D0EBC0BD4BD}"/>
                </a:ext>
              </a:extLst>
            </p:cNvPr>
            <p:cNvSpPr/>
            <p:nvPr/>
          </p:nvSpPr>
          <p:spPr>
            <a:xfrm>
              <a:off x="4110624" y="2298799"/>
              <a:ext cx="1032361" cy="1417518"/>
            </a:xfrm>
            <a:custGeom>
              <a:avLst/>
              <a:gdLst/>
              <a:ahLst/>
              <a:cxnLst/>
              <a:rect l="l" t="t" r="r" b="b"/>
              <a:pathLst>
                <a:path w="5331" h="7320" extrusionOk="0">
                  <a:moveTo>
                    <a:pt x="2426" y="0"/>
                  </a:moveTo>
                  <a:cubicBezTo>
                    <a:pt x="1087" y="0"/>
                    <a:pt x="1" y="1007"/>
                    <a:pt x="1" y="2250"/>
                  </a:cubicBezTo>
                  <a:cubicBezTo>
                    <a:pt x="1" y="2616"/>
                    <a:pt x="95" y="2962"/>
                    <a:pt x="263" y="3268"/>
                  </a:cubicBezTo>
                  <a:cubicBezTo>
                    <a:pt x="298" y="3331"/>
                    <a:pt x="336" y="3393"/>
                    <a:pt x="377" y="3454"/>
                  </a:cubicBezTo>
                  <a:cubicBezTo>
                    <a:pt x="460" y="3618"/>
                    <a:pt x="579" y="3907"/>
                    <a:pt x="697" y="4387"/>
                  </a:cubicBezTo>
                  <a:cubicBezTo>
                    <a:pt x="832" y="4937"/>
                    <a:pt x="423" y="6050"/>
                    <a:pt x="141" y="6691"/>
                  </a:cubicBezTo>
                  <a:cubicBezTo>
                    <a:pt x="794" y="7089"/>
                    <a:pt x="1562" y="7319"/>
                    <a:pt x="2383" y="7319"/>
                  </a:cubicBezTo>
                  <a:cubicBezTo>
                    <a:pt x="2707" y="7319"/>
                    <a:pt x="3024" y="7282"/>
                    <a:pt x="3328" y="7214"/>
                  </a:cubicBezTo>
                  <a:cubicBezTo>
                    <a:pt x="3343" y="6550"/>
                    <a:pt x="3414" y="5593"/>
                    <a:pt x="3771" y="5463"/>
                  </a:cubicBezTo>
                  <a:cubicBezTo>
                    <a:pt x="4074" y="5353"/>
                    <a:pt x="4533" y="5382"/>
                    <a:pt x="4719" y="5210"/>
                  </a:cubicBezTo>
                  <a:cubicBezTo>
                    <a:pt x="4905" y="5039"/>
                    <a:pt x="4754" y="4804"/>
                    <a:pt x="4723" y="4653"/>
                  </a:cubicBezTo>
                  <a:cubicBezTo>
                    <a:pt x="4692" y="4501"/>
                    <a:pt x="4852" y="4467"/>
                    <a:pt x="4852" y="4377"/>
                  </a:cubicBezTo>
                  <a:cubicBezTo>
                    <a:pt x="4852" y="4287"/>
                    <a:pt x="4765" y="4293"/>
                    <a:pt x="4771" y="4266"/>
                  </a:cubicBezTo>
                  <a:cubicBezTo>
                    <a:pt x="4776" y="4239"/>
                    <a:pt x="4822" y="4244"/>
                    <a:pt x="4874" y="4198"/>
                  </a:cubicBezTo>
                  <a:cubicBezTo>
                    <a:pt x="4925" y="4151"/>
                    <a:pt x="4879" y="4064"/>
                    <a:pt x="4852" y="3929"/>
                  </a:cubicBezTo>
                  <a:cubicBezTo>
                    <a:pt x="4825" y="3792"/>
                    <a:pt x="4928" y="3760"/>
                    <a:pt x="5102" y="3738"/>
                  </a:cubicBezTo>
                  <a:cubicBezTo>
                    <a:pt x="5276" y="3717"/>
                    <a:pt x="5330" y="3592"/>
                    <a:pt x="5281" y="3483"/>
                  </a:cubicBezTo>
                  <a:cubicBezTo>
                    <a:pt x="5232" y="3374"/>
                    <a:pt x="5005" y="2901"/>
                    <a:pt x="4895" y="2623"/>
                  </a:cubicBezTo>
                  <a:cubicBezTo>
                    <a:pt x="4785" y="2347"/>
                    <a:pt x="4916" y="2318"/>
                    <a:pt x="4916" y="2159"/>
                  </a:cubicBezTo>
                  <a:cubicBezTo>
                    <a:pt x="4916" y="2000"/>
                    <a:pt x="4883" y="1804"/>
                    <a:pt x="4735" y="1449"/>
                  </a:cubicBezTo>
                  <a:cubicBezTo>
                    <a:pt x="4420" y="576"/>
                    <a:pt x="3505" y="0"/>
                    <a:pt x="2426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3;p23">
              <a:extLst>
                <a:ext uri="{FF2B5EF4-FFF2-40B4-BE49-F238E27FC236}">
                  <a16:creationId xmlns:a16="http://schemas.microsoft.com/office/drawing/2014/main" id="{B0E4592A-0116-B0E4-FF76-B85D7EC796DB}"/>
                </a:ext>
              </a:extLst>
            </p:cNvPr>
            <p:cNvSpPr/>
            <p:nvPr/>
          </p:nvSpPr>
          <p:spPr>
            <a:xfrm>
              <a:off x="4188472" y="2380712"/>
              <a:ext cx="762604" cy="533699"/>
            </a:xfrm>
            <a:custGeom>
              <a:avLst/>
              <a:gdLst/>
              <a:ahLst/>
              <a:cxnLst/>
              <a:rect l="l" t="t" r="r" b="b"/>
              <a:pathLst>
                <a:path w="3938" h="2756" extrusionOk="0">
                  <a:moveTo>
                    <a:pt x="2519" y="0"/>
                  </a:moveTo>
                  <a:cubicBezTo>
                    <a:pt x="2374" y="0"/>
                    <a:pt x="2246" y="68"/>
                    <a:pt x="2164" y="174"/>
                  </a:cubicBezTo>
                  <a:cubicBezTo>
                    <a:pt x="2085" y="82"/>
                    <a:pt x="1969" y="24"/>
                    <a:pt x="1838" y="24"/>
                  </a:cubicBezTo>
                  <a:cubicBezTo>
                    <a:pt x="1657" y="24"/>
                    <a:pt x="1502" y="137"/>
                    <a:pt x="1440" y="297"/>
                  </a:cubicBezTo>
                  <a:cubicBezTo>
                    <a:pt x="1382" y="259"/>
                    <a:pt x="1313" y="238"/>
                    <a:pt x="1239" y="238"/>
                  </a:cubicBezTo>
                  <a:cubicBezTo>
                    <a:pt x="1035" y="238"/>
                    <a:pt x="869" y="403"/>
                    <a:pt x="869" y="608"/>
                  </a:cubicBezTo>
                  <a:cubicBezTo>
                    <a:pt x="869" y="639"/>
                    <a:pt x="873" y="669"/>
                    <a:pt x="880" y="697"/>
                  </a:cubicBezTo>
                  <a:cubicBezTo>
                    <a:pt x="846" y="691"/>
                    <a:pt x="812" y="687"/>
                    <a:pt x="777" y="687"/>
                  </a:cubicBezTo>
                  <a:cubicBezTo>
                    <a:pt x="486" y="687"/>
                    <a:pt x="248" y="925"/>
                    <a:pt x="248" y="1216"/>
                  </a:cubicBezTo>
                  <a:cubicBezTo>
                    <a:pt x="248" y="1291"/>
                    <a:pt x="263" y="1360"/>
                    <a:pt x="290" y="1424"/>
                  </a:cubicBezTo>
                  <a:cubicBezTo>
                    <a:pt x="118" y="1511"/>
                    <a:pt x="0" y="1690"/>
                    <a:pt x="0" y="1897"/>
                  </a:cubicBezTo>
                  <a:cubicBezTo>
                    <a:pt x="0" y="2189"/>
                    <a:pt x="237" y="2426"/>
                    <a:pt x="529" y="2426"/>
                  </a:cubicBezTo>
                  <a:cubicBezTo>
                    <a:pt x="552" y="2426"/>
                    <a:pt x="575" y="2424"/>
                    <a:pt x="597" y="2421"/>
                  </a:cubicBezTo>
                  <a:cubicBezTo>
                    <a:pt x="694" y="2606"/>
                    <a:pt x="889" y="2733"/>
                    <a:pt x="1114" y="2733"/>
                  </a:cubicBezTo>
                  <a:cubicBezTo>
                    <a:pt x="1257" y="2733"/>
                    <a:pt x="1389" y="2681"/>
                    <a:pt x="1490" y="2595"/>
                  </a:cubicBezTo>
                  <a:cubicBezTo>
                    <a:pt x="1595" y="2695"/>
                    <a:pt x="1736" y="2756"/>
                    <a:pt x="1891" y="2756"/>
                  </a:cubicBezTo>
                  <a:cubicBezTo>
                    <a:pt x="2171" y="2756"/>
                    <a:pt x="2404" y="2559"/>
                    <a:pt x="2462" y="2297"/>
                  </a:cubicBezTo>
                  <a:cubicBezTo>
                    <a:pt x="2538" y="2330"/>
                    <a:pt x="2622" y="2347"/>
                    <a:pt x="2710" y="2347"/>
                  </a:cubicBezTo>
                  <a:cubicBezTo>
                    <a:pt x="2979" y="2347"/>
                    <a:pt x="3210" y="2183"/>
                    <a:pt x="3308" y="1949"/>
                  </a:cubicBezTo>
                  <a:cubicBezTo>
                    <a:pt x="3340" y="1955"/>
                    <a:pt x="3373" y="1959"/>
                    <a:pt x="3407" y="1959"/>
                  </a:cubicBezTo>
                  <a:cubicBezTo>
                    <a:pt x="3700" y="1959"/>
                    <a:pt x="3937" y="1722"/>
                    <a:pt x="3937" y="1429"/>
                  </a:cubicBezTo>
                  <a:cubicBezTo>
                    <a:pt x="3937" y="1215"/>
                    <a:pt x="3811" y="1031"/>
                    <a:pt x="3628" y="948"/>
                  </a:cubicBezTo>
                  <a:cubicBezTo>
                    <a:pt x="3628" y="945"/>
                    <a:pt x="3629" y="942"/>
                    <a:pt x="3629" y="940"/>
                  </a:cubicBezTo>
                  <a:cubicBezTo>
                    <a:pt x="3664" y="649"/>
                    <a:pt x="3456" y="385"/>
                    <a:pt x="3166" y="351"/>
                  </a:cubicBezTo>
                  <a:cubicBezTo>
                    <a:pt x="3145" y="348"/>
                    <a:pt x="3124" y="347"/>
                    <a:pt x="3103" y="347"/>
                  </a:cubicBezTo>
                  <a:cubicBezTo>
                    <a:pt x="3054" y="347"/>
                    <a:pt x="3006" y="354"/>
                    <a:pt x="2961" y="367"/>
                  </a:cubicBezTo>
                  <a:cubicBezTo>
                    <a:pt x="2922" y="158"/>
                    <a:pt x="2739" y="0"/>
                    <a:pt x="2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601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6C14B-C7E4-A2D8-A101-7A15AB16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Психічна норма Братуся</a:t>
            </a:r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45E352BC-E3BA-B32D-9606-287F9C6AAD38}"/>
              </a:ext>
            </a:extLst>
          </p:cNvPr>
          <p:cNvSpPr/>
          <p:nvPr/>
        </p:nvSpPr>
        <p:spPr>
          <a:xfrm>
            <a:off x="307426" y="891090"/>
            <a:ext cx="8501629" cy="999794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Осмислюючи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філософські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уявлення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про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основну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сутність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людини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яка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відрізняє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її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від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інших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живих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істот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планети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Б.С.Братусь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прийшов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до такого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розуміння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психічної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норми</a:t>
            </a:r>
            <a:endParaRPr lang="ru-UA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6" name="Google Shape;134;p16">
            <a:extLst>
              <a:ext uri="{FF2B5EF4-FFF2-40B4-BE49-F238E27FC236}">
                <a16:creationId xmlns:a16="http://schemas.microsoft.com/office/drawing/2014/main" id="{3AD650B9-B6C1-3102-9B74-9BF1586C4701}"/>
              </a:ext>
            </a:extLst>
          </p:cNvPr>
          <p:cNvSpPr/>
          <p:nvPr/>
        </p:nvSpPr>
        <p:spPr>
          <a:xfrm>
            <a:off x="2483069" y="2291660"/>
            <a:ext cx="6325987" cy="999794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З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його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точки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зору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визначальним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для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власне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людського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розвитку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є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процес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самоздійснення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предметом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якого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стає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родова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людська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сутність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прагнення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до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залучення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злиття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з нею і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набуття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тим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самим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усієї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можливої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повноти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свого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існування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як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людини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.</a:t>
            </a:r>
            <a:endParaRPr lang="ru-UA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3" name="Google Shape;134;p16">
            <a:extLst>
              <a:ext uri="{FF2B5EF4-FFF2-40B4-BE49-F238E27FC236}">
                <a16:creationId xmlns:a16="http://schemas.microsoft.com/office/drawing/2014/main" id="{E598BAAD-74C6-25D8-0C4F-08248E54670C}"/>
              </a:ext>
            </a:extLst>
          </p:cNvPr>
          <p:cNvSpPr/>
          <p:nvPr/>
        </p:nvSpPr>
        <p:spPr>
          <a:xfrm>
            <a:off x="383629" y="3692230"/>
            <a:ext cx="8425426" cy="999795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Нормальний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розвиток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позитивно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узгоджується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з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цим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процесом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спрямовується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на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його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реалізацію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іншими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словами,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нормальний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розвиток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–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це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такий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розвиток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який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веде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людину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до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набуття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нею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родової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людської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сутності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.</a:t>
            </a:r>
            <a:endParaRPr lang="ru-UA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pic>
        <p:nvPicPr>
          <p:cNvPr id="3074" name="Picture 2" descr="Братусь Борис Сергеевич | Христианская психология">
            <a:extLst>
              <a:ext uri="{FF2B5EF4-FFF2-40B4-BE49-F238E27FC236}">
                <a16:creationId xmlns:a16="http://schemas.microsoft.com/office/drawing/2014/main" id="{071490DD-F59B-B508-5A72-49D377D7D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2"/>
          <a:stretch/>
        </p:blipFill>
        <p:spPr bwMode="auto">
          <a:xfrm>
            <a:off x="383629" y="2101654"/>
            <a:ext cx="1602826" cy="14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1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6C14B-C7E4-A2D8-A101-7A15AB16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Умови нормального розвитку</a:t>
            </a:r>
          </a:p>
        </p:txBody>
      </p:sp>
      <p:grpSp>
        <p:nvGrpSpPr>
          <p:cNvPr id="4" name="Google Shape;591;p19">
            <a:extLst>
              <a:ext uri="{FF2B5EF4-FFF2-40B4-BE49-F238E27FC236}">
                <a16:creationId xmlns:a16="http://schemas.microsoft.com/office/drawing/2014/main" id="{9862CA15-4CB2-4A45-C6D7-D90ABE5B4BB0}"/>
              </a:ext>
            </a:extLst>
          </p:cNvPr>
          <p:cNvGrpSpPr/>
          <p:nvPr/>
        </p:nvGrpSpPr>
        <p:grpSpPr>
          <a:xfrm>
            <a:off x="456057" y="1159965"/>
            <a:ext cx="2774553" cy="716688"/>
            <a:chOff x="456057" y="1790585"/>
            <a:chExt cx="2774553" cy="716688"/>
          </a:xfrm>
        </p:grpSpPr>
        <p:sp>
          <p:nvSpPr>
            <p:cNvPr id="7" name="Google Shape;592;p19">
              <a:extLst>
                <a:ext uri="{FF2B5EF4-FFF2-40B4-BE49-F238E27FC236}">
                  <a16:creationId xmlns:a16="http://schemas.microsoft.com/office/drawing/2014/main" id="{4795C45E-D596-A2ED-1600-5C5B45FE821C}"/>
                </a:ext>
              </a:extLst>
            </p:cNvPr>
            <p:cNvSpPr/>
            <p:nvPr/>
          </p:nvSpPr>
          <p:spPr>
            <a:xfrm>
              <a:off x="456057" y="1790585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0"/>
                  </a:moveTo>
                  <a:lnTo>
                    <a:pt x="0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93;p19">
              <a:extLst>
                <a:ext uri="{FF2B5EF4-FFF2-40B4-BE49-F238E27FC236}">
                  <a16:creationId xmlns:a16="http://schemas.microsoft.com/office/drawing/2014/main" id="{7023C477-EAFA-CE04-7D1D-0BA398FCBDDF}"/>
                </a:ext>
              </a:extLst>
            </p:cNvPr>
            <p:cNvSpPr/>
            <p:nvPr/>
          </p:nvSpPr>
          <p:spPr>
            <a:xfrm>
              <a:off x="1059325" y="179187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5" y="3325"/>
                  </a:lnTo>
                  <a:lnTo>
                    <a:pt x="12705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94;p19">
            <a:extLst>
              <a:ext uri="{FF2B5EF4-FFF2-40B4-BE49-F238E27FC236}">
                <a16:creationId xmlns:a16="http://schemas.microsoft.com/office/drawing/2014/main" id="{ECA0E1F2-3ECA-6229-53D8-CDEBF1E030F4}"/>
              </a:ext>
            </a:extLst>
          </p:cNvPr>
          <p:cNvSpPr txBox="1"/>
          <p:nvPr/>
        </p:nvSpPr>
        <p:spPr>
          <a:xfrm>
            <a:off x="1147937" y="1224042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Ставлення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до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іншої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людини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як до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самоцінності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як до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істоти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яка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уособлює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безмежні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потенції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роду «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людина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» (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центральне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системоутворююче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ставлення</a:t>
            </a:r>
            <a:r>
              <a:rPr lang="ru-RU" sz="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pl-PL" sz="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" name="Google Shape;596;p19">
            <a:extLst>
              <a:ext uri="{FF2B5EF4-FFF2-40B4-BE49-F238E27FC236}">
                <a16:creationId xmlns:a16="http://schemas.microsoft.com/office/drawing/2014/main" id="{34B8ED72-3F72-F39A-7DCF-E9087FF34473}"/>
              </a:ext>
            </a:extLst>
          </p:cNvPr>
          <p:cNvGrpSpPr/>
          <p:nvPr/>
        </p:nvGrpSpPr>
        <p:grpSpPr>
          <a:xfrm>
            <a:off x="457200" y="3076209"/>
            <a:ext cx="2773410" cy="715397"/>
            <a:chOff x="457200" y="3706829"/>
            <a:chExt cx="2773410" cy="715397"/>
          </a:xfrm>
        </p:grpSpPr>
        <p:sp>
          <p:nvSpPr>
            <p:cNvPr id="11" name="Google Shape;597;p19">
              <a:extLst>
                <a:ext uri="{FF2B5EF4-FFF2-40B4-BE49-F238E27FC236}">
                  <a16:creationId xmlns:a16="http://schemas.microsoft.com/office/drawing/2014/main" id="{F2A3C69B-683E-7C12-DFD3-24A465297CC3}"/>
                </a:ext>
              </a:extLst>
            </p:cNvPr>
            <p:cNvSpPr/>
            <p:nvPr/>
          </p:nvSpPr>
          <p:spPr>
            <a:xfrm>
              <a:off x="457200" y="3706829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0" y="1"/>
                  </a:moveTo>
                  <a:lnTo>
                    <a:pt x="0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98;p19">
              <a:extLst>
                <a:ext uri="{FF2B5EF4-FFF2-40B4-BE49-F238E27FC236}">
                  <a16:creationId xmlns:a16="http://schemas.microsoft.com/office/drawing/2014/main" id="{0DD0B72A-1C95-BD12-6AFF-3FDCB5C2C1DF}"/>
                </a:ext>
              </a:extLst>
            </p:cNvPr>
            <p:cNvSpPr/>
            <p:nvPr/>
          </p:nvSpPr>
          <p:spPr>
            <a:xfrm>
              <a:off x="1059325" y="3706830"/>
              <a:ext cx="2171285" cy="715396"/>
            </a:xfrm>
            <a:custGeom>
              <a:avLst/>
              <a:gdLst/>
              <a:ahLst/>
              <a:cxnLst/>
              <a:rect l="l" t="t" r="r" b="b"/>
              <a:pathLst>
                <a:path w="12705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5" y="3327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604;p19">
            <a:extLst>
              <a:ext uri="{FF2B5EF4-FFF2-40B4-BE49-F238E27FC236}">
                <a16:creationId xmlns:a16="http://schemas.microsoft.com/office/drawing/2014/main" id="{EE57214A-8DE5-F122-94B7-2DAE6B729EC4}"/>
              </a:ext>
            </a:extLst>
          </p:cNvPr>
          <p:cNvGrpSpPr/>
          <p:nvPr/>
        </p:nvGrpSpPr>
        <p:grpSpPr>
          <a:xfrm>
            <a:off x="457200" y="2118732"/>
            <a:ext cx="2773410" cy="715401"/>
            <a:chOff x="457200" y="2749352"/>
            <a:chExt cx="2773410" cy="715401"/>
          </a:xfrm>
        </p:grpSpPr>
        <p:sp>
          <p:nvSpPr>
            <p:cNvPr id="19" name="Google Shape;605;p19">
              <a:extLst>
                <a:ext uri="{FF2B5EF4-FFF2-40B4-BE49-F238E27FC236}">
                  <a16:creationId xmlns:a16="http://schemas.microsoft.com/office/drawing/2014/main" id="{C8DDA2EB-6EFD-D718-2B80-515EC86408D8}"/>
                </a:ext>
              </a:extLst>
            </p:cNvPr>
            <p:cNvSpPr/>
            <p:nvPr/>
          </p:nvSpPr>
          <p:spPr>
            <a:xfrm>
              <a:off x="457200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1"/>
                  </a:moveTo>
                  <a:lnTo>
                    <a:pt x="0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;p19">
              <a:extLst>
                <a:ext uri="{FF2B5EF4-FFF2-40B4-BE49-F238E27FC236}">
                  <a16:creationId xmlns:a16="http://schemas.microsoft.com/office/drawing/2014/main" id="{0686E2DF-6F0D-8EC3-FB14-5701DBFA327C}"/>
                </a:ext>
              </a:extLst>
            </p:cNvPr>
            <p:cNvSpPr/>
            <p:nvPr/>
          </p:nvSpPr>
          <p:spPr>
            <a:xfrm>
              <a:off x="1059325" y="274935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5" y="3326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17;p19">
            <a:extLst>
              <a:ext uri="{FF2B5EF4-FFF2-40B4-BE49-F238E27FC236}">
                <a16:creationId xmlns:a16="http://schemas.microsoft.com/office/drawing/2014/main" id="{A9C7F659-620B-236D-7720-EF389EFAE0D2}"/>
              </a:ext>
            </a:extLst>
          </p:cNvPr>
          <p:cNvGrpSpPr/>
          <p:nvPr/>
        </p:nvGrpSpPr>
        <p:grpSpPr>
          <a:xfrm>
            <a:off x="3319088" y="1161248"/>
            <a:ext cx="2773385" cy="715403"/>
            <a:chOff x="3557254" y="1791870"/>
            <a:chExt cx="2773385" cy="715403"/>
          </a:xfrm>
        </p:grpSpPr>
        <p:sp>
          <p:nvSpPr>
            <p:cNvPr id="32" name="Google Shape;618;p19">
              <a:extLst>
                <a:ext uri="{FF2B5EF4-FFF2-40B4-BE49-F238E27FC236}">
                  <a16:creationId xmlns:a16="http://schemas.microsoft.com/office/drawing/2014/main" id="{F5905EE4-F18C-0034-EDB4-75FD9070AE09}"/>
                </a:ext>
              </a:extLst>
            </p:cNvPr>
            <p:cNvSpPr/>
            <p:nvPr/>
          </p:nvSpPr>
          <p:spPr>
            <a:xfrm>
              <a:off x="3557254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9;p19">
              <a:extLst>
                <a:ext uri="{FF2B5EF4-FFF2-40B4-BE49-F238E27FC236}">
                  <a16:creationId xmlns:a16="http://schemas.microsoft.com/office/drawing/2014/main" id="{7BBABDB3-E19C-FE07-86C0-C2742985041D}"/>
                </a:ext>
              </a:extLst>
            </p:cNvPr>
            <p:cNvSpPr/>
            <p:nvPr/>
          </p:nvSpPr>
          <p:spPr>
            <a:xfrm>
              <a:off x="4159375" y="179187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6" y="3325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29;p19">
            <a:extLst>
              <a:ext uri="{FF2B5EF4-FFF2-40B4-BE49-F238E27FC236}">
                <a16:creationId xmlns:a16="http://schemas.microsoft.com/office/drawing/2014/main" id="{9F660CCD-4871-43A8-22B3-88E391CD7BBD}"/>
              </a:ext>
            </a:extLst>
          </p:cNvPr>
          <p:cNvGrpSpPr/>
          <p:nvPr/>
        </p:nvGrpSpPr>
        <p:grpSpPr>
          <a:xfrm>
            <a:off x="3319088" y="2118730"/>
            <a:ext cx="2773386" cy="715401"/>
            <a:chOff x="3557254" y="2749352"/>
            <a:chExt cx="2773386" cy="715401"/>
          </a:xfrm>
        </p:grpSpPr>
        <p:sp>
          <p:nvSpPr>
            <p:cNvPr id="44" name="Google Shape;630;p19">
              <a:extLst>
                <a:ext uri="{FF2B5EF4-FFF2-40B4-BE49-F238E27FC236}">
                  <a16:creationId xmlns:a16="http://schemas.microsoft.com/office/drawing/2014/main" id="{5745ECE3-879F-6AAF-7EB0-50CB0856FD4C}"/>
                </a:ext>
              </a:extLst>
            </p:cNvPr>
            <p:cNvSpPr/>
            <p:nvPr/>
          </p:nvSpPr>
          <p:spPr>
            <a:xfrm>
              <a:off x="3557254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631;p19">
              <a:extLst>
                <a:ext uri="{FF2B5EF4-FFF2-40B4-BE49-F238E27FC236}">
                  <a16:creationId xmlns:a16="http://schemas.microsoft.com/office/drawing/2014/main" id="{CDCC27F6-3394-0072-7D7F-307A71CE644F}"/>
                </a:ext>
              </a:extLst>
            </p:cNvPr>
            <p:cNvSpPr/>
            <p:nvPr/>
          </p:nvSpPr>
          <p:spPr>
            <a:xfrm>
              <a:off x="4159375" y="274935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6" y="3326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635;p19">
            <a:extLst>
              <a:ext uri="{FF2B5EF4-FFF2-40B4-BE49-F238E27FC236}">
                <a16:creationId xmlns:a16="http://schemas.microsoft.com/office/drawing/2014/main" id="{5F73E2FF-822B-2D83-7FAF-677003194267}"/>
              </a:ext>
            </a:extLst>
          </p:cNvPr>
          <p:cNvGrpSpPr/>
          <p:nvPr/>
        </p:nvGrpSpPr>
        <p:grpSpPr>
          <a:xfrm>
            <a:off x="3319088" y="3076207"/>
            <a:ext cx="2773385" cy="715397"/>
            <a:chOff x="3557254" y="3706829"/>
            <a:chExt cx="2773385" cy="715397"/>
          </a:xfrm>
        </p:grpSpPr>
        <p:sp>
          <p:nvSpPr>
            <p:cNvPr id="50" name="Google Shape;636;p19">
              <a:extLst>
                <a:ext uri="{FF2B5EF4-FFF2-40B4-BE49-F238E27FC236}">
                  <a16:creationId xmlns:a16="http://schemas.microsoft.com/office/drawing/2014/main" id="{07F0132B-52D4-6866-00FE-CC687F526958}"/>
                </a:ext>
              </a:extLst>
            </p:cNvPr>
            <p:cNvSpPr/>
            <p:nvPr/>
          </p:nvSpPr>
          <p:spPr>
            <a:xfrm>
              <a:off x="3557254" y="3706829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637;p19">
              <a:extLst>
                <a:ext uri="{FF2B5EF4-FFF2-40B4-BE49-F238E27FC236}">
                  <a16:creationId xmlns:a16="http://schemas.microsoft.com/office/drawing/2014/main" id="{FD613074-D184-1418-8555-2F8A483B59EE}"/>
                </a:ext>
              </a:extLst>
            </p:cNvPr>
            <p:cNvSpPr/>
            <p:nvPr/>
          </p:nvSpPr>
          <p:spPr>
            <a:xfrm>
              <a:off x="4159375" y="3706830"/>
              <a:ext cx="2171265" cy="715396"/>
            </a:xfrm>
            <a:custGeom>
              <a:avLst/>
              <a:gdLst/>
              <a:ahLst/>
              <a:cxnLst/>
              <a:rect l="l" t="t" r="r" b="b"/>
              <a:pathLst>
                <a:path w="12706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6" y="3327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680;p19">
            <a:extLst>
              <a:ext uri="{FF2B5EF4-FFF2-40B4-BE49-F238E27FC236}">
                <a16:creationId xmlns:a16="http://schemas.microsoft.com/office/drawing/2014/main" id="{B65D9192-94ED-79A8-FFE2-9614E4DFD2FA}"/>
              </a:ext>
            </a:extLst>
          </p:cNvPr>
          <p:cNvSpPr txBox="1"/>
          <p:nvPr/>
        </p:nvSpPr>
        <p:spPr>
          <a:xfrm>
            <a:off x="3994945" y="1224040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Потреба в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позитивній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свободі</a:t>
            </a:r>
            <a:endParaRPr lang="pl-PL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681;p19">
            <a:extLst>
              <a:ext uri="{FF2B5EF4-FFF2-40B4-BE49-F238E27FC236}">
                <a16:creationId xmlns:a16="http://schemas.microsoft.com/office/drawing/2014/main" id="{B3997C30-91EC-ECFD-B39E-BD132E20FE08}"/>
              </a:ext>
            </a:extLst>
          </p:cNvPr>
          <p:cNvSpPr txBox="1"/>
          <p:nvPr/>
        </p:nvSpPr>
        <p:spPr>
          <a:xfrm>
            <a:off x="1147937" y="3144057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Творчий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цілеспрямований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характер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життєдіяльності</a:t>
            </a:r>
            <a:endParaRPr sz="10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682;p19">
            <a:extLst>
              <a:ext uri="{FF2B5EF4-FFF2-40B4-BE49-F238E27FC236}">
                <a16:creationId xmlns:a16="http://schemas.microsoft.com/office/drawing/2014/main" id="{1D9AB5B9-5F47-E746-7BEB-8964696E382F}"/>
              </a:ext>
            </a:extLst>
          </p:cNvPr>
          <p:cNvSpPr txBox="1"/>
          <p:nvPr/>
        </p:nvSpPr>
        <p:spPr>
          <a:xfrm>
            <a:off x="1147937" y="2181558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Здатність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до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децентрації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самовіддачі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й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любові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як способу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реалізації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цього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ставлення</a:t>
            </a:r>
            <a:endParaRPr lang="ru-RU" sz="10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683;p19">
            <a:extLst>
              <a:ext uri="{FF2B5EF4-FFF2-40B4-BE49-F238E27FC236}">
                <a16:creationId xmlns:a16="http://schemas.microsoft.com/office/drawing/2014/main" id="{1305E93B-24F0-EFC2-6CD0-405CD1ADB57D}"/>
              </a:ext>
            </a:extLst>
          </p:cNvPr>
          <p:cNvSpPr txBox="1"/>
          <p:nvPr/>
        </p:nvSpPr>
        <p:spPr>
          <a:xfrm>
            <a:off x="3994945" y="2181556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Здатність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до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вільного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волевиявлення</a:t>
            </a:r>
            <a:endParaRPr lang="ru-RU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84;p19">
            <a:extLst>
              <a:ext uri="{FF2B5EF4-FFF2-40B4-BE49-F238E27FC236}">
                <a16:creationId xmlns:a16="http://schemas.microsoft.com/office/drawing/2014/main" id="{0C6B378E-49BD-3891-1B79-CE95565AE950}"/>
              </a:ext>
            </a:extLst>
          </p:cNvPr>
          <p:cNvSpPr txBox="1"/>
          <p:nvPr/>
        </p:nvSpPr>
        <p:spPr>
          <a:xfrm>
            <a:off x="3994945" y="3144055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Можливість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самопроектування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майбутнього</a:t>
            </a:r>
            <a:endParaRPr lang="pl-PL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" name="Google Shape;617;p19">
            <a:extLst>
              <a:ext uri="{FF2B5EF4-FFF2-40B4-BE49-F238E27FC236}">
                <a16:creationId xmlns:a16="http://schemas.microsoft.com/office/drawing/2014/main" id="{FB9653C6-ACB6-4B9C-52F3-5142208D49B8}"/>
              </a:ext>
            </a:extLst>
          </p:cNvPr>
          <p:cNvGrpSpPr/>
          <p:nvPr/>
        </p:nvGrpSpPr>
        <p:grpSpPr>
          <a:xfrm>
            <a:off x="6180976" y="1161247"/>
            <a:ext cx="2773385" cy="715403"/>
            <a:chOff x="3557254" y="1791870"/>
            <a:chExt cx="2773385" cy="715403"/>
          </a:xfrm>
        </p:grpSpPr>
        <p:sp>
          <p:nvSpPr>
            <p:cNvPr id="62" name="Google Shape;618;p19">
              <a:extLst>
                <a:ext uri="{FF2B5EF4-FFF2-40B4-BE49-F238E27FC236}">
                  <a16:creationId xmlns:a16="http://schemas.microsoft.com/office/drawing/2014/main" id="{80F6C7E1-828D-CB41-57FD-165F52B9C54F}"/>
                </a:ext>
              </a:extLst>
            </p:cNvPr>
            <p:cNvSpPr/>
            <p:nvPr/>
          </p:nvSpPr>
          <p:spPr>
            <a:xfrm>
              <a:off x="3557254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9;p19">
              <a:extLst>
                <a:ext uri="{FF2B5EF4-FFF2-40B4-BE49-F238E27FC236}">
                  <a16:creationId xmlns:a16="http://schemas.microsoft.com/office/drawing/2014/main" id="{EF1610E6-5A96-F8D0-D5C4-DC4111728489}"/>
                </a:ext>
              </a:extLst>
            </p:cNvPr>
            <p:cNvSpPr/>
            <p:nvPr/>
          </p:nvSpPr>
          <p:spPr>
            <a:xfrm>
              <a:off x="4159375" y="179187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6" y="3325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2" name="Google Shape;629;p19">
            <a:extLst>
              <a:ext uri="{FF2B5EF4-FFF2-40B4-BE49-F238E27FC236}">
                <a16:creationId xmlns:a16="http://schemas.microsoft.com/office/drawing/2014/main" id="{254F13AD-45CE-B8A8-5D2A-8A19304AEDD0}"/>
              </a:ext>
            </a:extLst>
          </p:cNvPr>
          <p:cNvGrpSpPr/>
          <p:nvPr/>
        </p:nvGrpSpPr>
        <p:grpSpPr>
          <a:xfrm>
            <a:off x="6180976" y="2118729"/>
            <a:ext cx="2773386" cy="715401"/>
            <a:chOff x="3557254" y="2749352"/>
            <a:chExt cx="2773386" cy="715401"/>
          </a:xfrm>
        </p:grpSpPr>
        <p:sp>
          <p:nvSpPr>
            <p:cNvPr id="3073" name="Google Shape;630;p19">
              <a:extLst>
                <a:ext uri="{FF2B5EF4-FFF2-40B4-BE49-F238E27FC236}">
                  <a16:creationId xmlns:a16="http://schemas.microsoft.com/office/drawing/2014/main" id="{B9EE9958-7972-41CD-8297-52CD45D845FD}"/>
                </a:ext>
              </a:extLst>
            </p:cNvPr>
            <p:cNvSpPr/>
            <p:nvPr/>
          </p:nvSpPr>
          <p:spPr>
            <a:xfrm>
              <a:off x="3557254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Google Shape;631;p19">
              <a:extLst>
                <a:ext uri="{FF2B5EF4-FFF2-40B4-BE49-F238E27FC236}">
                  <a16:creationId xmlns:a16="http://schemas.microsoft.com/office/drawing/2014/main" id="{6B4C20FB-3FEA-61F1-3EC0-E287D98343D4}"/>
                </a:ext>
              </a:extLst>
            </p:cNvPr>
            <p:cNvSpPr/>
            <p:nvPr/>
          </p:nvSpPr>
          <p:spPr>
            <a:xfrm>
              <a:off x="4159375" y="274935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6" y="3326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635;p19">
            <a:extLst>
              <a:ext uri="{FF2B5EF4-FFF2-40B4-BE49-F238E27FC236}">
                <a16:creationId xmlns:a16="http://schemas.microsoft.com/office/drawing/2014/main" id="{2A266AB5-3B52-43E8-4200-6C1C36D59BC5}"/>
              </a:ext>
            </a:extLst>
          </p:cNvPr>
          <p:cNvGrpSpPr/>
          <p:nvPr/>
        </p:nvGrpSpPr>
        <p:grpSpPr>
          <a:xfrm>
            <a:off x="6180976" y="3076206"/>
            <a:ext cx="2773385" cy="715397"/>
            <a:chOff x="3557254" y="3706829"/>
            <a:chExt cx="2773385" cy="715397"/>
          </a:xfrm>
        </p:grpSpPr>
        <p:sp>
          <p:nvSpPr>
            <p:cNvPr id="3077" name="Google Shape;636;p19">
              <a:extLst>
                <a:ext uri="{FF2B5EF4-FFF2-40B4-BE49-F238E27FC236}">
                  <a16:creationId xmlns:a16="http://schemas.microsoft.com/office/drawing/2014/main" id="{465A6276-B562-C4D5-AAB0-57225553DE08}"/>
                </a:ext>
              </a:extLst>
            </p:cNvPr>
            <p:cNvSpPr/>
            <p:nvPr/>
          </p:nvSpPr>
          <p:spPr>
            <a:xfrm>
              <a:off x="3557254" y="3706829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637;p19">
              <a:extLst>
                <a:ext uri="{FF2B5EF4-FFF2-40B4-BE49-F238E27FC236}">
                  <a16:creationId xmlns:a16="http://schemas.microsoft.com/office/drawing/2014/main" id="{2EF1A34B-8A45-CF18-DAD2-F09DE9F7E719}"/>
                </a:ext>
              </a:extLst>
            </p:cNvPr>
            <p:cNvSpPr/>
            <p:nvPr/>
          </p:nvSpPr>
          <p:spPr>
            <a:xfrm>
              <a:off x="4159375" y="3706830"/>
              <a:ext cx="2171265" cy="715396"/>
            </a:xfrm>
            <a:custGeom>
              <a:avLst/>
              <a:gdLst/>
              <a:ahLst/>
              <a:cxnLst/>
              <a:rect l="l" t="t" r="r" b="b"/>
              <a:pathLst>
                <a:path w="12706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6" y="3327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9" name="Google Shape;680;p19">
            <a:extLst>
              <a:ext uri="{FF2B5EF4-FFF2-40B4-BE49-F238E27FC236}">
                <a16:creationId xmlns:a16="http://schemas.microsoft.com/office/drawing/2014/main" id="{8EB4BB04-E6E8-4805-05B7-23C208A68DC6}"/>
              </a:ext>
            </a:extLst>
          </p:cNvPr>
          <p:cNvSpPr txBox="1"/>
          <p:nvPr/>
        </p:nvSpPr>
        <p:spPr>
          <a:xfrm>
            <a:off x="6856833" y="1224039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Внутрішня</a:t>
            </a:r>
            <a:r>
              <a:rPr lang="ru-RU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відповідальність</a:t>
            </a:r>
            <a:r>
              <a:rPr lang="ru-RU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перед собою та </a:t>
            </a:r>
            <a:r>
              <a:rPr lang="ru-RU" sz="1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іншими</a:t>
            </a:r>
            <a:r>
              <a:rPr lang="ru-RU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минулими</a:t>
            </a:r>
            <a:r>
              <a:rPr lang="ru-RU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і </a:t>
            </a:r>
            <a:r>
              <a:rPr lang="ru-RU" sz="1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майбутніми</a:t>
            </a:r>
            <a:r>
              <a:rPr lang="ru-RU" sz="1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поколіннями</a:t>
            </a:r>
            <a:endParaRPr lang="pl-PL"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0" name="Google Shape;683;p19">
            <a:extLst>
              <a:ext uri="{FF2B5EF4-FFF2-40B4-BE49-F238E27FC236}">
                <a16:creationId xmlns:a16="http://schemas.microsoft.com/office/drawing/2014/main" id="{8156202C-7358-A90E-C300-E62F31B1FDCC}"/>
              </a:ext>
            </a:extLst>
          </p:cNvPr>
          <p:cNvSpPr txBox="1"/>
          <p:nvPr/>
        </p:nvSpPr>
        <p:spPr>
          <a:xfrm>
            <a:off x="6856833" y="2181555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Віра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здійснення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наміченого</a:t>
            </a:r>
            <a:endParaRPr lang="ru-RU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1" name="Google Shape;684;p19">
            <a:extLst>
              <a:ext uri="{FF2B5EF4-FFF2-40B4-BE49-F238E27FC236}">
                <a16:creationId xmlns:a16="http://schemas.microsoft.com/office/drawing/2014/main" id="{D1BF5691-4F54-4201-8CA9-628CCD94026B}"/>
              </a:ext>
            </a:extLst>
          </p:cNvPr>
          <p:cNvSpPr txBox="1"/>
          <p:nvPr/>
        </p:nvSpPr>
        <p:spPr>
          <a:xfrm>
            <a:off x="6856833" y="3144054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Прагнення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до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набуття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загального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сенсу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свого</a:t>
            </a:r>
            <a:r>
              <a:rPr lang="ru-RU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життя</a:t>
            </a:r>
            <a:endParaRPr lang="pl-PL"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69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6C14B-C7E4-A2D8-A101-7A15AB16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Рівні особистого розвитку</a:t>
            </a:r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45E352BC-E3BA-B32D-9606-287F9C6AAD38}"/>
              </a:ext>
            </a:extLst>
          </p:cNvPr>
          <p:cNvSpPr/>
          <p:nvPr/>
        </p:nvSpPr>
        <p:spPr>
          <a:xfrm>
            <a:off x="307426" y="891090"/>
            <a:ext cx="8501629" cy="999794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Фундаментальні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положення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про норму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психічного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розвитку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та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сутність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особистості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дали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підстави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сформувати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і довести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гіпотезу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про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рівні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психічного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розвитку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:</a:t>
            </a:r>
            <a:endParaRPr lang="ru-UA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grpSp>
        <p:nvGrpSpPr>
          <p:cNvPr id="4" name="Google Shape;591;p19">
            <a:extLst>
              <a:ext uri="{FF2B5EF4-FFF2-40B4-BE49-F238E27FC236}">
                <a16:creationId xmlns:a16="http://schemas.microsoft.com/office/drawing/2014/main" id="{4C669C17-BFA8-FB3E-A594-9642D461220C}"/>
              </a:ext>
            </a:extLst>
          </p:cNvPr>
          <p:cNvGrpSpPr/>
          <p:nvPr/>
        </p:nvGrpSpPr>
        <p:grpSpPr>
          <a:xfrm>
            <a:off x="993228" y="2121662"/>
            <a:ext cx="7815827" cy="716688"/>
            <a:chOff x="456057" y="1790585"/>
            <a:chExt cx="2774553" cy="716688"/>
          </a:xfrm>
        </p:grpSpPr>
        <p:sp>
          <p:nvSpPr>
            <p:cNvPr id="7" name="Google Shape;592;p19">
              <a:extLst>
                <a:ext uri="{FF2B5EF4-FFF2-40B4-BE49-F238E27FC236}">
                  <a16:creationId xmlns:a16="http://schemas.microsoft.com/office/drawing/2014/main" id="{651BA3B0-5A31-EA5C-4222-5911568061A1}"/>
                </a:ext>
              </a:extLst>
            </p:cNvPr>
            <p:cNvSpPr/>
            <p:nvPr/>
          </p:nvSpPr>
          <p:spPr>
            <a:xfrm>
              <a:off x="456057" y="1790585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0"/>
                  </a:moveTo>
                  <a:lnTo>
                    <a:pt x="0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93;p19">
              <a:extLst>
                <a:ext uri="{FF2B5EF4-FFF2-40B4-BE49-F238E27FC236}">
                  <a16:creationId xmlns:a16="http://schemas.microsoft.com/office/drawing/2014/main" id="{DA9265EA-A37E-3E61-CBAB-3A7D16F7E827}"/>
                </a:ext>
              </a:extLst>
            </p:cNvPr>
            <p:cNvSpPr/>
            <p:nvPr/>
          </p:nvSpPr>
          <p:spPr>
            <a:xfrm>
              <a:off x="1059325" y="179187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5" y="3325"/>
                  </a:lnTo>
                  <a:lnTo>
                    <a:pt x="12705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94;p19">
            <a:extLst>
              <a:ext uri="{FF2B5EF4-FFF2-40B4-BE49-F238E27FC236}">
                <a16:creationId xmlns:a16="http://schemas.microsoft.com/office/drawing/2014/main" id="{64DEC159-BBD7-AF05-F0CC-1C2566D0BDB9}"/>
              </a:ext>
            </a:extLst>
          </p:cNvPr>
          <p:cNvSpPr txBox="1"/>
          <p:nvPr/>
        </p:nvSpPr>
        <p:spPr>
          <a:xfrm>
            <a:off x="2823217" y="2181421"/>
            <a:ext cx="5326605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Власне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особистісний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або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особистісно-смисловий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рівень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визначається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якістю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смислових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ставлень</a:t>
            </a:r>
            <a:endParaRPr lang="pl-PL" sz="10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" name="Google Shape;596;p19">
            <a:extLst>
              <a:ext uri="{FF2B5EF4-FFF2-40B4-BE49-F238E27FC236}">
                <a16:creationId xmlns:a16="http://schemas.microsoft.com/office/drawing/2014/main" id="{6F72E135-9A7F-E14A-2C07-72C6FE08BA2D}"/>
              </a:ext>
            </a:extLst>
          </p:cNvPr>
          <p:cNvGrpSpPr/>
          <p:nvPr/>
        </p:nvGrpSpPr>
        <p:grpSpPr>
          <a:xfrm>
            <a:off x="994178" y="4037906"/>
            <a:ext cx="7812607" cy="715397"/>
            <a:chOff x="457200" y="3706829"/>
            <a:chExt cx="2773410" cy="715397"/>
          </a:xfrm>
        </p:grpSpPr>
        <p:sp>
          <p:nvSpPr>
            <p:cNvPr id="11" name="Google Shape;597;p19">
              <a:extLst>
                <a:ext uri="{FF2B5EF4-FFF2-40B4-BE49-F238E27FC236}">
                  <a16:creationId xmlns:a16="http://schemas.microsoft.com/office/drawing/2014/main" id="{3FFF0192-1BF2-727C-3CC8-4C6A5A11E19B}"/>
                </a:ext>
              </a:extLst>
            </p:cNvPr>
            <p:cNvSpPr/>
            <p:nvPr/>
          </p:nvSpPr>
          <p:spPr>
            <a:xfrm>
              <a:off x="457200" y="3706829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0" y="1"/>
                  </a:moveTo>
                  <a:lnTo>
                    <a:pt x="0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98;p19">
              <a:extLst>
                <a:ext uri="{FF2B5EF4-FFF2-40B4-BE49-F238E27FC236}">
                  <a16:creationId xmlns:a16="http://schemas.microsoft.com/office/drawing/2014/main" id="{4CB32E74-DB56-EA2C-D132-C6AC32EE0370}"/>
                </a:ext>
              </a:extLst>
            </p:cNvPr>
            <p:cNvSpPr/>
            <p:nvPr/>
          </p:nvSpPr>
          <p:spPr>
            <a:xfrm>
              <a:off x="1059325" y="3706830"/>
              <a:ext cx="2171285" cy="715396"/>
            </a:xfrm>
            <a:custGeom>
              <a:avLst/>
              <a:gdLst/>
              <a:ahLst/>
              <a:cxnLst/>
              <a:rect l="l" t="t" r="r" b="b"/>
              <a:pathLst>
                <a:path w="12705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5" y="3327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04;p19">
            <a:extLst>
              <a:ext uri="{FF2B5EF4-FFF2-40B4-BE49-F238E27FC236}">
                <a16:creationId xmlns:a16="http://schemas.microsoft.com/office/drawing/2014/main" id="{11909159-3997-19A7-D7C0-08BEFF1D94BD}"/>
              </a:ext>
            </a:extLst>
          </p:cNvPr>
          <p:cNvGrpSpPr/>
          <p:nvPr/>
        </p:nvGrpSpPr>
        <p:grpSpPr>
          <a:xfrm>
            <a:off x="994178" y="3080429"/>
            <a:ext cx="7812607" cy="715401"/>
            <a:chOff x="457200" y="2749352"/>
            <a:chExt cx="2773410" cy="715401"/>
          </a:xfrm>
        </p:grpSpPr>
        <p:sp>
          <p:nvSpPr>
            <p:cNvPr id="14" name="Google Shape;605;p19">
              <a:extLst>
                <a:ext uri="{FF2B5EF4-FFF2-40B4-BE49-F238E27FC236}">
                  <a16:creationId xmlns:a16="http://schemas.microsoft.com/office/drawing/2014/main" id="{D24EA060-3ABB-687A-12E0-FC26304BEC1D}"/>
                </a:ext>
              </a:extLst>
            </p:cNvPr>
            <p:cNvSpPr/>
            <p:nvPr/>
          </p:nvSpPr>
          <p:spPr>
            <a:xfrm>
              <a:off x="457200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1"/>
                  </a:moveTo>
                  <a:lnTo>
                    <a:pt x="0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6;p19">
              <a:extLst>
                <a:ext uri="{FF2B5EF4-FFF2-40B4-BE49-F238E27FC236}">
                  <a16:creationId xmlns:a16="http://schemas.microsoft.com/office/drawing/2014/main" id="{046D37A9-C446-9889-83DA-7BC1D0EBAD9C}"/>
                </a:ext>
              </a:extLst>
            </p:cNvPr>
            <p:cNvSpPr/>
            <p:nvPr/>
          </p:nvSpPr>
          <p:spPr>
            <a:xfrm>
              <a:off x="1059325" y="274935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5" y="3326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81;p19">
            <a:extLst>
              <a:ext uri="{FF2B5EF4-FFF2-40B4-BE49-F238E27FC236}">
                <a16:creationId xmlns:a16="http://schemas.microsoft.com/office/drawing/2014/main" id="{C5E42AF3-7D97-3F94-902E-CE823AB0F512}"/>
              </a:ext>
            </a:extLst>
          </p:cNvPr>
          <p:cNvSpPr txBox="1"/>
          <p:nvPr/>
        </p:nvSpPr>
        <p:spPr>
          <a:xfrm>
            <a:off x="2823217" y="4101436"/>
            <a:ext cx="5326605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Психофізіологічний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рівень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який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визначається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особливостями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внутрішньої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мозкової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нейрофізіологічної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організації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активів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психічної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діяльності</a:t>
            </a:r>
            <a:endParaRPr lang="ru-RU" sz="10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682;p19">
            <a:extLst>
              <a:ext uri="{FF2B5EF4-FFF2-40B4-BE49-F238E27FC236}">
                <a16:creationId xmlns:a16="http://schemas.microsoft.com/office/drawing/2014/main" id="{F770B613-FD4A-C23F-BC35-C249D051CF3C}"/>
              </a:ext>
            </a:extLst>
          </p:cNvPr>
          <p:cNvSpPr txBox="1"/>
          <p:nvPr/>
        </p:nvSpPr>
        <p:spPr>
          <a:xfrm>
            <a:off x="2823217" y="3138937"/>
            <a:ext cx="5326605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Рівень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реалізації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індивідуально-виконавчий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або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індивідуально-психологічний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рівень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залежить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від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здібностей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людини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побудувати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адекватні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способи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реалізації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смислових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орієнтацій</a:t>
            </a:r>
            <a:r>
              <a:rPr lang="ru-RU" sz="10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прагнень</a:t>
            </a:r>
            <a:endParaRPr lang="ru-RU" sz="10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126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6C14B-C7E4-A2D8-A101-7A15AB16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Еталон Братуся</a:t>
            </a:r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45E352BC-E3BA-B32D-9606-287F9C6AAD38}"/>
              </a:ext>
            </a:extLst>
          </p:cNvPr>
          <p:cNvSpPr/>
          <p:nvPr/>
        </p:nvSpPr>
        <p:spPr>
          <a:xfrm>
            <a:off x="1359775" y="1434662"/>
            <a:ext cx="6424449" cy="2522482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Таким чином,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еталон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здорової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особистості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розглядається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Б. С.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Братусем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як складне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багаторівневе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утворення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кожен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рівень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якого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має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свої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критерії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свої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особливі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закономірності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протікання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ступінь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та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якість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здоров’я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. Перший,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психофізіологічний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рівень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безпосередньо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зв’язаний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спадковими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біологічними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характеристиками, а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другий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і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третій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–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є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власне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психологічними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рівнями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які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залежать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від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соціальних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умов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навчання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та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виховання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.</a:t>
            </a:r>
            <a:endParaRPr lang="ru-UA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3" name="Google Shape;526;p17">
            <a:extLst>
              <a:ext uri="{FF2B5EF4-FFF2-40B4-BE49-F238E27FC236}">
                <a16:creationId xmlns:a16="http://schemas.microsoft.com/office/drawing/2014/main" id="{EF9815EC-FEDF-1273-7A2A-E92E2D145AE6}"/>
              </a:ext>
            </a:extLst>
          </p:cNvPr>
          <p:cNvSpPr/>
          <p:nvPr/>
        </p:nvSpPr>
        <p:spPr>
          <a:xfrm>
            <a:off x="786204" y="652850"/>
            <a:ext cx="396210" cy="40344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26;p17">
            <a:extLst>
              <a:ext uri="{FF2B5EF4-FFF2-40B4-BE49-F238E27FC236}">
                <a16:creationId xmlns:a16="http://schemas.microsoft.com/office/drawing/2014/main" id="{00E52D40-2187-72EF-3F28-62C7E70DAEFB}"/>
              </a:ext>
            </a:extLst>
          </p:cNvPr>
          <p:cNvSpPr/>
          <p:nvPr/>
        </p:nvSpPr>
        <p:spPr>
          <a:xfrm>
            <a:off x="8230156" y="1985037"/>
            <a:ext cx="396210" cy="40344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26;p17">
            <a:extLst>
              <a:ext uri="{FF2B5EF4-FFF2-40B4-BE49-F238E27FC236}">
                <a16:creationId xmlns:a16="http://schemas.microsoft.com/office/drawing/2014/main" id="{F324F77F-94A5-31F7-6082-CC33A2024844}"/>
              </a:ext>
            </a:extLst>
          </p:cNvPr>
          <p:cNvSpPr/>
          <p:nvPr/>
        </p:nvSpPr>
        <p:spPr>
          <a:xfrm>
            <a:off x="825618" y="4288930"/>
            <a:ext cx="396210" cy="40344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ntal Health Infographics by Slidesgo">
  <a:themeElements>
    <a:clrScheme name="Simple Light">
      <a:dk1>
        <a:srgbClr val="000000"/>
      </a:dk1>
      <a:lt1>
        <a:srgbClr val="FFFFFF"/>
      </a:lt1>
      <a:dk2>
        <a:srgbClr val="74D3DC"/>
      </a:dk2>
      <a:lt2>
        <a:srgbClr val="6146D9"/>
      </a:lt2>
      <a:accent1>
        <a:srgbClr val="C3EBEF"/>
      </a:accent1>
      <a:accent2>
        <a:srgbClr val="7E6CFB"/>
      </a:accent2>
      <a:accent3>
        <a:srgbClr val="77ADE6"/>
      </a:accent3>
      <a:accent4>
        <a:srgbClr val="70C2DF"/>
      </a:accent4>
      <a:accent5>
        <a:srgbClr val="3F2DA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720</Words>
  <Application>Microsoft Macintosh PowerPoint</Application>
  <PresentationFormat>Экран (16:9)</PresentationFormat>
  <Paragraphs>44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Fira Sans Extra Condensed SemiBold</vt:lpstr>
      <vt:lpstr>Fira Sans Extra Condensed Medium</vt:lpstr>
      <vt:lpstr>Roboto</vt:lpstr>
      <vt:lpstr>Arial</vt:lpstr>
      <vt:lpstr>Proxima Nova Semibold</vt:lpstr>
      <vt:lpstr>Proxima Nova</vt:lpstr>
      <vt:lpstr>Fira Sans Extra Condensed ExtraBold</vt:lpstr>
      <vt:lpstr>Mental Health Infographics by Slidesgo</vt:lpstr>
      <vt:lpstr>Slidesgo Final Pages</vt:lpstr>
      <vt:lpstr>Презентация PowerPoint</vt:lpstr>
      <vt:lpstr>ВСТУП</vt:lpstr>
      <vt:lpstr>Четвертий еталон?</vt:lpstr>
      <vt:lpstr>Модель психічного здоров’я</vt:lpstr>
      <vt:lpstr>Модель Васильєвої та Філатова</vt:lpstr>
      <vt:lpstr>Психічна норма Братуся</vt:lpstr>
      <vt:lpstr>Умови нормального розвитку</vt:lpstr>
      <vt:lpstr>Рівні особистого розвитку</vt:lpstr>
      <vt:lpstr>Еталон Братуся</vt:lpstr>
      <vt:lpstr>Висновок</vt:lpstr>
      <vt:lpstr>   ДЯКУЮ ЗА УВАГУ!!!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 Мешков</cp:lastModifiedBy>
  <cp:revision>3</cp:revision>
  <dcterms:modified xsi:type="dcterms:W3CDTF">2022-10-25T07:42:24Z</dcterms:modified>
</cp:coreProperties>
</file>