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708C-8E3E-2648-A27E-9521482B0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5CF74-016B-C330-BE60-1E6D71A9E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E3EA0-1BA3-F3A2-5BE0-B752C3CE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9933-D06F-4D72-BD11-635CE96C5A7D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6AC12-47A5-C018-DD39-C2298FFA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2C434-01C5-B6DA-70CD-0D91CAF8A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20F5-7F74-4374-8A0A-9D8CDD3F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22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1F8EF-7047-4A8D-5FF5-DCA57980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04A27-63B0-61E7-4041-3EA87B10A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84CFE-9EF6-56D9-102A-D8545A7E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9933-D06F-4D72-BD11-635CE96C5A7D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D769D-2E89-0A21-567B-77236E81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93C4B-D17C-1ADF-B44E-7823D2A0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20F5-7F74-4374-8A0A-9D8CDD3F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52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6487C-CF01-B761-50AA-FD739C899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E9A9F-DF94-7DB5-B64B-371E8158F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56E96-C9A0-6880-AC6E-C8E37A58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9933-D06F-4D72-BD11-635CE96C5A7D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CF5C4-073B-C25E-6DD4-D8594D21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E9CE7-34E1-E059-EB6C-0900EDF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20F5-7F74-4374-8A0A-9D8CDD3F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89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BA5A4-22AF-A524-B452-DF9F3BCEB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34158-BC21-9955-D653-B870736D5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C8873-0C68-0E55-10C4-776D7138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9933-D06F-4D72-BD11-635CE96C5A7D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46BAE-EFCA-DF8C-5492-0F68986A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4105F-9747-E391-4942-A2B533B7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20F5-7F74-4374-8A0A-9D8CDD3F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95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3B7-F7C8-1753-A5F1-21AA5784B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D3F27-5D27-9806-FCDB-95277563E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44434-EC8D-DE2F-AAD5-E87A13DB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9933-D06F-4D72-BD11-635CE96C5A7D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FE17B-71F2-41D3-5349-C5FF1DA0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E013D-5304-9FDE-B404-E1B02A56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20F5-7F74-4374-8A0A-9D8CDD3F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57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60F1-4E42-D379-1624-B9824668D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4A293-14C4-8221-54F4-861A72459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149E4-A3FD-8D9E-D1CE-7FCE295FA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ECB00-1590-D698-0774-B0CBDBF4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9933-D06F-4D72-BD11-635CE96C5A7D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2E71A-85D0-4455-6AFF-B20FB837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77922-F43B-5212-4848-64E021BA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20F5-7F74-4374-8A0A-9D8CDD3F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16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0876-7685-71D9-EEB1-0612154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1FE6B-C105-CCE3-FF61-96D9BB3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28529-15B0-3ADB-5010-2A11C861F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0C05B-2168-36E4-1355-D2CC6EF02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7B53D5-01C8-5B58-DF86-219FC1CDF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37DB0-C190-CF7F-A085-AF13C6FD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9933-D06F-4D72-BD11-635CE96C5A7D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7D307-41AB-6F30-C631-09741037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B2638C-9864-5BCB-2104-7956A3E2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20F5-7F74-4374-8A0A-9D8CDD3F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77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3F72-2618-B542-131D-0339B7B7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BC812-38D1-637C-7C64-CFB31712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9933-D06F-4D72-BD11-635CE96C5A7D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A8B82-15FC-DB31-FB85-9C115EF8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80308-023F-3B31-EB5E-DF3CCE20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20F5-7F74-4374-8A0A-9D8CDD3F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83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1C671-7EAC-4028-0C09-106A79A0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9933-D06F-4D72-BD11-635CE96C5A7D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411B08-09E5-7AE0-EF55-A618C18B1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CDA74-45D3-0285-EA52-D6FCB457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20F5-7F74-4374-8A0A-9D8CDD3F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3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0692-63D8-94B0-518F-8D5ED09E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47E16-AD21-1AFC-CF12-E439F66A4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9B8BE-18C2-B9FE-DFC5-92E3DA053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EBF5D-6FE3-9A31-2F9C-CDDEEA2E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9933-D06F-4D72-BD11-635CE96C5A7D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03303-A692-11A0-3FDF-7AFEF1C6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43FD9-852F-B714-8E88-C56F8D7F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20F5-7F74-4374-8A0A-9D8CDD3F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22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B67C-0202-CF08-0D7D-2B24A3C8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C7FDA7-8BFA-12AC-D6E4-DD65D93DD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76A54-3002-4D03-D2F4-2C0BF0A3D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8A36E-E7C7-C70D-31D5-19631B6C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9933-D06F-4D72-BD11-635CE96C5A7D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81518-BE1F-BDBE-68B0-B03002A1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C9C01-EECF-21A6-A2B8-594F03F5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20F5-7F74-4374-8A0A-9D8CDD3F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22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583A1-BE71-0614-C0D0-969667E7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BAA88-D025-63C6-E441-ED73B6860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3DDEB-C7B6-128A-786C-C9C3ACCFC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C9933-D06F-4D72-BD11-635CE96C5A7D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A8045-8EF7-906F-6AD9-B9BD1115D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C16CF-6A5A-DAB5-1C03-B9C7CAC76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320F5-7F74-4374-8A0A-9D8CDD3F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82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9" name="Freeform: Shape 8378">
            <a:extLst>
              <a:ext uri="{FF2B5EF4-FFF2-40B4-BE49-F238E27FC236}">
                <a16:creationId xmlns:a16="http://schemas.microsoft.com/office/drawing/2014/main" id="{F7729155-1683-276F-B74E-233F5E787E80}"/>
              </a:ext>
            </a:extLst>
          </p:cNvPr>
          <p:cNvSpPr/>
          <p:nvPr/>
        </p:nvSpPr>
        <p:spPr>
          <a:xfrm flipV="1">
            <a:off x="4018105" y="78552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78" name="Freeform: Shape 8377">
            <a:extLst>
              <a:ext uri="{FF2B5EF4-FFF2-40B4-BE49-F238E27FC236}">
                <a16:creationId xmlns:a16="http://schemas.microsoft.com/office/drawing/2014/main" id="{034008C0-8190-AF59-8D58-61224991281B}"/>
              </a:ext>
            </a:extLst>
          </p:cNvPr>
          <p:cNvSpPr/>
          <p:nvPr/>
        </p:nvSpPr>
        <p:spPr>
          <a:xfrm flipV="1">
            <a:off x="4109967" y="78552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77" name="Freeform: Shape 8376">
            <a:extLst>
              <a:ext uri="{FF2B5EF4-FFF2-40B4-BE49-F238E27FC236}">
                <a16:creationId xmlns:a16="http://schemas.microsoft.com/office/drawing/2014/main" id="{B984BE5E-FC88-DFF8-C926-D3E2DA79106E}"/>
              </a:ext>
            </a:extLst>
          </p:cNvPr>
          <p:cNvSpPr/>
          <p:nvPr/>
        </p:nvSpPr>
        <p:spPr>
          <a:xfrm flipV="1">
            <a:off x="4201831" y="78552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4" y="77574"/>
                  <a:pt x="75356" y="60206"/>
                  <a:pt x="75356" y="38787"/>
                </a:cubicBezTo>
                <a:cubicBezTo>
                  <a:pt x="75356" y="17367"/>
                  <a:pt x="58484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76" name="Freeform: Shape 8375">
            <a:extLst>
              <a:ext uri="{FF2B5EF4-FFF2-40B4-BE49-F238E27FC236}">
                <a16:creationId xmlns:a16="http://schemas.microsoft.com/office/drawing/2014/main" id="{7A119F48-7FA1-CC61-66DC-0EBE63D847F5}"/>
              </a:ext>
            </a:extLst>
          </p:cNvPr>
          <p:cNvSpPr/>
          <p:nvPr/>
        </p:nvSpPr>
        <p:spPr>
          <a:xfrm flipV="1">
            <a:off x="4293696" y="78552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75" name="Freeform: Shape 8374">
            <a:extLst>
              <a:ext uri="{FF2B5EF4-FFF2-40B4-BE49-F238E27FC236}">
                <a16:creationId xmlns:a16="http://schemas.microsoft.com/office/drawing/2014/main" id="{ACAFF5B2-CAE9-AF92-6AE2-A31A3B4F61BD}"/>
              </a:ext>
            </a:extLst>
          </p:cNvPr>
          <p:cNvSpPr/>
          <p:nvPr/>
        </p:nvSpPr>
        <p:spPr>
          <a:xfrm flipV="1">
            <a:off x="4385556" y="78552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74" name="Freeform: Shape 8373">
            <a:extLst>
              <a:ext uri="{FF2B5EF4-FFF2-40B4-BE49-F238E27FC236}">
                <a16:creationId xmlns:a16="http://schemas.microsoft.com/office/drawing/2014/main" id="{64EA1C47-FEFC-34BD-7C45-209A9BC595DA}"/>
              </a:ext>
            </a:extLst>
          </p:cNvPr>
          <p:cNvSpPr/>
          <p:nvPr/>
        </p:nvSpPr>
        <p:spPr>
          <a:xfrm flipV="1">
            <a:off x="3834379" y="173084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73" name="Freeform: Shape 8372">
            <a:extLst>
              <a:ext uri="{FF2B5EF4-FFF2-40B4-BE49-F238E27FC236}">
                <a16:creationId xmlns:a16="http://schemas.microsoft.com/office/drawing/2014/main" id="{9AD16F29-46ED-78D6-FFC3-29F1293DF0FB}"/>
              </a:ext>
            </a:extLst>
          </p:cNvPr>
          <p:cNvSpPr/>
          <p:nvPr/>
        </p:nvSpPr>
        <p:spPr>
          <a:xfrm flipV="1">
            <a:off x="3926244" y="173084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7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72" name="Freeform: Shape 8371">
            <a:extLst>
              <a:ext uri="{FF2B5EF4-FFF2-40B4-BE49-F238E27FC236}">
                <a16:creationId xmlns:a16="http://schemas.microsoft.com/office/drawing/2014/main" id="{4A523ECC-8427-8848-9B4C-94EB5E2878A2}"/>
              </a:ext>
            </a:extLst>
          </p:cNvPr>
          <p:cNvSpPr/>
          <p:nvPr/>
        </p:nvSpPr>
        <p:spPr>
          <a:xfrm flipV="1">
            <a:off x="4018105" y="173084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71" name="Freeform: Shape 8370">
            <a:extLst>
              <a:ext uri="{FF2B5EF4-FFF2-40B4-BE49-F238E27FC236}">
                <a16:creationId xmlns:a16="http://schemas.microsoft.com/office/drawing/2014/main" id="{2ECB1FB9-34E2-10D5-F91D-EB556D49F9AC}"/>
              </a:ext>
            </a:extLst>
          </p:cNvPr>
          <p:cNvSpPr/>
          <p:nvPr/>
        </p:nvSpPr>
        <p:spPr>
          <a:xfrm flipV="1">
            <a:off x="4109967" y="173084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70" name="Freeform: Shape 8369">
            <a:extLst>
              <a:ext uri="{FF2B5EF4-FFF2-40B4-BE49-F238E27FC236}">
                <a16:creationId xmlns:a16="http://schemas.microsoft.com/office/drawing/2014/main" id="{342F2B88-0602-BCCC-049C-08428BF20644}"/>
              </a:ext>
            </a:extLst>
          </p:cNvPr>
          <p:cNvSpPr/>
          <p:nvPr/>
        </p:nvSpPr>
        <p:spPr>
          <a:xfrm flipV="1">
            <a:off x="4201831" y="173084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4" y="77574"/>
                  <a:pt x="75356" y="60207"/>
                  <a:pt x="75356" y="38787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69" name="Freeform: Shape 8368">
            <a:extLst>
              <a:ext uri="{FF2B5EF4-FFF2-40B4-BE49-F238E27FC236}">
                <a16:creationId xmlns:a16="http://schemas.microsoft.com/office/drawing/2014/main" id="{E13E2589-271B-9B26-5A93-D813F8AEEEB3}"/>
              </a:ext>
            </a:extLst>
          </p:cNvPr>
          <p:cNvSpPr/>
          <p:nvPr/>
        </p:nvSpPr>
        <p:spPr>
          <a:xfrm flipV="1">
            <a:off x="4293696" y="173084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7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68" name="Freeform: Shape 8367">
            <a:extLst>
              <a:ext uri="{FF2B5EF4-FFF2-40B4-BE49-F238E27FC236}">
                <a16:creationId xmlns:a16="http://schemas.microsoft.com/office/drawing/2014/main" id="{37D27333-EF45-875E-A406-D5877B78053B}"/>
              </a:ext>
            </a:extLst>
          </p:cNvPr>
          <p:cNvSpPr/>
          <p:nvPr/>
        </p:nvSpPr>
        <p:spPr>
          <a:xfrm flipV="1">
            <a:off x="4385556" y="173084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67" name="Freeform: Shape 8366">
            <a:extLst>
              <a:ext uri="{FF2B5EF4-FFF2-40B4-BE49-F238E27FC236}">
                <a16:creationId xmlns:a16="http://schemas.microsoft.com/office/drawing/2014/main" id="{D1142FB1-A15F-AFFC-2447-002CEAC036E1}"/>
              </a:ext>
            </a:extLst>
          </p:cNvPr>
          <p:cNvSpPr/>
          <p:nvPr/>
        </p:nvSpPr>
        <p:spPr>
          <a:xfrm flipV="1">
            <a:off x="4477419" y="173084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4" y="77574"/>
                  <a:pt x="75356" y="60207"/>
                  <a:pt x="75356" y="38787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66" name="Freeform: Shape 8365">
            <a:extLst>
              <a:ext uri="{FF2B5EF4-FFF2-40B4-BE49-F238E27FC236}">
                <a16:creationId xmlns:a16="http://schemas.microsoft.com/office/drawing/2014/main" id="{3136A834-E41F-A331-7AAB-0F7C6A9B3E3E}"/>
              </a:ext>
            </a:extLst>
          </p:cNvPr>
          <p:cNvSpPr/>
          <p:nvPr/>
        </p:nvSpPr>
        <p:spPr>
          <a:xfrm flipV="1">
            <a:off x="4936733" y="173084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65" name="Freeform: Shape 8364">
            <a:extLst>
              <a:ext uri="{FF2B5EF4-FFF2-40B4-BE49-F238E27FC236}">
                <a16:creationId xmlns:a16="http://schemas.microsoft.com/office/drawing/2014/main" id="{AF141FCF-F9DF-6515-A8DA-21CAF392A4E4}"/>
              </a:ext>
            </a:extLst>
          </p:cNvPr>
          <p:cNvSpPr/>
          <p:nvPr/>
        </p:nvSpPr>
        <p:spPr>
          <a:xfrm flipV="1">
            <a:off x="5028599" y="173084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3" y="77574"/>
                  <a:pt x="75355" y="60207"/>
                  <a:pt x="75355" y="38787"/>
                </a:cubicBezTo>
                <a:cubicBezTo>
                  <a:pt x="75355" y="17368"/>
                  <a:pt x="58483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64" name="Freeform: Shape 8363">
            <a:extLst>
              <a:ext uri="{FF2B5EF4-FFF2-40B4-BE49-F238E27FC236}">
                <a16:creationId xmlns:a16="http://schemas.microsoft.com/office/drawing/2014/main" id="{5C5F1943-AA48-1479-567E-C751BC66F965}"/>
              </a:ext>
            </a:extLst>
          </p:cNvPr>
          <p:cNvSpPr/>
          <p:nvPr/>
        </p:nvSpPr>
        <p:spPr>
          <a:xfrm flipV="1">
            <a:off x="5212321" y="173084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63" name="Freeform: Shape 8362">
            <a:extLst>
              <a:ext uri="{FF2B5EF4-FFF2-40B4-BE49-F238E27FC236}">
                <a16:creationId xmlns:a16="http://schemas.microsoft.com/office/drawing/2014/main" id="{A269DF42-B647-EE3C-65E2-7F71BFE96414}"/>
              </a:ext>
            </a:extLst>
          </p:cNvPr>
          <p:cNvSpPr/>
          <p:nvPr/>
        </p:nvSpPr>
        <p:spPr>
          <a:xfrm flipV="1">
            <a:off x="7692612" y="173084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7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62" name="Freeform: Shape 8361">
            <a:extLst>
              <a:ext uri="{FF2B5EF4-FFF2-40B4-BE49-F238E27FC236}">
                <a16:creationId xmlns:a16="http://schemas.microsoft.com/office/drawing/2014/main" id="{6FE6D249-6D82-FAA8-AC3A-579800700B38}"/>
              </a:ext>
            </a:extLst>
          </p:cNvPr>
          <p:cNvSpPr/>
          <p:nvPr/>
        </p:nvSpPr>
        <p:spPr>
          <a:xfrm flipV="1">
            <a:off x="3283203" y="267617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61" name="Freeform: Shape 8360">
            <a:extLst>
              <a:ext uri="{FF2B5EF4-FFF2-40B4-BE49-F238E27FC236}">
                <a16:creationId xmlns:a16="http://schemas.microsoft.com/office/drawing/2014/main" id="{6C72C0F4-27E0-FEC4-CEA9-3602F375C25E}"/>
              </a:ext>
            </a:extLst>
          </p:cNvPr>
          <p:cNvSpPr/>
          <p:nvPr/>
        </p:nvSpPr>
        <p:spPr>
          <a:xfrm flipV="1">
            <a:off x="3466929" y="267617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60" name="Freeform: Shape 8359">
            <a:extLst>
              <a:ext uri="{FF2B5EF4-FFF2-40B4-BE49-F238E27FC236}">
                <a16:creationId xmlns:a16="http://schemas.microsoft.com/office/drawing/2014/main" id="{330CD5AB-C86B-6F55-6947-121E39DD268C}"/>
              </a:ext>
            </a:extLst>
          </p:cNvPr>
          <p:cNvSpPr/>
          <p:nvPr/>
        </p:nvSpPr>
        <p:spPr>
          <a:xfrm flipV="1">
            <a:off x="3742517" y="267617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59" name="Freeform: Shape 8358">
            <a:extLst>
              <a:ext uri="{FF2B5EF4-FFF2-40B4-BE49-F238E27FC236}">
                <a16:creationId xmlns:a16="http://schemas.microsoft.com/office/drawing/2014/main" id="{E8C60B15-1226-B011-6BC4-0B2476C6D3EC}"/>
              </a:ext>
            </a:extLst>
          </p:cNvPr>
          <p:cNvSpPr/>
          <p:nvPr/>
        </p:nvSpPr>
        <p:spPr>
          <a:xfrm flipV="1">
            <a:off x="3834379" y="267617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58" name="Freeform: Shape 8357">
            <a:extLst>
              <a:ext uri="{FF2B5EF4-FFF2-40B4-BE49-F238E27FC236}">
                <a16:creationId xmlns:a16="http://schemas.microsoft.com/office/drawing/2014/main" id="{2C8CA400-EA72-43A6-4573-AD4E319D7D00}"/>
              </a:ext>
            </a:extLst>
          </p:cNvPr>
          <p:cNvSpPr/>
          <p:nvPr/>
        </p:nvSpPr>
        <p:spPr>
          <a:xfrm flipV="1">
            <a:off x="4201831" y="267617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4" y="77573"/>
                  <a:pt x="75356" y="60206"/>
                  <a:pt x="75356" y="38786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57" name="Freeform: Shape 8356">
            <a:extLst>
              <a:ext uri="{FF2B5EF4-FFF2-40B4-BE49-F238E27FC236}">
                <a16:creationId xmlns:a16="http://schemas.microsoft.com/office/drawing/2014/main" id="{71E2F665-D0A3-56C3-C73F-EE6196D0BE89}"/>
              </a:ext>
            </a:extLst>
          </p:cNvPr>
          <p:cNvSpPr/>
          <p:nvPr/>
        </p:nvSpPr>
        <p:spPr>
          <a:xfrm flipV="1">
            <a:off x="4293696" y="267617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6"/>
                  <a:pt x="75355" y="38786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56" name="Freeform: Shape 8355">
            <a:extLst>
              <a:ext uri="{FF2B5EF4-FFF2-40B4-BE49-F238E27FC236}">
                <a16:creationId xmlns:a16="http://schemas.microsoft.com/office/drawing/2014/main" id="{1A26C2F7-7D0F-CB1B-FF1C-7337CA6D075D}"/>
              </a:ext>
            </a:extLst>
          </p:cNvPr>
          <p:cNvSpPr/>
          <p:nvPr/>
        </p:nvSpPr>
        <p:spPr>
          <a:xfrm flipV="1">
            <a:off x="4569282" y="267617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55" name="Freeform: Shape 8354">
            <a:extLst>
              <a:ext uri="{FF2B5EF4-FFF2-40B4-BE49-F238E27FC236}">
                <a16:creationId xmlns:a16="http://schemas.microsoft.com/office/drawing/2014/main" id="{A33CC841-72CF-0F4E-1180-9FAE8E1F2C86}"/>
              </a:ext>
            </a:extLst>
          </p:cNvPr>
          <p:cNvSpPr/>
          <p:nvPr/>
        </p:nvSpPr>
        <p:spPr>
          <a:xfrm flipV="1">
            <a:off x="4753008" y="267617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4" y="77573"/>
                  <a:pt x="75356" y="60206"/>
                  <a:pt x="75356" y="38786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54" name="Freeform: Shape 8353">
            <a:extLst>
              <a:ext uri="{FF2B5EF4-FFF2-40B4-BE49-F238E27FC236}">
                <a16:creationId xmlns:a16="http://schemas.microsoft.com/office/drawing/2014/main" id="{8697C8B2-9701-F665-D7E4-29930051BD1C}"/>
              </a:ext>
            </a:extLst>
          </p:cNvPr>
          <p:cNvSpPr/>
          <p:nvPr/>
        </p:nvSpPr>
        <p:spPr>
          <a:xfrm flipV="1">
            <a:off x="4936733" y="267617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53" name="Freeform: Shape 8352">
            <a:extLst>
              <a:ext uri="{FF2B5EF4-FFF2-40B4-BE49-F238E27FC236}">
                <a16:creationId xmlns:a16="http://schemas.microsoft.com/office/drawing/2014/main" id="{501FD12C-A729-247A-4998-6419E5BC89D7}"/>
              </a:ext>
            </a:extLst>
          </p:cNvPr>
          <p:cNvSpPr/>
          <p:nvPr/>
        </p:nvSpPr>
        <p:spPr>
          <a:xfrm flipV="1">
            <a:off x="5028599" y="267617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3" y="77573"/>
                  <a:pt x="75355" y="60206"/>
                  <a:pt x="75355" y="38786"/>
                </a:cubicBezTo>
                <a:cubicBezTo>
                  <a:pt x="75355" y="17368"/>
                  <a:pt x="58483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52" name="Freeform: Shape 8351">
            <a:extLst>
              <a:ext uri="{FF2B5EF4-FFF2-40B4-BE49-F238E27FC236}">
                <a16:creationId xmlns:a16="http://schemas.microsoft.com/office/drawing/2014/main" id="{E8342EBE-DE2D-5BC5-76E9-FCC32AD53ACB}"/>
              </a:ext>
            </a:extLst>
          </p:cNvPr>
          <p:cNvSpPr/>
          <p:nvPr/>
        </p:nvSpPr>
        <p:spPr>
          <a:xfrm flipV="1">
            <a:off x="5120459" y="267617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51" name="Freeform: Shape 8350">
            <a:extLst>
              <a:ext uri="{FF2B5EF4-FFF2-40B4-BE49-F238E27FC236}">
                <a16:creationId xmlns:a16="http://schemas.microsoft.com/office/drawing/2014/main" id="{84A64C00-6C98-CF1D-830D-7D7FBA91A67A}"/>
              </a:ext>
            </a:extLst>
          </p:cNvPr>
          <p:cNvSpPr/>
          <p:nvPr/>
        </p:nvSpPr>
        <p:spPr>
          <a:xfrm flipV="1">
            <a:off x="5212321" y="267617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50" name="Freeform: Shape 8349">
            <a:extLst>
              <a:ext uri="{FF2B5EF4-FFF2-40B4-BE49-F238E27FC236}">
                <a16:creationId xmlns:a16="http://schemas.microsoft.com/office/drawing/2014/main" id="{2B9BA6F5-D5D8-99EA-FBF7-2A3062FCF361}"/>
              </a:ext>
            </a:extLst>
          </p:cNvPr>
          <p:cNvSpPr/>
          <p:nvPr/>
        </p:nvSpPr>
        <p:spPr>
          <a:xfrm flipV="1">
            <a:off x="5304185" y="267617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4" y="77573"/>
                  <a:pt x="75356" y="60206"/>
                  <a:pt x="75356" y="38786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49" name="Freeform: Shape 8348">
            <a:extLst>
              <a:ext uri="{FF2B5EF4-FFF2-40B4-BE49-F238E27FC236}">
                <a16:creationId xmlns:a16="http://schemas.microsoft.com/office/drawing/2014/main" id="{19B30347-1112-2153-E806-F2AA15FD574C}"/>
              </a:ext>
            </a:extLst>
          </p:cNvPr>
          <p:cNvSpPr/>
          <p:nvPr/>
        </p:nvSpPr>
        <p:spPr>
          <a:xfrm flipV="1">
            <a:off x="7049574" y="267617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6"/>
                  <a:pt x="75356" y="38786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48" name="Freeform: Shape 8347">
            <a:extLst>
              <a:ext uri="{FF2B5EF4-FFF2-40B4-BE49-F238E27FC236}">
                <a16:creationId xmlns:a16="http://schemas.microsoft.com/office/drawing/2014/main" id="{B4829970-3A15-90E2-83E1-770F4862E0E3}"/>
              </a:ext>
            </a:extLst>
          </p:cNvPr>
          <p:cNvSpPr/>
          <p:nvPr/>
        </p:nvSpPr>
        <p:spPr>
          <a:xfrm flipV="1">
            <a:off x="7784476" y="267617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6"/>
                  <a:pt x="75356" y="38786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47" name="Freeform: Shape 8346">
            <a:extLst>
              <a:ext uri="{FF2B5EF4-FFF2-40B4-BE49-F238E27FC236}">
                <a16:creationId xmlns:a16="http://schemas.microsoft.com/office/drawing/2014/main" id="{7C794543-D73E-B56F-148D-7125738B1456}"/>
              </a:ext>
            </a:extLst>
          </p:cNvPr>
          <p:cNvSpPr/>
          <p:nvPr/>
        </p:nvSpPr>
        <p:spPr>
          <a:xfrm flipV="1">
            <a:off x="7876338" y="267617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6"/>
                  <a:pt x="75356" y="38786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46" name="Freeform: Shape 8345">
            <a:extLst>
              <a:ext uri="{FF2B5EF4-FFF2-40B4-BE49-F238E27FC236}">
                <a16:creationId xmlns:a16="http://schemas.microsoft.com/office/drawing/2014/main" id="{BF13E1E6-1E2F-9286-8120-49223D310D8C}"/>
              </a:ext>
            </a:extLst>
          </p:cNvPr>
          <p:cNvSpPr/>
          <p:nvPr/>
        </p:nvSpPr>
        <p:spPr>
          <a:xfrm flipV="1">
            <a:off x="9162417" y="267617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6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45" name="Freeform: Shape 8344">
            <a:extLst>
              <a:ext uri="{FF2B5EF4-FFF2-40B4-BE49-F238E27FC236}">
                <a16:creationId xmlns:a16="http://schemas.microsoft.com/office/drawing/2014/main" id="{F10F5C67-879C-6C8C-02A1-5AE3419576FF}"/>
              </a:ext>
            </a:extLst>
          </p:cNvPr>
          <p:cNvSpPr/>
          <p:nvPr/>
        </p:nvSpPr>
        <p:spPr>
          <a:xfrm flipV="1">
            <a:off x="9346142" y="267617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6"/>
                  <a:pt x="75356" y="38786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44" name="Freeform: Shape 8343">
            <a:extLst>
              <a:ext uri="{FF2B5EF4-FFF2-40B4-BE49-F238E27FC236}">
                <a16:creationId xmlns:a16="http://schemas.microsoft.com/office/drawing/2014/main" id="{83477FF7-5EFA-D464-BE92-E259C0D38FDD}"/>
              </a:ext>
            </a:extLst>
          </p:cNvPr>
          <p:cNvSpPr/>
          <p:nvPr/>
        </p:nvSpPr>
        <p:spPr>
          <a:xfrm flipV="1">
            <a:off x="2915752" y="36214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43" name="Freeform: Shape 8342">
            <a:extLst>
              <a:ext uri="{FF2B5EF4-FFF2-40B4-BE49-F238E27FC236}">
                <a16:creationId xmlns:a16="http://schemas.microsoft.com/office/drawing/2014/main" id="{8A490D9E-FA39-1566-2DBD-2B4D849C22F4}"/>
              </a:ext>
            </a:extLst>
          </p:cNvPr>
          <p:cNvSpPr/>
          <p:nvPr/>
        </p:nvSpPr>
        <p:spPr>
          <a:xfrm flipV="1">
            <a:off x="3007615" y="36214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42" name="Freeform: Shape 8341">
            <a:extLst>
              <a:ext uri="{FF2B5EF4-FFF2-40B4-BE49-F238E27FC236}">
                <a16:creationId xmlns:a16="http://schemas.microsoft.com/office/drawing/2014/main" id="{5BD4A84F-7430-26D1-E21F-7D87D01FC9DC}"/>
              </a:ext>
            </a:extLst>
          </p:cNvPr>
          <p:cNvSpPr/>
          <p:nvPr/>
        </p:nvSpPr>
        <p:spPr>
          <a:xfrm flipV="1">
            <a:off x="3191343" y="362148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41" name="Freeform: Shape 8340">
            <a:extLst>
              <a:ext uri="{FF2B5EF4-FFF2-40B4-BE49-F238E27FC236}">
                <a16:creationId xmlns:a16="http://schemas.microsoft.com/office/drawing/2014/main" id="{A674A087-8964-32DB-5DA1-F7F4F65F7975}"/>
              </a:ext>
            </a:extLst>
          </p:cNvPr>
          <p:cNvSpPr/>
          <p:nvPr/>
        </p:nvSpPr>
        <p:spPr>
          <a:xfrm flipV="1">
            <a:off x="3466929" y="36214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40" name="Freeform: Shape 8339">
            <a:extLst>
              <a:ext uri="{FF2B5EF4-FFF2-40B4-BE49-F238E27FC236}">
                <a16:creationId xmlns:a16="http://schemas.microsoft.com/office/drawing/2014/main" id="{36ED5E5E-BD9A-F23F-461E-99EC48A8ABB8}"/>
              </a:ext>
            </a:extLst>
          </p:cNvPr>
          <p:cNvSpPr/>
          <p:nvPr/>
        </p:nvSpPr>
        <p:spPr>
          <a:xfrm flipV="1">
            <a:off x="3742517" y="36214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39" name="Freeform: Shape 8338">
            <a:extLst>
              <a:ext uri="{FF2B5EF4-FFF2-40B4-BE49-F238E27FC236}">
                <a16:creationId xmlns:a16="http://schemas.microsoft.com/office/drawing/2014/main" id="{B2AD201D-D4E4-4A1E-1DB8-4933314FBC6A}"/>
              </a:ext>
            </a:extLst>
          </p:cNvPr>
          <p:cNvSpPr/>
          <p:nvPr/>
        </p:nvSpPr>
        <p:spPr>
          <a:xfrm flipV="1">
            <a:off x="3926244" y="362148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38" name="Freeform: Shape 8337">
            <a:extLst>
              <a:ext uri="{FF2B5EF4-FFF2-40B4-BE49-F238E27FC236}">
                <a16:creationId xmlns:a16="http://schemas.microsoft.com/office/drawing/2014/main" id="{C4D73BCC-6C7C-9B08-F0FB-862DC0133EF2}"/>
              </a:ext>
            </a:extLst>
          </p:cNvPr>
          <p:cNvSpPr/>
          <p:nvPr/>
        </p:nvSpPr>
        <p:spPr>
          <a:xfrm flipV="1">
            <a:off x="4018105" y="36214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37" name="Freeform: Shape 8336">
            <a:extLst>
              <a:ext uri="{FF2B5EF4-FFF2-40B4-BE49-F238E27FC236}">
                <a16:creationId xmlns:a16="http://schemas.microsoft.com/office/drawing/2014/main" id="{984AEA7C-2602-2AD3-B82C-368CAB938A88}"/>
              </a:ext>
            </a:extLst>
          </p:cNvPr>
          <p:cNvSpPr/>
          <p:nvPr/>
        </p:nvSpPr>
        <p:spPr>
          <a:xfrm flipV="1">
            <a:off x="4109967" y="36214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36" name="Freeform: Shape 8335">
            <a:extLst>
              <a:ext uri="{FF2B5EF4-FFF2-40B4-BE49-F238E27FC236}">
                <a16:creationId xmlns:a16="http://schemas.microsoft.com/office/drawing/2014/main" id="{26A0BCC8-030B-64B3-7E81-E10718AEC6A8}"/>
              </a:ext>
            </a:extLst>
          </p:cNvPr>
          <p:cNvSpPr/>
          <p:nvPr/>
        </p:nvSpPr>
        <p:spPr>
          <a:xfrm flipV="1">
            <a:off x="4201831" y="36214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4" y="77573"/>
                  <a:pt x="75356" y="60205"/>
                  <a:pt x="75356" y="38787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35" name="Freeform: Shape 8334">
            <a:extLst>
              <a:ext uri="{FF2B5EF4-FFF2-40B4-BE49-F238E27FC236}">
                <a16:creationId xmlns:a16="http://schemas.microsoft.com/office/drawing/2014/main" id="{64723A34-756F-3442-BC03-8E22F16E1B22}"/>
              </a:ext>
            </a:extLst>
          </p:cNvPr>
          <p:cNvSpPr/>
          <p:nvPr/>
        </p:nvSpPr>
        <p:spPr>
          <a:xfrm flipV="1">
            <a:off x="4385556" y="36214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34" name="Freeform: Shape 8333">
            <a:extLst>
              <a:ext uri="{FF2B5EF4-FFF2-40B4-BE49-F238E27FC236}">
                <a16:creationId xmlns:a16="http://schemas.microsoft.com/office/drawing/2014/main" id="{9C923189-FD0C-A2C3-F4B9-57F55634C338}"/>
              </a:ext>
            </a:extLst>
          </p:cNvPr>
          <p:cNvSpPr/>
          <p:nvPr/>
        </p:nvSpPr>
        <p:spPr>
          <a:xfrm flipV="1">
            <a:off x="4477419" y="36214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4" y="77573"/>
                  <a:pt x="75356" y="60205"/>
                  <a:pt x="75356" y="38787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33" name="Freeform: Shape 8332">
            <a:extLst>
              <a:ext uri="{FF2B5EF4-FFF2-40B4-BE49-F238E27FC236}">
                <a16:creationId xmlns:a16="http://schemas.microsoft.com/office/drawing/2014/main" id="{1472D8C9-981A-4B39-32CA-4A53E9A71EA3}"/>
              </a:ext>
            </a:extLst>
          </p:cNvPr>
          <p:cNvSpPr/>
          <p:nvPr/>
        </p:nvSpPr>
        <p:spPr>
          <a:xfrm flipV="1">
            <a:off x="4569282" y="36214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32" name="Freeform: Shape 8331">
            <a:extLst>
              <a:ext uri="{FF2B5EF4-FFF2-40B4-BE49-F238E27FC236}">
                <a16:creationId xmlns:a16="http://schemas.microsoft.com/office/drawing/2014/main" id="{FB5B55EC-2B54-7710-8941-C689C26A23FA}"/>
              </a:ext>
            </a:extLst>
          </p:cNvPr>
          <p:cNvSpPr/>
          <p:nvPr/>
        </p:nvSpPr>
        <p:spPr>
          <a:xfrm flipV="1">
            <a:off x="4661147" y="362148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31" name="Freeform: Shape 8330">
            <a:extLst>
              <a:ext uri="{FF2B5EF4-FFF2-40B4-BE49-F238E27FC236}">
                <a16:creationId xmlns:a16="http://schemas.microsoft.com/office/drawing/2014/main" id="{A8460765-64EC-6B7A-FD3F-A9CEF05964B5}"/>
              </a:ext>
            </a:extLst>
          </p:cNvPr>
          <p:cNvSpPr/>
          <p:nvPr/>
        </p:nvSpPr>
        <p:spPr>
          <a:xfrm flipV="1">
            <a:off x="4753008" y="36214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4" y="77573"/>
                  <a:pt x="75356" y="60205"/>
                  <a:pt x="75356" y="38787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30" name="Freeform: Shape 8329">
            <a:extLst>
              <a:ext uri="{FF2B5EF4-FFF2-40B4-BE49-F238E27FC236}">
                <a16:creationId xmlns:a16="http://schemas.microsoft.com/office/drawing/2014/main" id="{2B4A5D60-5C73-A5F0-4F3E-42156E268139}"/>
              </a:ext>
            </a:extLst>
          </p:cNvPr>
          <p:cNvSpPr/>
          <p:nvPr/>
        </p:nvSpPr>
        <p:spPr>
          <a:xfrm flipV="1">
            <a:off x="4844870" y="36214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29" name="Freeform: Shape 8328">
            <a:extLst>
              <a:ext uri="{FF2B5EF4-FFF2-40B4-BE49-F238E27FC236}">
                <a16:creationId xmlns:a16="http://schemas.microsoft.com/office/drawing/2014/main" id="{C7777662-D3EC-4530-EF7B-9CC56852606A}"/>
              </a:ext>
            </a:extLst>
          </p:cNvPr>
          <p:cNvSpPr/>
          <p:nvPr/>
        </p:nvSpPr>
        <p:spPr>
          <a:xfrm flipV="1">
            <a:off x="4936733" y="36214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28" name="Freeform: Shape 8327">
            <a:extLst>
              <a:ext uri="{FF2B5EF4-FFF2-40B4-BE49-F238E27FC236}">
                <a16:creationId xmlns:a16="http://schemas.microsoft.com/office/drawing/2014/main" id="{1C7E5D13-77AB-2998-DAD9-E777C6A3DED6}"/>
              </a:ext>
            </a:extLst>
          </p:cNvPr>
          <p:cNvSpPr/>
          <p:nvPr/>
        </p:nvSpPr>
        <p:spPr>
          <a:xfrm flipV="1">
            <a:off x="5028599" y="362148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3" y="77573"/>
                  <a:pt x="75355" y="60205"/>
                  <a:pt x="75355" y="38787"/>
                </a:cubicBezTo>
                <a:cubicBezTo>
                  <a:pt x="75355" y="17368"/>
                  <a:pt x="58483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27" name="Freeform: Shape 8326">
            <a:extLst>
              <a:ext uri="{FF2B5EF4-FFF2-40B4-BE49-F238E27FC236}">
                <a16:creationId xmlns:a16="http://schemas.microsoft.com/office/drawing/2014/main" id="{4DF1A775-0204-1040-39F7-3E96FBAEBB47}"/>
              </a:ext>
            </a:extLst>
          </p:cNvPr>
          <p:cNvSpPr/>
          <p:nvPr/>
        </p:nvSpPr>
        <p:spPr>
          <a:xfrm flipV="1">
            <a:off x="5120459" y="36214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26" name="Freeform: Shape 8325">
            <a:extLst>
              <a:ext uri="{FF2B5EF4-FFF2-40B4-BE49-F238E27FC236}">
                <a16:creationId xmlns:a16="http://schemas.microsoft.com/office/drawing/2014/main" id="{CAB6C913-5264-6639-F775-9270553C7D5B}"/>
              </a:ext>
            </a:extLst>
          </p:cNvPr>
          <p:cNvSpPr/>
          <p:nvPr/>
        </p:nvSpPr>
        <p:spPr>
          <a:xfrm flipV="1">
            <a:off x="5212321" y="36214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25" name="Freeform: Shape 8324">
            <a:extLst>
              <a:ext uri="{FF2B5EF4-FFF2-40B4-BE49-F238E27FC236}">
                <a16:creationId xmlns:a16="http://schemas.microsoft.com/office/drawing/2014/main" id="{1D8E7547-1643-0F38-EF5E-912BD1311FEA}"/>
              </a:ext>
            </a:extLst>
          </p:cNvPr>
          <p:cNvSpPr/>
          <p:nvPr/>
        </p:nvSpPr>
        <p:spPr>
          <a:xfrm flipV="1">
            <a:off x="6957711" y="362148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24" name="Freeform: Shape 8323">
            <a:extLst>
              <a:ext uri="{FF2B5EF4-FFF2-40B4-BE49-F238E27FC236}">
                <a16:creationId xmlns:a16="http://schemas.microsoft.com/office/drawing/2014/main" id="{6D9BAD4B-0276-2DFC-5A95-33989455FF4B}"/>
              </a:ext>
            </a:extLst>
          </p:cNvPr>
          <p:cNvSpPr/>
          <p:nvPr/>
        </p:nvSpPr>
        <p:spPr>
          <a:xfrm flipV="1">
            <a:off x="8060064" y="362148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23" name="Freeform: Shape 8322">
            <a:extLst>
              <a:ext uri="{FF2B5EF4-FFF2-40B4-BE49-F238E27FC236}">
                <a16:creationId xmlns:a16="http://schemas.microsoft.com/office/drawing/2014/main" id="{793D4672-BCE3-1FC6-C818-84FD88E7190B}"/>
              </a:ext>
            </a:extLst>
          </p:cNvPr>
          <p:cNvSpPr/>
          <p:nvPr/>
        </p:nvSpPr>
        <p:spPr>
          <a:xfrm flipV="1">
            <a:off x="9070557" y="362148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7 h 77573"/>
              <a:gd name="connsiteX2" fmla="*/ 37685 w 75355"/>
              <a:gd name="connsiteY2" fmla="*/ 0 h 77573"/>
              <a:gd name="connsiteX3" fmla="*/ 0 w 75355"/>
              <a:gd name="connsiteY3" fmla="*/ 38787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22" name="Freeform: Shape 8321">
            <a:extLst>
              <a:ext uri="{FF2B5EF4-FFF2-40B4-BE49-F238E27FC236}">
                <a16:creationId xmlns:a16="http://schemas.microsoft.com/office/drawing/2014/main" id="{71381DF2-B35D-FBAE-3E13-1746A1BFEF67}"/>
              </a:ext>
            </a:extLst>
          </p:cNvPr>
          <p:cNvSpPr/>
          <p:nvPr/>
        </p:nvSpPr>
        <p:spPr>
          <a:xfrm flipV="1">
            <a:off x="9162417" y="362148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21" name="Freeform: Shape 8320">
            <a:extLst>
              <a:ext uri="{FF2B5EF4-FFF2-40B4-BE49-F238E27FC236}">
                <a16:creationId xmlns:a16="http://schemas.microsoft.com/office/drawing/2014/main" id="{0B9D11D6-ECC9-D601-6B88-0000E142DADA}"/>
              </a:ext>
            </a:extLst>
          </p:cNvPr>
          <p:cNvSpPr/>
          <p:nvPr/>
        </p:nvSpPr>
        <p:spPr>
          <a:xfrm flipV="1">
            <a:off x="2823891" y="456676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20" name="Freeform: Shape 8319">
            <a:extLst>
              <a:ext uri="{FF2B5EF4-FFF2-40B4-BE49-F238E27FC236}">
                <a16:creationId xmlns:a16="http://schemas.microsoft.com/office/drawing/2014/main" id="{07B1AAD4-A098-F0D1-60C7-A40A8D36DD37}"/>
              </a:ext>
            </a:extLst>
          </p:cNvPr>
          <p:cNvSpPr/>
          <p:nvPr/>
        </p:nvSpPr>
        <p:spPr>
          <a:xfrm flipV="1">
            <a:off x="3558793" y="456676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19" name="Freeform: Shape 8318">
            <a:extLst>
              <a:ext uri="{FF2B5EF4-FFF2-40B4-BE49-F238E27FC236}">
                <a16:creationId xmlns:a16="http://schemas.microsoft.com/office/drawing/2014/main" id="{456B641C-9F4D-6DC8-9681-4B562A0BD4C9}"/>
              </a:ext>
            </a:extLst>
          </p:cNvPr>
          <p:cNvSpPr/>
          <p:nvPr/>
        </p:nvSpPr>
        <p:spPr>
          <a:xfrm flipV="1">
            <a:off x="3834379" y="456676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18" name="Freeform: Shape 8317">
            <a:extLst>
              <a:ext uri="{FF2B5EF4-FFF2-40B4-BE49-F238E27FC236}">
                <a16:creationId xmlns:a16="http://schemas.microsoft.com/office/drawing/2014/main" id="{3B88E097-627D-7D5D-1B06-D05F2751C33F}"/>
              </a:ext>
            </a:extLst>
          </p:cNvPr>
          <p:cNvSpPr/>
          <p:nvPr/>
        </p:nvSpPr>
        <p:spPr>
          <a:xfrm flipV="1">
            <a:off x="3926244" y="456676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17" name="Freeform: Shape 8316">
            <a:extLst>
              <a:ext uri="{FF2B5EF4-FFF2-40B4-BE49-F238E27FC236}">
                <a16:creationId xmlns:a16="http://schemas.microsoft.com/office/drawing/2014/main" id="{6F84FE8D-8017-58A5-EA92-7DE20EE3FC23}"/>
              </a:ext>
            </a:extLst>
          </p:cNvPr>
          <p:cNvSpPr/>
          <p:nvPr/>
        </p:nvSpPr>
        <p:spPr>
          <a:xfrm flipV="1">
            <a:off x="4018105" y="456676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16" name="Freeform: Shape 8315">
            <a:extLst>
              <a:ext uri="{FF2B5EF4-FFF2-40B4-BE49-F238E27FC236}">
                <a16:creationId xmlns:a16="http://schemas.microsoft.com/office/drawing/2014/main" id="{48948783-478C-630D-8EEA-9EF62887D71A}"/>
              </a:ext>
            </a:extLst>
          </p:cNvPr>
          <p:cNvSpPr/>
          <p:nvPr/>
        </p:nvSpPr>
        <p:spPr>
          <a:xfrm flipV="1">
            <a:off x="4385556" y="456676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15" name="Freeform: Shape 8314">
            <a:extLst>
              <a:ext uri="{FF2B5EF4-FFF2-40B4-BE49-F238E27FC236}">
                <a16:creationId xmlns:a16="http://schemas.microsoft.com/office/drawing/2014/main" id="{F18FD401-F6C2-3D1B-808C-032AD0091C73}"/>
              </a:ext>
            </a:extLst>
          </p:cNvPr>
          <p:cNvSpPr/>
          <p:nvPr/>
        </p:nvSpPr>
        <p:spPr>
          <a:xfrm flipV="1">
            <a:off x="4477419" y="456676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4" y="77574"/>
                  <a:pt x="75356" y="60206"/>
                  <a:pt x="75356" y="38787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14" name="Freeform: Shape 8313">
            <a:extLst>
              <a:ext uri="{FF2B5EF4-FFF2-40B4-BE49-F238E27FC236}">
                <a16:creationId xmlns:a16="http://schemas.microsoft.com/office/drawing/2014/main" id="{40B77335-1EA6-2EF1-6F0D-71F5B78228BE}"/>
              </a:ext>
            </a:extLst>
          </p:cNvPr>
          <p:cNvSpPr/>
          <p:nvPr/>
        </p:nvSpPr>
        <p:spPr>
          <a:xfrm flipV="1">
            <a:off x="4569282" y="456676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13" name="Freeform: Shape 8312">
            <a:extLst>
              <a:ext uri="{FF2B5EF4-FFF2-40B4-BE49-F238E27FC236}">
                <a16:creationId xmlns:a16="http://schemas.microsoft.com/office/drawing/2014/main" id="{2A662AF0-4028-2651-EE11-EB05D780DE8B}"/>
              </a:ext>
            </a:extLst>
          </p:cNvPr>
          <p:cNvSpPr/>
          <p:nvPr/>
        </p:nvSpPr>
        <p:spPr>
          <a:xfrm flipV="1">
            <a:off x="4661147" y="456676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12" name="Freeform: Shape 8311">
            <a:extLst>
              <a:ext uri="{FF2B5EF4-FFF2-40B4-BE49-F238E27FC236}">
                <a16:creationId xmlns:a16="http://schemas.microsoft.com/office/drawing/2014/main" id="{88B18EAD-4C4B-5CD8-A6AE-35E3F3120966}"/>
              </a:ext>
            </a:extLst>
          </p:cNvPr>
          <p:cNvSpPr/>
          <p:nvPr/>
        </p:nvSpPr>
        <p:spPr>
          <a:xfrm flipV="1">
            <a:off x="4753008" y="456676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4" y="77574"/>
                  <a:pt x="75356" y="60206"/>
                  <a:pt x="75356" y="38787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11" name="Freeform: Shape 8310">
            <a:extLst>
              <a:ext uri="{FF2B5EF4-FFF2-40B4-BE49-F238E27FC236}">
                <a16:creationId xmlns:a16="http://schemas.microsoft.com/office/drawing/2014/main" id="{AA8D5896-439D-ABE8-B105-7D4E601FC8A2}"/>
              </a:ext>
            </a:extLst>
          </p:cNvPr>
          <p:cNvSpPr/>
          <p:nvPr/>
        </p:nvSpPr>
        <p:spPr>
          <a:xfrm flipV="1">
            <a:off x="4844870" y="456676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10" name="Freeform: Shape 8309">
            <a:extLst>
              <a:ext uri="{FF2B5EF4-FFF2-40B4-BE49-F238E27FC236}">
                <a16:creationId xmlns:a16="http://schemas.microsoft.com/office/drawing/2014/main" id="{02CF6733-C280-F4F9-85EC-A3F85F5C2CF9}"/>
              </a:ext>
            </a:extLst>
          </p:cNvPr>
          <p:cNvSpPr/>
          <p:nvPr/>
        </p:nvSpPr>
        <p:spPr>
          <a:xfrm flipV="1">
            <a:off x="4936733" y="456676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09" name="Freeform: Shape 8308">
            <a:extLst>
              <a:ext uri="{FF2B5EF4-FFF2-40B4-BE49-F238E27FC236}">
                <a16:creationId xmlns:a16="http://schemas.microsoft.com/office/drawing/2014/main" id="{7667E664-747C-D994-58EE-2D4FA207F330}"/>
              </a:ext>
            </a:extLst>
          </p:cNvPr>
          <p:cNvSpPr/>
          <p:nvPr/>
        </p:nvSpPr>
        <p:spPr>
          <a:xfrm flipV="1">
            <a:off x="5028599" y="456676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3" y="77574"/>
                  <a:pt x="75355" y="60206"/>
                  <a:pt x="75355" y="38787"/>
                </a:cubicBezTo>
                <a:cubicBezTo>
                  <a:pt x="75355" y="17368"/>
                  <a:pt x="58483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08" name="Freeform: Shape 8307">
            <a:extLst>
              <a:ext uri="{FF2B5EF4-FFF2-40B4-BE49-F238E27FC236}">
                <a16:creationId xmlns:a16="http://schemas.microsoft.com/office/drawing/2014/main" id="{67F51A03-7F0C-1F4C-1CEE-18F4CCD7863E}"/>
              </a:ext>
            </a:extLst>
          </p:cNvPr>
          <p:cNvSpPr/>
          <p:nvPr/>
        </p:nvSpPr>
        <p:spPr>
          <a:xfrm flipV="1">
            <a:off x="5120459" y="456676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07" name="Freeform: Shape 8306">
            <a:extLst>
              <a:ext uri="{FF2B5EF4-FFF2-40B4-BE49-F238E27FC236}">
                <a16:creationId xmlns:a16="http://schemas.microsoft.com/office/drawing/2014/main" id="{BC6723A8-3D14-4839-9F97-93CFF4D4D9BC}"/>
              </a:ext>
            </a:extLst>
          </p:cNvPr>
          <p:cNvSpPr/>
          <p:nvPr/>
        </p:nvSpPr>
        <p:spPr>
          <a:xfrm flipV="1">
            <a:off x="5212321" y="456676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06" name="Freeform: Shape 8305">
            <a:extLst>
              <a:ext uri="{FF2B5EF4-FFF2-40B4-BE49-F238E27FC236}">
                <a16:creationId xmlns:a16="http://schemas.microsoft.com/office/drawing/2014/main" id="{472B38C7-E13B-562F-4ADD-2A4A92FCE24A}"/>
              </a:ext>
            </a:extLst>
          </p:cNvPr>
          <p:cNvSpPr/>
          <p:nvPr/>
        </p:nvSpPr>
        <p:spPr>
          <a:xfrm flipV="1">
            <a:off x="5304185" y="456676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4" y="77574"/>
                  <a:pt x="75356" y="60206"/>
                  <a:pt x="75356" y="38787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05" name="Freeform: Shape 8304">
            <a:extLst>
              <a:ext uri="{FF2B5EF4-FFF2-40B4-BE49-F238E27FC236}">
                <a16:creationId xmlns:a16="http://schemas.microsoft.com/office/drawing/2014/main" id="{1AC7D3C0-D8D4-08EF-E89D-08E39DE14166}"/>
              </a:ext>
            </a:extLst>
          </p:cNvPr>
          <p:cNvSpPr/>
          <p:nvPr/>
        </p:nvSpPr>
        <p:spPr>
          <a:xfrm flipV="1">
            <a:off x="5396050" y="456676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04" name="Freeform: Shape 8303">
            <a:extLst>
              <a:ext uri="{FF2B5EF4-FFF2-40B4-BE49-F238E27FC236}">
                <a16:creationId xmlns:a16="http://schemas.microsoft.com/office/drawing/2014/main" id="{1C9B2A5B-5C07-450E-C432-6694D776131F}"/>
              </a:ext>
            </a:extLst>
          </p:cNvPr>
          <p:cNvSpPr/>
          <p:nvPr/>
        </p:nvSpPr>
        <p:spPr>
          <a:xfrm flipV="1">
            <a:off x="6773985" y="456676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03" name="Freeform: Shape 8302">
            <a:extLst>
              <a:ext uri="{FF2B5EF4-FFF2-40B4-BE49-F238E27FC236}">
                <a16:creationId xmlns:a16="http://schemas.microsoft.com/office/drawing/2014/main" id="{E691A1B2-5899-1982-B3F6-4BE61CDD8448}"/>
              </a:ext>
            </a:extLst>
          </p:cNvPr>
          <p:cNvSpPr/>
          <p:nvPr/>
        </p:nvSpPr>
        <p:spPr>
          <a:xfrm flipV="1">
            <a:off x="6957711" y="456676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02" name="Freeform: Shape 8301">
            <a:extLst>
              <a:ext uri="{FF2B5EF4-FFF2-40B4-BE49-F238E27FC236}">
                <a16:creationId xmlns:a16="http://schemas.microsoft.com/office/drawing/2014/main" id="{5A94CD0F-063E-C29D-A7D3-45D5F5558D13}"/>
              </a:ext>
            </a:extLst>
          </p:cNvPr>
          <p:cNvSpPr/>
          <p:nvPr/>
        </p:nvSpPr>
        <p:spPr>
          <a:xfrm flipV="1">
            <a:off x="8151926" y="456676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01" name="Freeform: Shape 8300">
            <a:extLst>
              <a:ext uri="{FF2B5EF4-FFF2-40B4-BE49-F238E27FC236}">
                <a16:creationId xmlns:a16="http://schemas.microsoft.com/office/drawing/2014/main" id="{6FE1A962-5ED1-7A6A-A702-63BB29C54DCB}"/>
              </a:ext>
            </a:extLst>
          </p:cNvPr>
          <p:cNvSpPr/>
          <p:nvPr/>
        </p:nvSpPr>
        <p:spPr>
          <a:xfrm flipV="1">
            <a:off x="8335654" y="456676"/>
            <a:ext cx="75354" cy="77574"/>
          </a:xfrm>
          <a:custGeom>
            <a:avLst/>
            <a:gdLst>
              <a:gd name="connsiteX0" fmla="*/ 37684 w 75354"/>
              <a:gd name="connsiteY0" fmla="*/ 77574 h 77574"/>
              <a:gd name="connsiteX1" fmla="*/ 75354 w 75354"/>
              <a:gd name="connsiteY1" fmla="*/ 38787 h 77574"/>
              <a:gd name="connsiteX2" fmla="*/ 37684 w 75354"/>
              <a:gd name="connsiteY2" fmla="*/ 0 h 77574"/>
              <a:gd name="connsiteX3" fmla="*/ 0 w 75354"/>
              <a:gd name="connsiteY3" fmla="*/ 38787 h 77574"/>
              <a:gd name="connsiteX4" fmla="*/ 37684 w 75354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4" h="77574">
                <a:moveTo>
                  <a:pt x="37684" y="77574"/>
                </a:moveTo>
                <a:cubicBezTo>
                  <a:pt x="58491" y="77574"/>
                  <a:pt x="75354" y="60206"/>
                  <a:pt x="75354" y="38787"/>
                </a:cubicBezTo>
                <a:cubicBezTo>
                  <a:pt x="75354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00" name="Freeform: Shape 8299">
            <a:extLst>
              <a:ext uri="{FF2B5EF4-FFF2-40B4-BE49-F238E27FC236}">
                <a16:creationId xmlns:a16="http://schemas.microsoft.com/office/drawing/2014/main" id="{CAA55E03-5F0C-A0F3-5B39-1953F86A82C2}"/>
              </a:ext>
            </a:extLst>
          </p:cNvPr>
          <p:cNvSpPr/>
          <p:nvPr/>
        </p:nvSpPr>
        <p:spPr>
          <a:xfrm flipV="1">
            <a:off x="9254279" y="456676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99" name="Freeform: Shape 8298">
            <a:extLst>
              <a:ext uri="{FF2B5EF4-FFF2-40B4-BE49-F238E27FC236}">
                <a16:creationId xmlns:a16="http://schemas.microsoft.com/office/drawing/2014/main" id="{7A0B6372-D9EB-B75F-49D8-EAC40CCFED34}"/>
              </a:ext>
            </a:extLst>
          </p:cNvPr>
          <p:cNvSpPr/>
          <p:nvPr/>
        </p:nvSpPr>
        <p:spPr>
          <a:xfrm flipV="1">
            <a:off x="3007615" y="55120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98" name="Freeform: Shape 8297">
            <a:extLst>
              <a:ext uri="{FF2B5EF4-FFF2-40B4-BE49-F238E27FC236}">
                <a16:creationId xmlns:a16="http://schemas.microsoft.com/office/drawing/2014/main" id="{41234A3C-9690-F5D5-A335-1AA3F74356AA}"/>
              </a:ext>
            </a:extLst>
          </p:cNvPr>
          <p:cNvSpPr/>
          <p:nvPr/>
        </p:nvSpPr>
        <p:spPr>
          <a:xfrm flipV="1">
            <a:off x="3191343" y="551207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97" name="Freeform: Shape 8296">
            <a:extLst>
              <a:ext uri="{FF2B5EF4-FFF2-40B4-BE49-F238E27FC236}">
                <a16:creationId xmlns:a16="http://schemas.microsoft.com/office/drawing/2014/main" id="{5999F6DC-279F-055E-CAFA-BBBDB2C45B05}"/>
              </a:ext>
            </a:extLst>
          </p:cNvPr>
          <p:cNvSpPr/>
          <p:nvPr/>
        </p:nvSpPr>
        <p:spPr>
          <a:xfrm flipV="1">
            <a:off x="3375066" y="55120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96" name="Freeform: Shape 8295">
            <a:extLst>
              <a:ext uri="{FF2B5EF4-FFF2-40B4-BE49-F238E27FC236}">
                <a16:creationId xmlns:a16="http://schemas.microsoft.com/office/drawing/2014/main" id="{FDC2055C-0BD7-0459-70E9-19484FBE3855}"/>
              </a:ext>
            </a:extLst>
          </p:cNvPr>
          <p:cNvSpPr/>
          <p:nvPr/>
        </p:nvSpPr>
        <p:spPr>
          <a:xfrm flipV="1">
            <a:off x="3926244" y="551207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95" name="Freeform: Shape 8294">
            <a:extLst>
              <a:ext uri="{FF2B5EF4-FFF2-40B4-BE49-F238E27FC236}">
                <a16:creationId xmlns:a16="http://schemas.microsoft.com/office/drawing/2014/main" id="{69BE7785-75F5-705E-05CA-FD9BD821FEF6}"/>
              </a:ext>
            </a:extLst>
          </p:cNvPr>
          <p:cNvSpPr/>
          <p:nvPr/>
        </p:nvSpPr>
        <p:spPr>
          <a:xfrm flipV="1">
            <a:off x="4201831" y="55120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4" y="77574"/>
                  <a:pt x="75356" y="60206"/>
                  <a:pt x="75356" y="38787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94" name="Freeform: Shape 8293">
            <a:extLst>
              <a:ext uri="{FF2B5EF4-FFF2-40B4-BE49-F238E27FC236}">
                <a16:creationId xmlns:a16="http://schemas.microsoft.com/office/drawing/2014/main" id="{C76F085D-80C4-9692-B92D-1C695DC23998}"/>
              </a:ext>
            </a:extLst>
          </p:cNvPr>
          <p:cNvSpPr/>
          <p:nvPr/>
        </p:nvSpPr>
        <p:spPr>
          <a:xfrm flipV="1">
            <a:off x="4293696" y="551207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93" name="Freeform: Shape 8292">
            <a:extLst>
              <a:ext uri="{FF2B5EF4-FFF2-40B4-BE49-F238E27FC236}">
                <a16:creationId xmlns:a16="http://schemas.microsoft.com/office/drawing/2014/main" id="{AA945587-0DCE-9A84-74DF-CFA4AECE2067}"/>
              </a:ext>
            </a:extLst>
          </p:cNvPr>
          <p:cNvSpPr/>
          <p:nvPr/>
        </p:nvSpPr>
        <p:spPr>
          <a:xfrm flipV="1">
            <a:off x="4385556" y="55120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92" name="Freeform: Shape 8291">
            <a:extLst>
              <a:ext uri="{FF2B5EF4-FFF2-40B4-BE49-F238E27FC236}">
                <a16:creationId xmlns:a16="http://schemas.microsoft.com/office/drawing/2014/main" id="{74D36F67-E8B4-6944-E8CF-4B8FCC44381E}"/>
              </a:ext>
            </a:extLst>
          </p:cNvPr>
          <p:cNvSpPr/>
          <p:nvPr/>
        </p:nvSpPr>
        <p:spPr>
          <a:xfrm flipV="1">
            <a:off x="4477419" y="55120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4" y="77574"/>
                  <a:pt x="75356" y="60206"/>
                  <a:pt x="75356" y="38787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91" name="Freeform: Shape 8290">
            <a:extLst>
              <a:ext uri="{FF2B5EF4-FFF2-40B4-BE49-F238E27FC236}">
                <a16:creationId xmlns:a16="http://schemas.microsoft.com/office/drawing/2014/main" id="{0A0D1CF0-31EF-6EB7-1635-D4277BCF8416}"/>
              </a:ext>
            </a:extLst>
          </p:cNvPr>
          <p:cNvSpPr/>
          <p:nvPr/>
        </p:nvSpPr>
        <p:spPr>
          <a:xfrm flipV="1">
            <a:off x="4569282" y="55120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90" name="Freeform: Shape 8289">
            <a:extLst>
              <a:ext uri="{FF2B5EF4-FFF2-40B4-BE49-F238E27FC236}">
                <a16:creationId xmlns:a16="http://schemas.microsoft.com/office/drawing/2014/main" id="{3F75B868-1496-80A1-E61A-9ABC4E9C8209}"/>
              </a:ext>
            </a:extLst>
          </p:cNvPr>
          <p:cNvSpPr/>
          <p:nvPr/>
        </p:nvSpPr>
        <p:spPr>
          <a:xfrm flipV="1">
            <a:off x="4661147" y="551207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89" name="Freeform: Shape 8288">
            <a:extLst>
              <a:ext uri="{FF2B5EF4-FFF2-40B4-BE49-F238E27FC236}">
                <a16:creationId xmlns:a16="http://schemas.microsoft.com/office/drawing/2014/main" id="{E12F8B6A-C742-24C2-A804-68F82C3237F1}"/>
              </a:ext>
            </a:extLst>
          </p:cNvPr>
          <p:cNvSpPr/>
          <p:nvPr/>
        </p:nvSpPr>
        <p:spPr>
          <a:xfrm flipV="1">
            <a:off x="4753008" y="55120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4" y="77574"/>
                  <a:pt x="75356" y="60206"/>
                  <a:pt x="75356" y="38787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88" name="Freeform: Shape 8287">
            <a:extLst>
              <a:ext uri="{FF2B5EF4-FFF2-40B4-BE49-F238E27FC236}">
                <a16:creationId xmlns:a16="http://schemas.microsoft.com/office/drawing/2014/main" id="{03D9B583-713E-5DF3-8BF1-36F1262D596C}"/>
              </a:ext>
            </a:extLst>
          </p:cNvPr>
          <p:cNvSpPr/>
          <p:nvPr/>
        </p:nvSpPr>
        <p:spPr>
          <a:xfrm flipV="1">
            <a:off x="4844870" y="55120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87" name="Freeform: Shape 8286">
            <a:extLst>
              <a:ext uri="{FF2B5EF4-FFF2-40B4-BE49-F238E27FC236}">
                <a16:creationId xmlns:a16="http://schemas.microsoft.com/office/drawing/2014/main" id="{4D909943-84A3-E0F4-EECD-B93D91A63210}"/>
              </a:ext>
            </a:extLst>
          </p:cNvPr>
          <p:cNvSpPr/>
          <p:nvPr/>
        </p:nvSpPr>
        <p:spPr>
          <a:xfrm flipV="1">
            <a:off x="4936733" y="55120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86" name="Freeform: Shape 8285">
            <a:extLst>
              <a:ext uri="{FF2B5EF4-FFF2-40B4-BE49-F238E27FC236}">
                <a16:creationId xmlns:a16="http://schemas.microsoft.com/office/drawing/2014/main" id="{B87A09C3-95A4-C8C1-F8FE-75E6B6DFE298}"/>
              </a:ext>
            </a:extLst>
          </p:cNvPr>
          <p:cNvSpPr/>
          <p:nvPr/>
        </p:nvSpPr>
        <p:spPr>
          <a:xfrm flipV="1">
            <a:off x="5028599" y="551207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3" y="77574"/>
                  <a:pt x="75355" y="60206"/>
                  <a:pt x="75355" y="38787"/>
                </a:cubicBezTo>
                <a:cubicBezTo>
                  <a:pt x="75355" y="17368"/>
                  <a:pt x="58483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85" name="Freeform: Shape 8284">
            <a:extLst>
              <a:ext uri="{FF2B5EF4-FFF2-40B4-BE49-F238E27FC236}">
                <a16:creationId xmlns:a16="http://schemas.microsoft.com/office/drawing/2014/main" id="{87F7B475-E2B8-C30B-08E4-1534994BF0D1}"/>
              </a:ext>
            </a:extLst>
          </p:cNvPr>
          <p:cNvSpPr/>
          <p:nvPr/>
        </p:nvSpPr>
        <p:spPr>
          <a:xfrm flipV="1">
            <a:off x="5120459" y="55120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84" name="Freeform: Shape 8283">
            <a:extLst>
              <a:ext uri="{FF2B5EF4-FFF2-40B4-BE49-F238E27FC236}">
                <a16:creationId xmlns:a16="http://schemas.microsoft.com/office/drawing/2014/main" id="{999B3D9C-8514-6B52-1E78-B85749CD9089}"/>
              </a:ext>
            </a:extLst>
          </p:cNvPr>
          <p:cNvSpPr/>
          <p:nvPr/>
        </p:nvSpPr>
        <p:spPr>
          <a:xfrm flipV="1">
            <a:off x="5212321" y="55120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83" name="Freeform: Shape 8282">
            <a:extLst>
              <a:ext uri="{FF2B5EF4-FFF2-40B4-BE49-F238E27FC236}">
                <a16:creationId xmlns:a16="http://schemas.microsoft.com/office/drawing/2014/main" id="{18FAA058-87DB-0DDB-0CB8-31CEC746B996}"/>
              </a:ext>
            </a:extLst>
          </p:cNvPr>
          <p:cNvSpPr/>
          <p:nvPr/>
        </p:nvSpPr>
        <p:spPr>
          <a:xfrm flipV="1">
            <a:off x="5304185" y="55120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4" y="77574"/>
                  <a:pt x="75356" y="60206"/>
                  <a:pt x="75356" y="38787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82" name="Freeform: Shape 8281">
            <a:extLst>
              <a:ext uri="{FF2B5EF4-FFF2-40B4-BE49-F238E27FC236}">
                <a16:creationId xmlns:a16="http://schemas.microsoft.com/office/drawing/2014/main" id="{99B2257F-90DF-942D-D7E3-CF599D2898B3}"/>
              </a:ext>
            </a:extLst>
          </p:cNvPr>
          <p:cNvSpPr/>
          <p:nvPr/>
        </p:nvSpPr>
        <p:spPr>
          <a:xfrm flipV="1">
            <a:off x="6222809" y="551207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81" name="Freeform: Shape 8280">
            <a:extLst>
              <a:ext uri="{FF2B5EF4-FFF2-40B4-BE49-F238E27FC236}">
                <a16:creationId xmlns:a16="http://schemas.microsoft.com/office/drawing/2014/main" id="{A31FCC21-6639-F1C3-3DDD-6FE6027CAD28}"/>
              </a:ext>
            </a:extLst>
          </p:cNvPr>
          <p:cNvSpPr/>
          <p:nvPr/>
        </p:nvSpPr>
        <p:spPr>
          <a:xfrm flipV="1">
            <a:off x="6314671" y="551207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80" name="Freeform: Shape 8279">
            <a:extLst>
              <a:ext uri="{FF2B5EF4-FFF2-40B4-BE49-F238E27FC236}">
                <a16:creationId xmlns:a16="http://schemas.microsoft.com/office/drawing/2014/main" id="{32188665-AC6D-A7BF-F83E-F75AB482FD23}"/>
              </a:ext>
            </a:extLst>
          </p:cNvPr>
          <p:cNvSpPr/>
          <p:nvPr/>
        </p:nvSpPr>
        <p:spPr>
          <a:xfrm flipV="1">
            <a:off x="8151926" y="551207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79" name="Freeform: Shape 8278">
            <a:extLst>
              <a:ext uri="{FF2B5EF4-FFF2-40B4-BE49-F238E27FC236}">
                <a16:creationId xmlns:a16="http://schemas.microsoft.com/office/drawing/2014/main" id="{8ED0DF03-D8FF-A9BA-2C95-D5BBF01C993B}"/>
              </a:ext>
            </a:extLst>
          </p:cNvPr>
          <p:cNvSpPr/>
          <p:nvPr/>
        </p:nvSpPr>
        <p:spPr>
          <a:xfrm flipV="1">
            <a:off x="8243789" y="551207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78" name="Freeform: Shape 8277">
            <a:extLst>
              <a:ext uri="{FF2B5EF4-FFF2-40B4-BE49-F238E27FC236}">
                <a16:creationId xmlns:a16="http://schemas.microsoft.com/office/drawing/2014/main" id="{CD5396D8-BC8B-D480-5068-0D4FCE6C22E2}"/>
              </a:ext>
            </a:extLst>
          </p:cNvPr>
          <p:cNvSpPr/>
          <p:nvPr/>
        </p:nvSpPr>
        <p:spPr>
          <a:xfrm flipV="1">
            <a:off x="8335654" y="551207"/>
            <a:ext cx="75354" cy="77574"/>
          </a:xfrm>
          <a:custGeom>
            <a:avLst/>
            <a:gdLst>
              <a:gd name="connsiteX0" fmla="*/ 37684 w 75354"/>
              <a:gd name="connsiteY0" fmla="*/ 77574 h 77574"/>
              <a:gd name="connsiteX1" fmla="*/ 75354 w 75354"/>
              <a:gd name="connsiteY1" fmla="*/ 38787 h 77574"/>
              <a:gd name="connsiteX2" fmla="*/ 37684 w 75354"/>
              <a:gd name="connsiteY2" fmla="*/ 0 h 77574"/>
              <a:gd name="connsiteX3" fmla="*/ 0 w 75354"/>
              <a:gd name="connsiteY3" fmla="*/ 38787 h 77574"/>
              <a:gd name="connsiteX4" fmla="*/ 37684 w 75354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4" h="77574">
                <a:moveTo>
                  <a:pt x="37684" y="77574"/>
                </a:moveTo>
                <a:cubicBezTo>
                  <a:pt x="58491" y="77574"/>
                  <a:pt x="75354" y="60206"/>
                  <a:pt x="75354" y="38787"/>
                </a:cubicBezTo>
                <a:cubicBezTo>
                  <a:pt x="75354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77" name="Freeform: Shape 8276">
            <a:extLst>
              <a:ext uri="{FF2B5EF4-FFF2-40B4-BE49-F238E27FC236}">
                <a16:creationId xmlns:a16="http://schemas.microsoft.com/office/drawing/2014/main" id="{242887D8-3B66-D186-E6C7-F2D447DD4A2D}"/>
              </a:ext>
            </a:extLst>
          </p:cNvPr>
          <p:cNvSpPr/>
          <p:nvPr/>
        </p:nvSpPr>
        <p:spPr>
          <a:xfrm flipV="1">
            <a:off x="8427515" y="551207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76" name="Freeform: Shape 8275">
            <a:extLst>
              <a:ext uri="{FF2B5EF4-FFF2-40B4-BE49-F238E27FC236}">
                <a16:creationId xmlns:a16="http://schemas.microsoft.com/office/drawing/2014/main" id="{1EE91ACC-8EE2-E01D-9ED8-22040F531D71}"/>
              </a:ext>
            </a:extLst>
          </p:cNvPr>
          <p:cNvSpPr/>
          <p:nvPr/>
        </p:nvSpPr>
        <p:spPr>
          <a:xfrm flipV="1">
            <a:off x="9529868" y="551207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75" name="Freeform: Shape 8274">
            <a:extLst>
              <a:ext uri="{FF2B5EF4-FFF2-40B4-BE49-F238E27FC236}">
                <a16:creationId xmlns:a16="http://schemas.microsoft.com/office/drawing/2014/main" id="{A0F8E90B-8725-7F47-5F0A-658FDA282E68}"/>
              </a:ext>
            </a:extLst>
          </p:cNvPr>
          <p:cNvSpPr/>
          <p:nvPr/>
        </p:nvSpPr>
        <p:spPr>
          <a:xfrm flipV="1">
            <a:off x="10356633" y="551207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74" name="Freeform: Shape 8273">
            <a:extLst>
              <a:ext uri="{FF2B5EF4-FFF2-40B4-BE49-F238E27FC236}">
                <a16:creationId xmlns:a16="http://schemas.microsoft.com/office/drawing/2014/main" id="{A33EDC5C-650B-0ACE-AF2C-1D1D82786C09}"/>
              </a:ext>
            </a:extLst>
          </p:cNvPr>
          <p:cNvSpPr/>
          <p:nvPr/>
        </p:nvSpPr>
        <p:spPr>
          <a:xfrm flipV="1">
            <a:off x="10448495" y="551207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73" name="Freeform: Shape 8272">
            <a:extLst>
              <a:ext uri="{FF2B5EF4-FFF2-40B4-BE49-F238E27FC236}">
                <a16:creationId xmlns:a16="http://schemas.microsoft.com/office/drawing/2014/main" id="{D55DEAA7-FDE2-0D6A-2FC2-E28DF79B064A}"/>
              </a:ext>
            </a:extLst>
          </p:cNvPr>
          <p:cNvSpPr/>
          <p:nvPr/>
        </p:nvSpPr>
        <p:spPr>
          <a:xfrm flipV="1">
            <a:off x="10540361" y="551207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6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72" name="Freeform: Shape 8271">
            <a:extLst>
              <a:ext uri="{FF2B5EF4-FFF2-40B4-BE49-F238E27FC236}">
                <a16:creationId xmlns:a16="http://schemas.microsoft.com/office/drawing/2014/main" id="{472FF845-7E84-3562-796B-DE35629A52D2}"/>
              </a:ext>
            </a:extLst>
          </p:cNvPr>
          <p:cNvSpPr/>
          <p:nvPr/>
        </p:nvSpPr>
        <p:spPr>
          <a:xfrm flipV="1">
            <a:off x="10632222" y="551207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71" name="Freeform: Shape 8270">
            <a:extLst>
              <a:ext uri="{FF2B5EF4-FFF2-40B4-BE49-F238E27FC236}">
                <a16:creationId xmlns:a16="http://schemas.microsoft.com/office/drawing/2014/main" id="{E8B9A0E3-95FA-3319-4F50-C6CA50867600}"/>
              </a:ext>
            </a:extLst>
          </p:cNvPr>
          <p:cNvSpPr/>
          <p:nvPr/>
        </p:nvSpPr>
        <p:spPr>
          <a:xfrm flipV="1">
            <a:off x="10724084" y="551207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70" name="Freeform: Shape 8269">
            <a:extLst>
              <a:ext uri="{FF2B5EF4-FFF2-40B4-BE49-F238E27FC236}">
                <a16:creationId xmlns:a16="http://schemas.microsoft.com/office/drawing/2014/main" id="{95B60405-BF1B-DD3F-B176-FC3F24B840EB}"/>
              </a:ext>
            </a:extLst>
          </p:cNvPr>
          <p:cNvSpPr/>
          <p:nvPr/>
        </p:nvSpPr>
        <p:spPr>
          <a:xfrm flipV="1">
            <a:off x="10907813" y="551207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69" name="Freeform: Shape 8268">
            <a:extLst>
              <a:ext uri="{FF2B5EF4-FFF2-40B4-BE49-F238E27FC236}">
                <a16:creationId xmlns:a16="http://schemas.microsoft.com/office/drawing/2014/main" id="{544DAD51-C2F7-FC60-FDBC-395076F9CCC7}"/>
              </a:ext>
            </a:extLst>
          </p:cNvPr>
          <p:cNvSpPr/>
          <p:nvPr/>
        </p:nvSpPr>
        <p:spPr>
          <a:xfrm flipV="1">
            <a:off x="1537810" y="64574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68" name="Freeform: Shape 8267">
            <a:extLst>
              <a:ext uri="{FF2B5EF4-FFF2-40B4-BE49-F238E27FC236}">
                <a16:creationId xmlns:a16="http://schemas.microsoft.com/office/drawing/2014/main" id="{BAFED143-C4D4-41D9-2539-03DBA2212E2C}"/>
              </a:ext>
            </a:extLst>
          </p:cNvPr>
          <p:cNvSpPr/>
          <p:nvPr/>
        </p:nvSpPr>
        <p:spPr>
          <a:xfrm flipV="1">
            <a:off x="1629672" y="64574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67" name="Freeform: Shape 8266">
            <a:extLst>
              <a:ext uri="{FF2B5EF4-FFF2-40B4-BE49-F238E27FC236}">
                <a16:creationId xmlns:a16="http://schemas.microsoft.com/office/drawing/2014/main" id="{EA4EC70B-6C9A-DFCD-68AA-E5352F4A959B}"/>
              </a:ext>
            </a:extLst>
          </p:cNvPr>
          <p:cNvSpPr/>
          <p:nvPr/>
        </p:nvSpPr>
        <p:spPr>
          <a:xfrm flipV="1">
            <a:off x="2732026" y="64574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66" name="Freeform: Shape 8265">
            <a:extLst>
              <a:ext uri="{FF2B5EF4-FFF2-40B4-BE49-F238E27FC236}">
                <a16:creationId xmlns:a16="http://schemas.microsoft.com/office/drawing/2014/main" id="{EC928EA1-4CD8-B223-BDDA-48D14015504A}"/>
              </a:ext>
            </a:extLst>
          </p:cNvPr>
          <p:cNvSpPr/>
          <p:nvPr/>
        </p:nvSpPr>
        <p:spPr>
          <a:xfrm flipV="1">
            <a:off x="3007615" y="64574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65" name="Freeform: Shape 8264">
            <a:extLst>
              <a:ext uri="{FF2B5EF4-FFF2-40B4-BE49-F238E27FC236}">
                <a16:creationId xmlns:a16="http://schemas.microsoft.com/office/drawing/2014/main" id="{8B7CF0D7-7BEF-FE91-B17C-CEF0B05E197F}"/>
              </a:ext>
            </a:extLst>
          </p:cNvPr>
          <p:cNvSpPr/>
          <p:nvPr/>
        </p:nvSpPr>
        <p:spPr>
          <a:xfrm flipV="1">
            <a:off x="3099477" y="64574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3" y="0"/>
                  <a:pt x="0" y="17367"/>
                  <a:pt x="0" y="38786"/>
                </a:cubicBezTo>
                <a:cubicBezTo>
                  <a:pt x="0" y="60205"/>
                  <a:pt x="16873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64" name="Freeform: Shape 8263">
            <a:extLst>
              <a:ext uri="{FF2B5EF4-FFF2-40B4-BE49-F238E27FC236}">
                <a16:creationId xmlns:a16="http://schemas.microsoft.com/office/drawing/2014/main" id="{E0B3118D-34A9-7547-34AF-7E0901628296}"/>
              </a:ext>
            </a:extLst>
          </p:cNvPr>
          <p:cNvSpPr/>
          <p:nvPr/>
        </p:nvSpPr>
        <p:spPr>
          <a:xfrm flipV="1">
            <a:off x="3191343" y="645740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6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63" name="Freeform: Shape 8262">
            <a:extLst>
              <a:ext uri="{FF2B5EF4-FFF2-40B4-BE49-F238E27FC236}">
                <a16:creationId xmlns:a16="http://schemas.microsoft.com/office/drawing/2014/main" id="{2DD4D236-EFCD-025C-1EAF-63FD0CF90A4A}"/>
              </a:ext>
            </a:extLst>
          </p:cNvPr>
          <p:cNvSpPr/>
          <p:nvPr/>
        </p:nvSpPr>
        <p:spPr>
          <a:xfrm flipV="1">
            <a:off x="3375066" y="64574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62" name="Freeform: Shape 8261">
            <a:extLst>
              <a:ext uri="{FF2B5EF4-FFF2-40B4-BE49-F238E27FC236}">
                <a16:creationId xmlns:a16="http://schemas.microsoft.com/office/drawing/2014/main" id="{2AFDD767-1B1A-380E-6888-7042C58EBDB9}"/>
              </a:ext>
            </a:extLst>
          </p:cNvPr>
          <p:cNvSpPr/>
          <p:nvPr/>
        </p:nvSpPr>
        <p:spPr>
          <a:xfrm flipV="1">
            <a:off x="3558793" y="645740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6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61" name="Freeform: Shape 8260">
            <a:extLst>
              <a:ext uri="{FF2B5EF4-FFF2-40B4-BE49-F238E27FC236}">
                <a16:creationId xmlns:a16="http://schemas.microsoft.com/office/drawing/2014/main" id="{681FA126-FE85-1A30-5E19-59D02248C687}"/>
              </a:ext>
            </a:extLst>
          </p:cNvPr>
          <p:cNvSpPr/>
          <p:nvPr/>
        </p:nvSpPr>
        <p:spPr>
          <a:xfrm flipV="1">
            <a:off x="3742517" y="64574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60" name="Freeform: Shape 8259">
            <a:extLst>
              <a:ext uri="{FF2B5EF4-FFF2-40B4-BE49-F238E27FC236}">
                <a16:creationId xmlns:a16="http://schemas.microsoft.com/office/drawing/2014/main" id="{762090C4-C715-4B1F-106F-7F9EE162F896}"/>
              </a:ext>
            </a:extLst>
          </p:cNvPr>
          <p:cNvSpPr/>
          <p:nvPr/>
        </p:nvSpPr>
        <p:spPr>
          <a:xfrm flipV="1">
            <a:off x="3834379" y="64574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59" name="Freeform: Shape 8258">
            <a:extLst>
              <a:ext uri="{FF2B5EF4-FFF2-40B4-BE49-F238E27FC236}">
                <a16:creationId xmlns:a16="http://schemas.microsoft.com/office/drawing/2014/main" id="{A994A660-EFD0-9FB4-B496-BCFB0A718BDB}"/>
              </a:ext>
            </a:extLst>
          </p:cNvPr>
          <p:cNvSpPr/>
          <p:nvPr/>
        </p:nvSpPr>
        <p:spPr>
          <a:xfrm flipV="1">
            <a:off x="4201831" y="64574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4" y="77573"/>
                  <a:pt x="75356" y="60205"/>
                  <a:pt x="75356" y="38786"/>
                </a:cubicBezTo>
                <a:cubicBezTo>
                  <a:pt x="75356" y="17367"/>
                  <a:pt x="58484" y="0"/>
                  <a:pt x="37678" y="0"/>
                </a:cubicBezTo>
                <a:cubicBezTo>
                  <a:pt x="16872" y="0"/>
                  <a:pt x="0" y="17367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58" name="Freeform: Shape 8257">
            <a:extLst>
              <a:ext uri="{FF2B5EF4-FFF2-40B4-BE49-F238E27FC236}">
                <a16:creationId xmlns:a16="http://schemas.microsoft.com/office/drawing/2014/main" id="{B2547F7C-F06B-CCCB-EF1F-E85110ED2AD3}"/>
              </a:ext>
            </a:extLst>
          </p:cNvPr>
          <p:cNvSpPr/>
          <p:nvPr/>
        </p:nvSpPr>
        <p:spPr>
          <a:xfrm flipV="1">
            <a:off x="4293696" y="645740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6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57" name="Freeform: Shape 8256">
            <a:extLst>
              <a:ext uri="{FF2B5EF4-FFF2-40B4-BE49-F238E27FC236}">
                <a16:creationId xmlns:a16="http://schemas.microsoft.com/office/drawing/2014/main" id="{990FF495-7968-60FB-00E8-A62F56E86E9A}"/>
              </a:ext>
            </a:extLst>
          </p:cNvPr>
          <p:cNvSpPr/>
          <p:nvPr/>
        </p:nvSpPr>
        <p:spPr>
          <a:xfrm flipV="1">
            <a:off x="4385556" y="64574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56" name="Freeform: Shape 8255">
            <a:extLst>
              <a:ext uri="{FF2B5EF4-FFF2-40B4-BE49-F238E27FC236}">
                <a16:creationId xmlns:a16="http://schemas.microsoft.com/office/drawing/2014/main" id="{0649B152-905B-F7F4-F613-71B9D02D3233}"/>
              </a:ext>
            </a:extLst>
          </p:cNvPr>
          <p:cNvSpPr/>
          <p:nvPr/>
        </p:nvSpPr>
        <p:spPr>
          <a:xfrm flipV="1">
            <a:off x="4477419" y="64574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4" y="77573"/>
                  <a:pt x="75356" y="60205"/>
                  <a:pt x="75356" y="38786"/>
                </a:cubicBezTo>
                <a:cubicBezTo>
                  <a:pt x="75356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55" name="Freeform: Shape 8254">
            <a:extLst>
              <a:ext uri="{FF2B5EF4-FFF2-40B4-BE49-F238E27FC236}">
                <a16:creationId xmlns:a16="http://schemas.microsoft.com/office/drawing/2014/main" id="{5380C43C-BB28-7412-953C-7FCD3E89ACAB}"/>
              </a:ext>
            </a:extLst>
          </p:cNvPr>
          <p:cNvSpPr/>
          <p:nvPr/>
        </p:nvSpPr>
        <p:spPr>
          <a:xfrm flipV="1">
            <a:off x="4569282" y="64574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54" name="Freeform: Shape 8253">
            <a:extLst>
              <a:ext uri="{FF2B5EF4-FFF2-40B4-BE49-F238E27FC236}">
                <a16:creationId xmlns:a16="http://schemas.microsoft.com/office/drawing/2014/main" id="{BB4DD706-D98E-3625-18DA-1B6BB8A26039}"/>
              </a:ext>
            </a:extLst>
          </p:cNvPr>
          <p:cNvSpPr/>
          <p:nvPr/>
        </p:nvSpPr>
        <p:spPr>
          <a:xfrm flipV="1">
            <a:off x="4661147" y="645740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6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53" name="Freeform: Shape 8252">
            <a:extLst>
              <a:ext uri="{FF2B5EF4-FFF2-40B4-BE49-F238E27FC236}">
                <a16:creationId xmlns:a16="http://schemas.microsoft.com/office/drawing/2014/main" id="{305FD8A5-12DD-8B8E-5F09-DFB2F997625E}"/>
              </a:ext>
            </a:extLst>
          </p:cNvPr>
          <p:cNvSpPr/>
          <p:nvPr/>
        </p:nvSpPr>
        <p:spPr>
          <a:xfrm flipV="1">
            <a:off x="4753008" y="64574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4" y="77573"/>
                  <a:pt x="75356" y="60205"/>
                  <a:pt x="75356" y="38786"/>
                </a:cubicBezTo>
                <a:cubicBezTo>
                  <a:pt x="75356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52" name="Freeform: Shape 8251">
            <a:extLst>
              <a:ext uri="{FF2B5EF4-FFF2-40B4-BE49-F238E27FC236}">
                <a16:creationId xmlns:a16="http://schemas.microsoft.com/office/drawing/2014/main" id="{4172859F-F092-EE92-E13E-24F96CB3A1B9}"/>
              </a:ext>
            </a:extLst>
          </p:cNvPr>
          <p:cNvSpPr/>
          <p:nvPr/>
        </p:nvSpPr>
        <p:spPr>
          <a:xfrm flipV="1">
            <a:off x="4844870" y="64574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51" name="Freeform: Shape 8250">
            <a:extLst>
              <a:ext uri="{FF2B5EF4-FFF2-40B4-BE49-F238E27FC236}">
                <a16:creationId xmlns:a16="http://schemas.microsoft.com/office/drawing/2014/main" id="{318C5E5D-748C-4846-7587-EA1E9DA45364}"/>
              </a:ext>
            </a:extLst>
          </p:cNvPr>
          <p:cNvSpPr/>
          <p:nvPr/>
        </p:nvSpPr>
        <p:spPr>
          <a:xfrm flipV="1">
            <a:off x="4936733" y="64574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50" name="Freeform: Shape 8249">
            <a:extLst>
              <a:ext uri="{FF2B5EF4-FFF2-40B4-BE49-F238E27FC236}">
                <a16:creationId xmlns:a16="http://schemas.microsoft.com/office/drawing/2014/main" id="{E765DC67-F60E-FF11-C624-D50B969843F2}"/>
              </a:ext>
            </a:extLst>
          </p:cNvPr>
          <p:cNvSpPr/>
          <p:nvPr/>
        </p:nvSpPr>
        <p:spPr>
          <a:xfrm flipV="1">
            <a:off x="5028599" y="645740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3" y="77573"/>
                  <a:pt x="75355" y="60205"/>
                  <a:pt x="75355" y="38786"/>
                </a:cubicBezTo>
                <a:cubicBezTo>
                  <a:pt x="75355" y="17367"/>
                  <a:pt x="58483" y="0"/>
                  <a:pt x="37678" y="0"/>
                </a:cubicBezTo>
                <a:cubicBezTo>
                  <a:pt x="16871" y="0"/>
                  <a:pt x="0" y="17367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49" name="Freeform: Shape 8248">
            <a:extLst>
              <a:ext uri="{FF2B5EF4-FFF2-40B4-BE49-F238E27FC236}">
                <a16:creationId xmlns:a16="http://schemas.microsoft.com/office/drawing/2014/main" id="{7B8E2629-57B2-3E53-0210-56A963323C06}"/>
              </a:ext>
            </a:extLst>
          </p:cNvPr>
          <p:cNvSpPr/>
          <p:nvPr/>
        </p:nvSpPr>
        <p:spPr>
          <a:xfrm flipV="1">
            <a:off x="5120459" y="64574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48" name="Freeform: Shape 8247">
            <a:extLst>
              <a:ext uri="{FF2B5EF4-FFF2-40B4-BE49-F238E27FC236}">
                <a16:creationId xmlns:a16="http://schemas.microsoft.com/office/drawing/2014/main" id="{BC23B025-B245-C7EB-AD5E-6930D6D13601}"/>
              </a:ext>
            </a:extLst>
          </p:cNvPr>
          <p:cNvSpPr/>
          <p:nvPr/>
        </p:nvSpPr>
        <p:spPr>
          <a:xfrm flipV="1">
            <a:off x="5212321" y="64574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47" name="Freeform: Shape 8246">
            <a:extLst>
              <a:ext uri="{FF2B5EF4-FFF2-40B4-BE49-F238E27FC236}">
                <a16:creationId xmlns:a16="http://schemas.microsoft.com/office/drawing/2014/main" id="{B3049F75-ECCC-E622-5248-27BE3B8C3CE5}"/>
              </a:ext>
            </a:extLst>
          </p:cNvPr>
          <p:cNvSpPr/>
          <p:nvPr/>
        </p:nvSpPr>
        <p:spPr>
          <a:xfrm flipV="1">
            <a:off x="5304185" y="64574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4" y="77573"/>
                  <a:pt x="75356" y="60205"/>
                  <a:pt x="75356" y="38786"/>
                </a:cubicBezTo>
                <a:cubicBezTo>
                  <a:pt x="75356" y="17367"/>
                  <a:pt x="58484" y="0"/>
                  <a:pt x="37678" y="0"/>
                </a:cubicBezTo>
                <a:cubicBezTo>
                  <a:pt x="16872" y="0"/>
                  <a:pt x="0" y="17367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46" name="Freeform: Shape 8245">
            <a:extLst>
              <a:ext uri="{FF2B5EF4-FFF2-40B4-BE49-F238E27FC236}">
                <a16:creationId xmlns:a16="http://schemas.microsoft.com/office/drawing/2014/main" id="{88CB19AE-3E42-D432-D84F-AE77EE2E3B1E}"/>
              </a:ext>
            </a:extLst>
          </p:cNvPr>
          <p:cNvSpPr/>
          <p:nvPr/>
        </p:nvSpPr>
        <p:spPr>
          <a:xfrm flipV="1">
            <a:off x="6039082" y="645740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6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2" y="0"/>
                  <a:pt x="0" y="17367"/>
                  <a:pt x="0" y="38786"/>
                </a:cubicBezTo>
                <a:cubicBezTo>
                  <a:pt x="0" y="60205"/>
                  <a:pt x="16872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45" name="Freeform: Shape 8244">
            <a:extLst>
              <a:ext uri="{FF2B5EF4-FFF2-40B4-BE49-F238E27FC236}">
                <a16:creationId xmlns:a16="http://schemas.microsoft.com/office/drawing/2014/main" id="{5A2D0D47-AF68-E333-2D82-C3FC34CF9985}"/>
              </a:ext>
            </a:extLst>
          </p:cNvPr>
          <p:cNvSpPr/>
          <p:nvPr/>
        </p:nvSpPr>
        <p:spPr>
          <a:xfrm flipV="1">
            <a:off x="6130948" y="645740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6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44" name="Freeform: Shape 8243">
            <a:extLst>
              <a:ext uri="{FF2B5EF4-FFF2-40B4-BE49-F238E27FC236}">
                <a16:creationId xmlns:a16="http://schemas.microsoft.com/office/drawing/2014/main" id="{98A1670F-D8C1-44A8-B841-B55A9CEDA22F}"/>
              </a:ext>
            </a:extLst>
          </p:cNvPr>
          <p:cNvSpPr/>
          <p:nvPr/>
        </p:nvSpPr>
        <p:spPr>
          <a:xfrm flipV="1">
            <a:off x="8060064" y="645740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43" name="Freeform: Shape 8242">
            <a:extLst>
              <a:ext uri="{FF2B5EF4-FFF2-40B4-BE49-F238E27FC236}">
                <a16:creationId xmlns:a16="http://schemas.microsoft.com/office/drawing/2014/main" id="{FC52B1BA-DCD9-2067-65D8-FDBE7E9E3618}"/>
              </a:ext>
            </a:extLst>
          </p:cNvPr>
          <p:cNvSpPr/>
          <p:nvPr/>
        </p:nvSpPr>
        <p:spPr>
          <a:xfrm flipV="1">
            <a:off x="8151926" y="645740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42" name="Freeform: Shape 8241">
            <a:extLst>
              <a:ext uri="{FF2B5EF4-FFF2-40B4-BE49-F238E27FC236}">
                <a16:creationId xmlns:a16="http://schemas.microsoft.com/office/drawing/2014/main" id="{019B6506-4071-0C43-47B2-D18CB040DA29}"/>
              </a:ext>
            </a:extLst>
          </p:cNvPr>
          <p:cNvSpPr/>
          <p:nvPr/>
        </p:nvSpPr>
        <p:spPr>
          <a:xfrm flipV="1">
            <a:off x="8243789" y="645740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6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9" y="0"/>
                  <a:pt x="0" y="17367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41" name="Freeform: Shape 8240">
            <a:extLst>
              <a:ext uri="{FF2B5EF4-FFF2-40B4-BE49-F238E27FC236}">
                <a16:creationId xmlns:a16="http://schemas.microsoft.com/office/drawing/2014/main" id="{E550FE3E-1183-77E8-C48F-7D00D1F174E3}"/>
              </a:ext>
            </a:extLst>
          </p:cNvPr>
          <p:cNvSpPr/>
          <p:nvPr/>
        </p:nvSpPr>
        <p:spPr>
          <a:xfrm flipV="1">
            <a:off x="8335654" y="645740"/>
            <a:ext cx="75354" cy="77573"/>
          </a:xfrm>
          <a:custGeom>
            <a:avLst/>
            <a:gdLst>
              <a:gd name="connsiteX0" fmla="*/ 37684 w 75354"/>
              <a:gd name="connsiteY0" fmla="*/ 77573 h 77573"/>
              <a:gd name="connsiteX1" fmla="*/ 75354 w 75354"/>
              <a:gd name="connsiteY1" fmla="*/ 38786 h 77573"/>
              <a:gd name="connsiteX2" fmla="*/ 37684 w 75354"/>
              <a:gd name="connsiteY2" fmla="*/ 0 h 77573"/>
              <a:gd name="connsiteX3" fmla="*/ 0 w 75354"/>
              <a:gd name="connsiteY3" fmla="*/ 38786 h 77573"/>
              <a:gd name="connsiteX4" fmla="*/ 37684 w 75354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4" h="77573">
                <a:moveTo>
                  <a:pt x="37684" y="77573"/>
                </a:moveTo>
                <a:cubicBezTo>
                  <a:pt x="58491" y="77573"/>
                  <a:pt x="75354" y="60205"/>
                  <a:pt x="75354" y="38786"/>
                </a:cubicBezTo>
                <a:cubicBezTo>
                  <a:pt x="75354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6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40" name="Freeform: Shape 8239">
            <a:extLst>
              <a:ext uri="{FF2B5EF4-FFF2-40B4-BE49-F238E27FC236}">
                <a16:creationId xmlns:a16="http://schemas.microsoft.com/office/drawing/2014/main" id="{9ADE53F0-7B81-BBA2-05BA-1B57D2A151FE}"/>
              </a:ext>
            </a:extLst>
          </p:cNvPr>
          <p:cNvSpPr/>
          <p:nvPr/>
        </p:nvSpPr>
        <p:spPr>
          <a:xfrm flipV="1">
            <a:off x="8427515" y="645740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39" name="Freeform: Shape 8238">
            <a:extLst>
              <a:ext uri="{FF2B5EF4-FFF2-40B4-BE49-F238E27FC236}">
                <a16:creationId xmlns:a16="http://schemas.microsoft.com/office/drawing/2014/main" id="{2A4E683F-2B12-BAC8-5571-E1A5D8048A2D}"/>
              </a:ext>
            </a:extLst>
          </p:cNvPr>
          <p:cNvSpPr/>
          <p:nvPr/>
        </p:nvSpPr>
        <p:spPr>
          <a:xfrm flipV="1">
            <a:off x="9438007" y="645740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6"/>
                </a:cubicBezTo>
                <a:cubicBezTo>
                  <a:pt x="75355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38" name="Freeform: Shape 8237">
            <a:extLst>
              <a:ext uri="{FF2B5EF4-FFF2-40B4-BE49-F238E27FC236}">
                <a16:creationId xmlns:a16="http://schemas.microsoft.com/office/drawing/2014/main" id="{5BA63B48-9FA2-17B9-09D1-447C91B7D1F6}"/>
              </a:ext>
            </a:extLst>
          </p:cNvPr>
          <p:cNvSpPr/>
          <p:nvPr/>
        </p:nvSpPr>
        <p:spPr>
          <a:xfrm flipV="1">
            <a:off x="9529868" y="645740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37" name="Freeform: Shape 8236">
            <a:extLst>
              <a:ext uri="{FF2B5EF4-FFF2-40B4-BE49-F238E27FC236}">
                <a16:creationId xmlns:a16="http://schemas.microsoft.com/office/drawing/2014/main" id="{996E398A-04FE-7776-9090-7E51AE044B12}"/>
              </a:ext>
            </a:extLst>
          </p:cNvPr>
          <p:cNvSpPr/>
          <p:nvPr/>
        </p:nvSpPr>
        <p:spPr>
          <a:xfrm flipV="1">
            <a:off x="9621730" y="645740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36" name="Freeform: Shape 8235">
            <a:extLst>
              <a:ext uri="{FF2B5EF4-FFF2-40B4-BE49-F238E27FC236}">
                <a16:creationId xmlns:a16="http://schemas.microsoft.com/office/drawing/2014/main" id="{ED83E0ED-C0CB-8D82-946A-56B4CD1D1FA2}"/>
              </a:ext>
            </a:extLst>
          </p:cNvPr>
          <p:cNvSpPr/>
          <p:nvPr/>
        </p:nvSpPr>
        <p:spPr>
          <a:xfrm flipV="1">
            <a:off x="9805459" y="645740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6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35" name="Freeform: Shape 8234">
            <a:extLst>
              <a:ext uri="{FF2B5EF4-FFF2-40B4-BE49-F238E27FC236}">
                <a16:creationId xmlns:a16="http://schemas.microsoft.com/office/drawing/2014/main" id="{C0C74608-E69F-3AE3-A6E6-790A2FBA483F}"/>
              </a:ext>
            </a:extLst>
          </p:cNvPr>
          <p:cNvSpPr/>
          <p:nvPr/>
        </p:nvSpPr>
        <p:spPr>
          <a:xfrm flipV="1">
            <a:off x="9897319" y="645740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9" y="0"/>
                  <a:pt x="0" y="17367"/>
                  <a:pt x="0" y="38786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34" name="Freeform: Shape 8233">
            <a:extLst>
              <a:ext uri="{FF2B5EF4-FFF2-40B4-BE49-F238E27FC236}">
                <a16:creationId xmlns:a16="http://schemas.microsoft.com/office/drawing/2014/main" id="{F443B49A-1BED-5DE6-E8CC-29091648B8BD}"/>
              </a:ext>
            </a:extLst>
          </p:cNvPr>
          <p:cNvSpPr/>
          <p:nvPr/>
        </p:nvSpPr>
        <p:spPr>
          <a:xfrm flipV="1">
            <a:off x="10172910" y="645740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33" name="Freeform: Shape 8232">
            <a:extLst>
              <a:ext uri="{FF2B5EF4-FFF2-40B4-BE49-F238E27FC236}">
                <a16:creationId xmlns:a16="http://schemas.microsoft.com/office/drawing/2014/main" id="{695DB70C-83F8-0921-BAE9-3D8B91B7BCAC}"/>
              </a:ext>
            </a:extLst>
          </p:cNvPr>
          <p:cNvSpPr/>
          <p:nvPr/>
        </p:nvSpPr>
        <p:spPr>
          <a:xfrm flipV="1">
            <a:off x="10264770" y="645740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9" y="0"/>
                  <a:pt x="0" y="17367"/>
                  <a:pt x="0" y="38786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32" name="Freeform: Shape 8231">
            <a:extLst>
              <a:ext uri="{FF2B5EF4-FFF2-40B4-BE49-F238E27FC236}">
                <a16:creationId xmlns:a16="http://schemas.microsoft.com/office/drawing/2014/main" id="{038AC82E-967B-E9FB-4B9C-B85C668C7E17}"/>
              </a:ext>
            </a:extLst>
          </p:cNvPr>
          <p:cNvSpPr/>
          <p:nvPr/>
        </p:nvSpPr>
        <p:spPr>
          <a:xfrm flipV="1">
            <a:off x="10356633" y="645740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31" name="Freeform: Shape 8230">
            <a:extLst>
              <a:ext uri="{FF2B5EF4-FFF2-40B4-BE49-F238E27FC236}">
                <a16:creationId xmlns:a16="http://schemas.microsoft.com/office/drawing/2014/main" id="{B3709EED-52FD-2EC7-41F0-51847EFA8A7E}"/>
              </a:ext>
            </a:extLst>
          </p:cNvPr>
          <p:cNvSpPr/>
          <p:nvPr/>
        </p:nvSpPr>
        <p:spPr>
          <a:xfrm flipV="1">
            <a:off x="10448495" y="645740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30" name="Freeform: Shape 8229">
            <a:extLst>
              <a:ext uri="{FF2B5EF4-FFF2-40B4-BE49-F238E27FC236}">
                <a16:creationId xmlns:a16="http://schemas.microsoft.com/office/drawing/2014/main" id="{807A2CFA-A9B9-807E-9849-A36752F3C4AA}"/>
              </a:ext>
            </a:extLst>
          </p:cNvPr>
          <p:cNvSpPr/>
          <p:nvPr/>
        </p:nvSpPr>
        <p:spPr>
          <a:xfrm flipV="1">
            <a:off x="10540361" y="645740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6"/>
                </a:cubicBezTo>
                <a:cubicBezTo>
                  <a:pt x="75355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29" name="Freeform: Shape 8228">
            <a:extLst>
              <a:ext uri="{FF2B5EF4-FFF2-40B4-BE49-F238E27FC236}">
                <a16:creationId xmlns:a16="http://schemas.microsoft.com/office/drawing/2014/main" id="{5ADF6952-443C-44E1-2957-6BD75F279218}"/>
              </a:ext>
            </a:extLst>
          </p:cNvPr>
          <p:cNvSpPr/>
          <p:nvPr/>
        </p:nvSpPr>
        <p:spPr>
          <a:xfrm flipV="1">
            <a:off x="10632222" y="645740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28" name="Freeform: Shape 8227">
            <a:extLst>
              <a:ext uri="{FF2B5EF4-FFF2-40B4-BE49-F238E27FC236}">
                <a16:creationId xmlns:a16="http://schemas.microsoft.com/office/drawing/2014/main" id="{733129DA-9B53-7FE0-1FD9-8577EDD87FCA}"/>
              </a:ext>
            </a:extLst>
          </p:cNvPr>
          <p:cNvSpPr/>
          <p:nvPr/>
        </p:nvSpPr>
        <p:spPr>
          <a:xfrm flipV="1">
            <a:off x="10724084" y="645740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27" name="Freeform: Shape 8226">
            <a:extLst>
              <a:ext uri="{FF2B5EF4-FFF2-40B4-BE49-F238E27FC236}">
                <a16:creationId xmlns:a16="http://schemas.microsoft.com/office/drawing/2014/main" id="{5872F7E0-8F90-44E2-C571-E52B48374189}"/>
              </a:ext>
            </a:extLst>
          </p:cNvPr>
          <p:cNvSpPr/>
          <p:nvPr/>
        </p:nvSpPr>
        <p:spPr>
          <a:xfrm flipV="1">
            <a:off x="10815946" y="645740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6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9" y="0"/>
                  <a:pt x="0" y="17367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26" name="Freeform: Shape 8225">
            <a:extLst>
              <a:ext uri="{FF2B5EF4-FFF2-40B4-BE49-F238E27FC236}">
                <a16:creationId xmlns:a16="http://schemas.microsoft.com/office/drawing/2014/main" id="{24399D03-1398-0C95-6A97-9B86FDE1CAFC}"/>
              </a:ext>
            </a:extLst>
          </p:cNvPr>
          <p:cNvSpPr/>
          <p:nvPr/>
        </p:nvSpPr>
        <p:spPr>
          <a:xfrm flipV="1">
            <a:off x="10907813" y="645740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6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25" name="Freeform: Shape 8224">
            <a:extLst>
              <a:ext uri="{FF2B5EF4-FFF2-40B4-BE49-F238E27FC236}">
                <a16:creationId xmlns:a16="http://schemas.microsoft.com/office/drawing/2014/main" id="{7CD03028-04D8-909F-1092-D5A5F53E9D3A}"/>
              </a:ext>
            </a:extLst>
          </p:cNvPr>
          <p:cNvSpPr/>
          <p:nvPr/>
        </p:nvSpPr>
        <p:spPr>
          <a:xfrm flipV="1">
            <a:off x="1262222" y="740271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24" name="Freeform: Shape 8223">
            <a:extLst>
              <a:ext uri="{FF2B5EF4-FFF2-40B4-BE49-F238E27FC236}">
                <a16:creationId xmlns:a16="http://schemas.microsoft.com/office/drawing/2014/main" id="{568A791A-BD1B-1FA9-BDD7-F6BA5DAC53AF}"/>
              </a:ext>
            </a:extLst>
          </p:cNvPr>
          <p:cNvSpPr/>
          <p:nvPr/>
        </p:nvSpPr>
        <p:spPr>
          <a:xfrm flipV="1">
            <a:off x="1354086" y="740271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23" name="Freeform: Shape 8222">
            <a:extLst>
              <a:ext uri="{FF2B5EF4-FFF2-40B4-BE49-F238E27FC236}">
                <a16:creationId xmlns:a16="http://schemas.microsoft.com/office/drawing/2014/main" id="{12B99513-FA1D-FE6C-780D-FA0FF5E0EB6B}"/>
              </a:ext>
            </a:extLst>
          </p:cNvPr>
          <p:cNvSpPr/>
          <p:nvPr/>
        </p:nvSpPr>
        <p:spPr>
          <a:xfrm flipV="1">
            <a:off x="1445947" y="740271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22" name="Freeform: Shape 8221">
            <a:extLst>
              <a:ext uri="{FF2B5EF4-FFF2-40B4-BE49-F238E27FC236}">
                <a16:creationId xmlns:a16="http://schemas.microsoft.com/office/drawing/2014/main" id="{FB6A3E4D-C74B-3239-BE98-96394A0099C2}"/>
              </a:ext>
            </a:extLst>
          </p:cNvPr>
          <p:cNvSpPr/>
          <p:nvPr/>
        </p:nvSpPr>
        <p:spPr>
          <a:xfrm flipV="1">
            <a:off x="1537810" y="740271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21" name="Freeform: Shape 8220">
            <a:extLst>
              <a:ext uri="{FF2B5EF4-FFF2-40B4-BE49-F238E27FC236}">
                <a16:creationId xmlns:a16="http://schemas.microsoft.com/office/drawing/2014/main" id="{C4F30CC3-950B-3CD3-7624-01442D9E085A}"/>
              </a:ext>
            </a:extLst>
          </p:cNvPr>
          <p:cNvSpPr/>
          <p:nvPr/>
        </p:nvSpPr>
        <p:spPr>
          <a:xfrm flipV="1">
            <a:off x="1629672" y="740271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20" name="Freeform: Shape 8219">
            <a:extLst>
              <a:ext uri="{FF2B5EF4-FFF2-40B4-BE49-F238E27FC236}">
                <a16:creationId xmlns:a16="http://schemas.microsoft.com/office/drawing/2014/main" id="{38AE8C9A-7B20-5D36-0476-1AD98899658B}"/>
              </a:ext>
            </a:extLst>
          </p:cNvPr>
          <p:cNvSpPr/>
          <p:nvPr/>
        </p:nvSpPr>
        <p:spPr>
          <a:xfrm flipV="1">
            <a:off x="1721537" y="740271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19" name="Freeform: Shape 8218">
            <a:extLst>
              <a:ext uri="{FF2B5EF4-FFF2-40B4-BE49-F238E27FC236}">
                <a16:creationId xmlns:a16="http://schemas.microsoft.com/office/drawing/2014/main" id="{151665F4-BCA2-2165-2E17-602C8F272F26}"/>
              </a:ext>
            </a:extLst>
          </p:cNvPr>
          <p:cNvSpPr/>
          <p:nvPr/>
        </p:nvSpPr>
        <p:spPr>
          <a:xfrm flipV="1">
            <a:off x="2640164" y="740271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18" name="Freeform: Shape 8217">
            <a:extLst>
              <a:ext uri="{FF2B5EF4-FFF2-40B4-BE49-F238E27FC236}">
                <a16:creationId xmlns:a16="http://schemas.microsoft.com/office/drawing/2014/main" id="{1C93AFAC-06EF-2DCD-81AB-570CB0641FBA}"/>
              </a:ext>
            </a:extLst>
          </p:cNvPr>
          <p:cNvSpPr/>
          <p:nvPr/>
        </p:nvSpPr>
        <p:spPr>
          <a:xfrm flipV="1">
            <a:off x="2732026" y="740271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17" name="Freeform: Shape 8216">
            <a:extLst>
              <a:ext uri="{FF2B5EF4-FFF2-40B4-BE49-F238E27FC236}">
                <a16:creationId xmlns:a16="http://schemas.microsoft.com/office/drawing/2014/main" id="{7C061A15-3430-EC37-D8A3-C842A6D776E1}"/>
              </a:ext>
            </a:extLst>
          </p:cNvPr>
          <p:cNvSpPr/>
          <p:nvPr/>
        </p:nvSpPr>
        <p:spPr>
          <a:xfrm flipV="1">
            <a:off x="2823891" y="740271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16" name="Freeform: Shape 8215">
            <a:extLst>
              <a:ext uri="{FF2B5EF4-FFF2-40B4-BE49-F238E27FC236}">
                <a16:creationId xmlns:a16="http://schemas.microsoft.com/office/drawing/2014/main" id="{725E39F8-BC83-FEB9-08C9-C12551EB31B9}"/>
              </a:ext>
            </a:extLst>
          </p:cNvPr>
          <p:cNvSpPr/>
          <p:nvPr/>
        </p:nvSpPr>
        <p:spPr>
          <a:xfrm flipV="1">
            <a:off x="3558793" y="740271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15" name="Freeform: Shape 8214">
            <a:extLst>
              <a:ext uri="{FF2B5EF4-FFF2-40B4-BE49-F238E27FC236}">
                <a16:creationId xmlns:a16="http://schemas.microsoft.com/office/drawing/2014/main" id="{7ED7BD37-F618-EE08-817F-D8E2C5CBAF38}"/>
              </a:ext>
            </a:extLst>
          </p:cNvPr>
          <p:cNvSpPr/>
          <p:nvPr/>
        </p:nvSpPr>
        <p:spPr>
          <a:xfrm flipV="1">
            <a:off x="3650654" y="740271"/>
            <a:ext cx="75357" cy="77573"/>
          </a:xfrm>
          <a:custGeom>
            <a:avLst/>
            <a:gdLst>
              <a:gd name="connsiteX0" fmla="*/ 37678 w 75357"/>
              <a:gd name="connsiteY0" fmla="*/ 77573 h 77573"/>
              <a:gd name="connsiteX1" fmla="*/ 75357 w 75357"/>
              <a:gd name="connsiteY1" fmla="*/ 38787 h 77573"/>
              <a:gd name="connsiteX2" fmla="*/ 37678 w 75357"/>
              <a:gd name="connsiteY2" fmla="*/ 0 h 77573"/>
              <a:gd name="connsiteX3" fmla="*/ 0 w 75357"/>
              <a:gd name="connsiteY3" fmla="*/ 38787 h 77573"/>
              <a:gd name="connsiteX4" fmla="*/ 37678 w 75357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3">
                <a:moveTo>
                  <a:pt x="37678" y="77573"/>
                </a:moveTo>
                <a:cubicBezTo>
                  <a:pt x="58485" y="77573"/>
                  <a:pt x="75357" y="60205"/>
                  <a:pt x="75357" y="38787"/>
                </a:cubicBezTo>
                <a:cubicBezTo>
                  <a:pt x="75357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14" name="Freeform: Shape 8213">
            <a:extLst>
              <a:ext uri="{FF2B5EF4-FFF2-40B4-BE49-F238E27FC236}">
                <a16:creationId xmlns:a16="http://schemas.microsoft.com/office/drawing/2014/main" id="{931FA673-D069-EDA9-22DB-AEB1B3CAE7A5}"/>
              </a:ext>
            </a:extLst>
          </p:cNvPr>
          <p:cNvSpPr/>
          <p:nvPr/>
        </p:nvSpPr>
        <p:spPr>
          <a:xfrm flipV="1">
            <a:off x="3742517" y="740271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13" name="Freeform: Shape 8212">
            <a:extLst>
              <a:ext uri="{FF2B5EF4-FFF2-40B4-BE49-F238E27FC236}">
                <a16:creationId xmlns:a16="http://schemas.microsoft.com/office/drawing/2014/main" id="{02D7DBFC-9453-749F-F6C0-07FE56287C4A}"/>
              </a:ext>
            </a:extLst>
          </p:cNvPr>
          <p:cNvSpPr/>
          <p:nvPr/>
        </p:nvSpPr>
        <p:spPr>
          <a:xfrm flipV="1">
            <a:off x="4109967" y="740271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12" name="Freeform: Shape 8211">
            <a:extLst>
              <a:ext uri="{FF2B5EF4-FFF2-40B4-BE49-F238E27FC236}">
                <a16:creationId xmlns:a16="http://schemas.microsoft.com/office/drawing/2014/main" id="{F75BE532-441A-FE09-E1C3-234580BD26DD}"/>
              </a:ext>
            </a:extLst>
          </p:cNvPr>
          <p:cNvSpPr/>
          <p:nvPr/>
        </p:nvSpPr>
        <p:spPr>
          <a:xfrm flipV="1">
            <a:off x="4201831" y="740271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4" y="77573"/>
                  <a:pt x="75356" y="60205"/>
                  <a:pt x="75356" y="38787"/>
                </a:cubicBezTo>
                <a:cubicBezTo>
                  <a:pt x="75356" y="17367"/>
                  <a:pt x="58484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11" name="Freeform: Shape 8210">
            <a:extLst>
              <a:ext uri="{FF2B5EF4-FFF2-40B4-BE49-F238E27FC236}">
                <a16:creationId xmlns:a16="http://schemas.microsoft.com/office/drawing/2014/main" id="{3ACC6D99-77B6-A911-9C1C-24F348A72EB3}"/>
              </a:ext>
            </a:extLst>
          </p:cNvPr>
          <p:cNvSpPr/>
          <p:nvPr/>
        </p:nvSpPr>
        <p:spPr>
          <a:xfrm flipV="1">
            <a:off x="4293696" y="740271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10" name="Freeform: Shape 8209">
            <a:extLst>
              <a:ext uri="{FF2B5EF4-FFF2-40B4-BE49-F238E27FC236}">
                <a16:creationId xmlns:a16="http://schemas.microsoft.com/office/drawing/2014/main" id="{A138B707-AC51-8372-81BC-77956E360660}"/>
              </a:ext>
            </a:extLst>
          </p:cNvPr>
          <p:cNvSpPr/>
          <p:nvPr/>
        </p:nvSpPr>
        <p:spPr>
          <a:xfrm flipV="1">
            <a:off x="4385556" y="740271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09" name="Freeform: Shape 8208">
            <a:extLst>
              <a:ext uri="{FF2B5EF4-FFF2-40B4-BE49-F238E27FC236}">
                <a16:creationId xmlns:a16="http://schemas.microsoft.com/office/drawing/2014/main" id="{2E895583-7782-62D2-E259-00317770633E}"/>
              </a:ext>
            </a:extLst>
          </p:cNvPr>
          <p:cNvSpPr/>
          <p:nvPr/>
        </p:nvSpPr>
        <p:spPr>
          <a:xfrm flipV="1">
            <a:off x="4477419" y="740271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4" y="77573"/>
                  <a:pt x="75356" y="60205"/>
                  <a:pt x="75356" y="38787"/>
                </a:cubicBezTo>
                <a:cubicBezTo>
                  <a:pt x="75356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08" name="Freeform: Shape 8207">
            <a:extLst>
              <a:ext uri="{FF2B5EF4-FFF2-40B4-BE49-F238E27FC236}">
                <a16:creationId xmlns:a16="http://schemas.microsoft.com/office/drawing/2014/main" id="{AD343D93-0627-B9EB-32DC-823465B4DA83}"/>
              </a:ext>
            </a:extLst>
          </p:cNvPr>
          <p:cNvSpPr/>
          <p:nvPr/>
        </p:nvSpPr>
        <p:spPr>
          <a:xfrm flipV="1">
            <a:off x="4569282" y="740271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07" name="Freeform: Shape 8206">
            <a:extLst>
              <a:ext uri="{FF2B5EF4-FFF2-40B4-BE49-F238E27FC236}">
                <a16:creationId xmlns:a16="http://schemas.microsoft.com/office/drawing/2014/main" id="{7FF69656-E1E7-284A-AB9F-AEF10CD8C25C}"/>
              </a:ext>
            </a:extLst>
          </p:cNvPr>
          <p:cNvSpPr/>
          <p:nvPr/>
        </p:nvSpPr>
        <p:spPr>
          <a:xfrm flipV="1">
            <a:off x="4661147" y="740271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06" name="Freeform: Shape 8205">
            <a:extLst>
              <a:ext uri="{FF2B5EF4-FFF2-40B4-BE49-F238E27FC236}">
                <a16:creationId xmlns:a16="http://schemas.microsoft.com/office/drawing/2014/main" id="{60FBD9DD-ADDC-D655-C9AD-2247F4B05EE0}"/>
              </a:ext>
            </a:extLst>
          </p:cNvPr>
          <p:cNvSpPr/>
          <p:nvPr/>
        </p:nvSpPr>
        <p:spPr>
          <a:xfrm flipV="1">
            <a:off x="4753008" y="740271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4" y="77573"/>
                  <a:pt x="75356" y="60205"/>
                  <a:pt x="75356" y="38787"/>
                </a:cubicBezTo>
                <a:cubicBezTo>
                  <a:pt x="75356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05" name="Freeform: Shape 8204">
            <a:extLst>
              <a:ext uri="{FF2B5EF4-FFF2-40B4-BE49-F238E27FC236}">
                <a16:creationId xmlns:a16="http://schemas.microsoft.com/office/drawing/2014/main" id="{BFADFE4E-8E0A-986D-BC96-BD9E56D99817}"/>
              </a:ext>
            </a:extLst>
          </p:cNvPr>
          <p:cNvSpPr/>
          <p:nvPr/>
        </p:nvSpPr>
        <p:spPr>
          <a:xfrm flipV="1">
            <a:off x="4844870" y="740271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04" name="Freeform: Shape 8203">
            <a:extLst>
              <a:ext uri="{FF2B5EF4-FFF2-40B4-BE49-F238E27FC236}">
                <a16:creationId xmlns:a16="http://schemas.microsoft.com/office/drawing/2014/main" id="{2D9BFA10-EBF0-32A5-A9DF-C614013F894A}"/>
              </a:ext>
            </a:extLst>
          </p:cNvPr>
          <p:cNvSpPr/>
          <p:nvPr/>
        </p:nvSpPr>
        <p:spPr>
          <a:xfrm flipV="1">
            <a:off x="4936733" y="740271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03" name="Freeform: Shape 8202">
            <a:extLst>
              <a:ext uri="{FF2B5EF4-FFF2-40B4-BE49-F238E27FC236}">
                <a16:creationId xmlns:a16="http://schemas.microsoft.com/office/drawing/2014/main" id="{B0F0FD0C-E102-84B3-8F4C-5FF67275466D}"/>
              </a:ext>
            </a:extLst>
          </p:cNvPr>
          <p:cNvSpPr/>
          <p:nvPr/>
        </p:nvSpPr>
        <p:spPr>
          <a:xfrm flipV="1">
            <a:off x="5028599" y="740271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3" y="77573"/>
                  <a:pt x="75355" y="60205"/>
                  <a:pt x="75355" y="38787"/>
                </a:cubicBezTo>
                <a:cubicBezTo>
                  <a:pt x="75355" y="17367"/>
                  <a:pt x="58483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02" name="Freeform: Shape 8201">
            <a:extLst>
              <a:ext uri="{FF2B5EF4-FFF2-40B4-BE49-F238E27FC236}">
                <a16:creationId xmlns:a16="http://schemas.microsoft.com/office/drawing/2014/main" id="{C89EE9AC-28B3-79C0-8A73-73F6E65852AE}"/>
              </a:ext>
            </a:extLst>
          </p:cNvPr>
          <p:cNvSpPr/>
          <p:nvPr/>
        </p:nvSpPr>
        <p:spPr>
          <a:xfrm flipV="1">
            <a:off x="5120459" y="740271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01" name="Freeform: Shape 8200">
            <a:extLst>
              <a:ext uri="{FF2B5EF4-FFF2-40B4-BE49-F238E27FC236}">
                <a16:creationId xmlns:a16="http://schemas.microsoft.com/office/drawing/2014/main" id="{C66A17AB-05F6-2C94-5255-E970136D4DAB}"/>
              </a:ext>
            </a:extLst>
          </p:cNvPr>
          <p:cNvSpPr/>
          <p:nvPr/>
        </p:nvSpPr>
        <p:spPr>
          <a:xfrm flipV="1">
            <a:off x="5212321" y="740271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200" name="Freeform: Shape 8199">
            <a:extLst>
              <a:ext uri="{FF2B5EF4-FFF2-40B4-BE49-F238E27FC236}">
                <a16:creationId xmlns:a16="http://schemas.microsoft.com/office/drawing/2014/main" id="{B03E4A4B-CC44-7879-B0E2-08A984A18ECE}"/>
              </a:ext>
            </a:extLst>
          </p:cNvPr>
          <p:cNvSpPr/>
          <p:nvPr/>
        </p:nvSpPr>
        <p:spPr>
          <a:xfrm flipV="1">
            <a:off x="6130948" y="740271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7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99" name="Freeform: Shape 8198">
            <a:extLst>
              <a:ext uri="{FF2B5EF4-FFF2-40B4-BE49-F238E27FC236}">
                <a16:creationId xmlns:a16="http://schemas.microsoft.com/office/drawing/2014/main" id="{9E1CD2E0-A38F-B64C-B680-2F1ABB5E767B}"/>
              </a:ext>
            </a:extLst>
          </p:cNvPr>
          <p:cNvSpPr/>
          <p:nvPr/>
        </p:nvSpPr>
        <p:spPr>
          <a:xfrm flipV="1">
            <a:off x="6222809" y="740271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98" name="Freeform: Shape 8197">
            <a:extLst>
              <a:ext uri="{FF2B5EF4-FFF2-40B4-BE49-F238E27FC236}">
                <a16:creationId xmlns:a16="http://schemas.microsoft.com/office/drawing/2014/main" id="{D7D8F9F4-AFC3-7ED0-88A4-E4C586DF58CF}"/>
              </a:ext>
            </a:extLst>
          </p:cNvPr>
          <p:cNvSpPr/>
          <p:nvPr/>
        </p:nvSpPr>
        <p:spPr>
          <a:xfrm flipV="1">
            <a:off x="7325161" y="740271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97" name="Freeform: Shape 8196">
            <a:extLst>
              <a:ext uri="{FF2B5EF4-FFF2-40B4-BE49-F238E27FC236}">
                <a16:creationId xmlns:a16="http://schemas.microsoft.com/office/drawing/2014/main" id="{33A63586-D72D-4954-847D-5FDE9332F0D4}"/>
              </a:ext>
            </a:extLst>
          </p:cNvPr>
          <p:cNvSpPr/>
          <p:nvPr/>
        </p:nvSpPr>
        <p:spPr>
          <a:xfrm flipV="1">
            <a:off x="7968203" y="740271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7 h 77573"/>
              <a:gd name="connsiteX2" fmla="*/ 37685 w 75355"/>
              <a:gd name="connsiteY2" fmla="*/ 0 h 77573"/>
              <a:gd name="connsiteX3" fmla="*/ 0 w 75355"/>
              <a:gd name="connsiteY3" fmla="*/ 38787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7"/>
                </a:cubicBezTo>
                <a:cubicBezTo>
                  <a:pt x="75355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96" name="Freeform: Shape 8195">
            <a:extLst>
              <a:ext uri="{FF2B5EF4-FFF2-40B4-BE49-F238E27FC236}">
                <a16:creationId xmlns:a16="http://schemas.microsoft.com/office/drawing/2014/main" id="{4D45E898-3160-96DA-9EAD-2D8CD12EA331}"/>
              </a:ext>
            </a:extLst>
          </p:cNvPr>
          <p:cNvSpPr/>
          <p:nvPr/>
        </p:nvSpPr>
        <p:spPr>
          <a:xfrm flipV="1">
            <a:off x="8060064" y="740271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95" name="Freeform: Shape 8194">
            <a:extLst>
              <a:ext uri="{FF2B5EF4-FFF2-40B4-BE49-F238E27FC236}">
                <a16:creationId xmlns:a16="http://schemas.microsoft.com/office/drawing/2014/main" id="{66294765-89FA-0EBF-88FA-D2C2E57B1274}"/>
              </a:ext>
            </a:extLst>
          </p:cNvPr>
          <p:cNvSpPr/>
          <p:nvPr/>
        </p:nvSpPr>
        <p:spPr>
          <a:xfrm flipV="1">
            <a:off x="8151926" y="740271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94" name="Freeform: Shape 8193">
            <a:extLst>
              <a:ext uri="{FF2B5EF4-FFF2-40B4-BE49-F238E27FC236}">
                <a16:creationId xmlns:a16="http://schemas.microsoft.com/office/drawing/2014/main" id="{2B389647-86E0-87BD-50BC-87006AB57F53}"/>
              </a:ext>
            </a:extLst>
          </p:cNvPr>
          <p:cNvSpPr/>
          <p:nvPr/>
        </p:nvSpPr>
        <p:spPr>
          <a:xfrm flipV="1">
            <a:off x="8335654" y="740271"/>
            <a:ext cx="75354" cy="77573"/>
          </a:xfrm>
          <a:custGeom>
            <a:avLst/>
            <a:gdLst>
              <a:gd name="connsiteX0" fmla="*/ 37684 w 75354"/>
              <a:gd name="connsiteY0" fmla="*/ 77573 h 77573"/>
              <a:gd name="connsiteX1" fmla="*/ 75354 w 75354"/>
              <a:gd name="connsiteY1" fmla="*/ 38787 h 77573"/>
              <a:gd name="connsiteX2" fmla="*/ 37684 w 75354"/>
              <a:gd name="connsiteY2" fmla="*/ 0 h 77573"/>
              <a:gd name="connsiteX3" fmla="*/ 0 w 75354"/>
              <a:gd name="connsiteY3" fmla="*/ 38787 h 77573"/>
              <a:gd name="connsiteX4" fmla="*/ 37684 w 75354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4" h="77573">
                <a:moveTo>
                  <a:pt x="37684" y="77573"/>
                </a:moveTo>
                <a:cubicBezTo>
                  <a:pt x="58491" y="77573"/>
                  <a:pt x="75354" y="60205"/>
                  <a:pt x="75354" y="38787"/>
                </a:cubicBezTo>
                <a:cubicBezTo>
                  <a:pt x="75354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7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93" name="Freeform: Shape 8192">
            <a:extLst>
              <a:ext uri="{FF2B5EF4-FFF2-40B4-BE49-F238E27FC236}">
                <a16:creationId xmlns:a16="http://schemas.microsoft.com/office/drawing/2014/main" id="{EAFE3457-9661-AE22-5FCB-031D08FEE9D7}"/>
              </a:ext>
            </a:extLst>
          </p:cNvPr>
          <p:cNvSpPr/>
          <p:nvPr/>
        </p:nvSpPr>
        <p:spPr>
          <a:xfrm flipV="1">
            <a:off x="8703106" y="740271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7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92" name="Freeform: Shape 8191">
            <a:extLst>
              <a:ext uri="{FF2B5EF4-FFF2-40B4-BE49-F238E27FC236}">
                <a16:creationId xmlns:a16="http://schemas.microsoft.com/office/drawing/2014/main" id="{1660DE37-10C8-DAD1-3DC5-4DF1DFB9A812}"/>
              </a:ext>
            </a:extLst>
          </p:cNvPr>
          <p:cNvSpPr/>
          <p:nvPr/>
        </p:nvSpPr>
        <p:spPr>
          <a:xfrm flipV="1">
            <a:off x="8886828" y="740271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91" name="Freeform: Shape 8190">
            <a:extLst>
              <a:ext uri="{FF2B5EF4-FFF2-40B4-BE49-F238E27FC236}">
                <a16:creationId xmlns:a16="http://schemas.microsoft.com/office/drawing/2014/main" id="{B0B7ACF8-1F53-0693-DAD7-46E51F9E44A4}"/>
              </a:ext>
            </a:extLst>
          </p:cNvPr>
          <p:cNvSpPr/>
          <p:nvPr/>
        </p:nvSpPr>
        <p:spPr>
          <a:xfrm flipV="1">
            <a:off x="8978692" y="740271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90" name="Freeform: Shape 8189">
            <a:extLst>
              <a:ext uri="{FF2B5EF4-FFF2-40B4-BE49-F238E27FC236}">
                <a16:creationId xmlns:a16="http://schemas.microsoft.com/office/drawing/2014/main" id="{BE4721E7-1F43-9DF3-D902-674400322C94}"/>
              </a:ext>
            </a:extLst>
          </p:cNvPr>
          <p:cNvSpPr/>
          <p:nvPr/>
        </p:nvSpPr>
        <p:spPr>
          <a:xfrm flipV="1">
            <a:off x="9346142" y="740271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89" name="Freeform: Shape 8188">
            <a:extLst>
              <a:ext uri="{FF2B5EF4-FFF2-40B4-BE49-F238E27FC236}">
                <a16:creationId xmlns:a16="http://schemas.microsoft.com/office/drawing/2014/main" id="{46201613-B068-CA3E-EBBA-A49AE17EF55B}"/>
              </a:ext>
            </a:extLst>
          </p:cNvPr>
          <p:cNvSpPr/>
          <p:nvPr/>
        </p:nvSpPr>
        <p:spPr>
          <a:xfrm flipV="1">
            <a:off x="9438007" y="740271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7 h 77573"/>
              <a:gd name="connsiteX2" fmla="*/ 37685 w 75355"/>
              <a:gd name="connsiteY2" fmla="*/ 0 h 77573"/>
              <a:gd name="connsiteX3" fmla="*/ 0 w 75355"/>
              <a:gd name="connsiteY3" fmla="*/ 38787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7"/>
                </a:cubicBezTo>
                <a:cubicBezTo>
                  <a:pt x="75355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88" name="Freeform: Shape 8187">
            <a:extLst>
              <a:ext uri="{FF2B5EF4-FFF2-40B4-BE49-F238E27FC236}">
                <a16:creationId xmlns:a16="http://schemas.microsoft.com/office/drawing/2014/main" id="{5D5022C7-15E4-5DF9-58BB-6C03B376C8D9}"/>
              </a:ext>
            </a:extLst>
          </p:cNvPr>
          <p:cNvSpPr/>
          <p:nvPr/>
        </p:nvSpPr>
        <p:spPr>
          <a:xfrm flipV="1">
            <a:off x="9529868" y="740271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87" name="Freeform: Shape 8186">
            <a:extLst>
              <a:ext uri="{FF2B5EF4-FFF2-40B4-BE49-F238E27FC236}">
                <a16:creationId xmlns:a16="http://schemas.microsoft.com/office/drawing/2014/main" id="{86E4C6DD-EFB6-305D-614B-75C6A2C87FC7}"/>
              </a:ext>
            </a:extLst>
          </p:cNvPr>
          <p:cNvSpPr/>
          <p:nvPr/>
        </p:nvSpPr>
        <p:spPr>
          <a:xfrm flipV="1">
            <a:off x="9621730" y="740271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86" name="Freeform: Shape 8185">
            <a:extLst>
              <a:ext uri="{FF2B5EF4-FFF2-40B4-BE49-F238E27FC236}">
                <a16:creationId xmlns:a16="http://schemas.microsoft.com/office/drawing/2014/main" id="{27AA4081-97F6-68C9-5F0C-EFF3766C07D4}"/>
              </a:ext>
            </a:extLst>
          </p:cNvPr>
          <p:cNvSpPr/>
          <p:nvPr/>
        </p:nvSpPr>
        <p:spPr>
          <a:xfrm flipV="1">
            <a:off x="9713592" y="740271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7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85" name="Freeform: Shape 8184">
            <a:extLst>
              <a:ext uri="{FF2B5EF4-FFF2-40B4-BE49-F238E27FC236}">
                <a16:creationId xmlns:a16="http://schemas.microsoft.com/office/drawing/2014/main" id="{B8C3CFD5-69CF-F6CA-6DEC-53A85FC3EA2F}"/>
              </a:ext>
            </a:extLst>
          </p:cNvPr>
          <p:cNvSpPr/>
          <p:nvPr/>
        </p:nvSpPr>
        <p:spPr>
          <a:xfrm flipV="1">
            <a:off x="9805459" y="740271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7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84" name="Freeform: Shape 8183">
            <a:extLst>
              <a:ext uri="{FF2B5EF4-FFF2-40B4-BE49-F238E27FC236}">
                <a16:creationId xmlns:a16="http://schemas.microsoft.com/office/drawing/2014/main" id="{ABE44CD1-6575-C260-DC18-B4C82BA5D851}"/>
              </a:ext>
            </a:extLst>
          </p:cNvPr>
          <p:cNvSpPr/>
          <p:nvPr/>
        </p:nvSpPr>
        <p:spPr>
          <a:xfrm flipV="1">
            <a:off x="9897319" y="740271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83" name="Freeform: Shape 8182">
            <a:extLst>
              <a:ext uri="{FF2B5EF4-FFF2-40B4-BE49-F238E27FC236}">
                <a16:creationId xmlns:a16="http://schemas.microsoft.com/office/drawing/2014/main" id="{EEBFED18-C7FF-62D1-815B-4EFEEB284785}"/>
              </a:ext>
            </a:extLst>
          </p:cNvPr>
          <p:cNvSpPr/>
          <p:nvPr/>
        </p:nvSpPr>
        <p:spPr>
          <a:xfrm flipV="1">
            <a:off x="9989181" y="740271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82" name="Freeform: Shape 8181">
            <a:extLst>
              <a:ext uri="{FF2B5EF4-FFF2-40B4-BE49-F238E27FC236}">
                <a16:creationId xmlns:a16="http://schemas.microsoft.com/office/drawing/2014/main" id="{7AF01D20-2DD9-A0C7-2FE7-F5619C901341}"/>
              </a:ext>
            </a:extLst>
          </p:cNvPr>
          <p:cNvSpPr/>
          <p:nvPr/>
        </p:nvSpPr>
        <p:spPr>
          <a:xfrm flipV="1">
            <a:off x="10081044" y="740271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81" name="Freeform: Shape 8180">
            <a:extLst>
              <a:ext uri="{FF2B5EF4-FFF2-40B4-BE49-F238E27FC236}">
                <a16:creationId xmlns:a16="http://schemas.microsoft.com/office/drawing/2014/main" id="{BF751E64-4733-7C2B-88F3-0AE7DD676CAB}"/>
              </a:ext>
            </a:extLst>
          </p:cNvPr>
          <p:cNvSpPr/>
          <p:nvPr/>
        </p:nvSpPr>
        <p:spPr>
          <a:xfrm flipV="1">
            <a:off x="10172910" y="740271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7 h 77573"/>
              <a:gd name="connsiteX2" fmla="*/ 37685 w 75355"/>
              <a:gd name="connsiteY2" fmla="*/ 0 h 77573"/>
              <a:gd name="connsiteX3" fmla="*/ 0 w 75355"/>
              <a:gd name="connsiteY3" fmla="*/ 38787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80" name="Freeform: Shape 8179">
            <a:extLst>
              <a:ext uri="{FF2B5EF4-FFF2-40B4-BE49-F238E27FC236}">
                <a16:creationId xmlns:a16="http://schemas.microsoft.com/office/drawing/2014/main" id="{00E4678D-79B2-D279-A3D1-E0DF5E51A1E6}"/>
              </a:ext>
            </a:extLst>
          </p:cNvPr>
          <p:cNvSpPr/>
          <p:nvPr/>
        </p:nvSpPr>
        <p:spPr>
          <a:xfrm flipV="1">
            <a:off x="10264770" y="740271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79" name="Freeform: Shape 8178">
            <a:extLst>
              <a:ext uri="{FF2B5EF4-FFF2-40B4-BE49-F238E27FC236}">
                <a16:creationId xmlns:a16="http://schemas.microsoft.com/office/drawing/2014/main" id="{1BB59F46-5D48-6D81-13EF-680766BDA331}"/>
              </a:ext>
            </a:extLst>
          </p:cNvPr>
          <p:cNvSpPr/>
          <p:nvPr/>
        </p:nvSpPr>
        <p:spPr>
          <a:xfrm flipV="1">
            <a:off x="10356633" y="740271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78" name="Freeform: Shape 8177">
            <a:extLst>
              <a:ext uri="{FF2B5EF4-FFF2-40B4-BE49-F238E27FC236}">
                <a16:creationId xmlns:a16="http://schemas.microsoft.com/office/drawing/2014/main" id="{261579F1-26D6-11E8-DB2A-7FE61BDFE649}"/>
              </a:ext>
            </a:extLst>
          </p:cNvPr>
          <p:cNvSpPr/>
          <p:nvPr/>
        </p:nvSpPr>
        <p:spPr>
          <a:xfrm flipV="1">
            <a:off x="10448495" y="740271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77" name="Freeform: Shape 8176">
            <a:extLst>
              <a:ext uri="{FF2B5EF4-FFF2-40B4-BE49-F238E27FC236}">
                <a16:creationId xmlns:a16="http://schemas.microsoft.com/office/drawing/2014/main" id="{592D644E-30B3-EBBF-D67A-02303A57B111}"/>
              </a:ext>
            </a:extLst>
          </p:cNvPr>
          <p:cNvSpPr/>
          <p:nvPr/>
        </p:nvSpPr>
        <p:spPr>
          <a:xfrm flipV="1">
            <a:off x="10540361" y="740271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7 h 77573"/>
              <a:gd name="connsiteX2" fmla="*/ 37685 w 75355"/>
              <a:gd name="connsiteY2" fmla="*/ 0 h 77573"/>
              <a:gd name="connsiteX3" fmla="*/ 0 w 75355"/>
              <a:gd name="connsiteY3" fmla="*/ 38787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7"/>
                </a:cubicBezTo>
                <a:cubicBezTo>
                  <a:pt x="75355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76" name="Freeform: Shape 8175">
            <a:extLst>
              <a:ext uri="{FF2B5EF4-FFF2-40B4-BE49-F238E27FC236}">
                <a16:creationId xmlns:a16="http://schemas.microsoft.com/office/drawing/2014/main" id="{57A1E8CD-5948-E294-E498-1BBFEFFA054E}"/>
              </a:ext>
            </a:extLst>
          </p:cNvPr>
          <p:cNvSpPr/>
          <p:nvPr/>
        </p:nvSpPr>
        <p:spPr>
          <a:xfrm flipV="1">
            <a:off x="10632222" y="740271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75" name="Freeform: Shape 8174">
            <a:extLst>
              <a:ext uri="{FF2B5EF4-FFF2-40B4-BE49-F238E27FC236}">
                <a16:creationId xmlns:a16="http://schemas.microsoft.com/office/drawing/2014/main" id="{B8BC5232-2777-0A28-6733-E62A6F5DB3A5}"/>
              </a:ext>
            </a:extLst>
          </p:cNvPr>
          <p:cNvSpPr/>
          <p:nvPr/>
        </p:nvSpPr>
        <p:spPr>
          <a:xfrm flipV="1">
            <a:off x="10724084" y="740271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74" name="Freeform: Shape 8173">
            <a:extLst>
              <a:ext uri="{FF2B5EF4-FFF2-40B4-BE49-F238E27FC236}">
                <a16:creationId xmlns:a16="http://schemas.microsoft.com/office/drawing/2014/main" id="{FFCB9558-393F-1198-FAE4-6223A5C2657D}"/>
              </a:ext>
            </a:extLst>
          </p:cNvPr>
          <p:cNvSpPr/>
          <p:nvPr/>
        </p:nvSpPr>
        <p:spPr>
          <a:xfrm flipV="1">
            <a:off x="10907813" y="740271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7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73" name="Freeform: Shape 8172">
            <a:extLst>
              <a:ext uri="{FF2B5EF4-FFF2-40B4-BE49-F238E27FC236}">
                <a16:creationId xmlns:a16="http://schemas.microsoft.com/office/drawing/2014/main" id="{5A475AB6-3F5C-018C-5BB9-B41E7CCBEE7F}"/>
              </a:ext>
            </a:extLst>
          </p:cNvPr>
          <p:cNvSpPr/>
          <p:nvPr/>
        </p:nvSpPr>
        <p:spPr>
          <a:xfrm flipV="1">
            <a:off x="1262222" y="83480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72" name="Freeform: Shape 8171">
            <a:extLst>
              <a:ext uri="{FF2B5EF4-FFF2-40B4-BE49-F238E27FC236}">
                <a16:creationId xmlns:a16="http://schemas.microsoft.com/office/drawing/2014/main" id="{A640E93D-C167-6E09-2C57-A4AC8087F996}"/>
              </a:ext>
            </a:extLst>
          </p:cNvPr>
          <p:cNvSpPr/>
          <p:nvPr/>
        </p:nvSpPr>
        <p:spPr>
          <a:xfrm flipV="1">
            <a:off x="1354086" y="834800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7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71" name="Freeform: Shape 8170">
            <a:extLst>
              <a:ext uri="{FF2B5EF4-FFF2-40B4-BE49-F238E27FC236}">
                <a16:creationId xmlns:a16="http://schemas.microsoft.com/office/drawing/2014/main" id="{B3A86AA7-1A79-E64B-7420-55C50706FA03}"/>
              </a:ext>
            </a:extLst>
          </p:cNvPr>
          <p:cNvSpPr/>
          <p:nvPr/>
        </p:nvSpPr>
        <p:spPr>
          <a:xfrm flipV="1">
            <a:off x="1445947" y="83480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70" name="Freeform: Shape 8169">
            <a:extLst>
              <a:ext uri="{FF2B5EF4-FFF2-40B4-BE49-F238E27FC236}">
                <a16:creationId xmlns:a16="http://schemas.microsoft.com/office/drawing/2014/main" id="{6E9856EE-2AF6-F619-B41A-BA41B624B3DE}"/>
              </a:ext>
            </a:extLst>
          </p:cNvPr>
          <p:cNvSpPr/>
          <p:nvPr/>
        </p:nvSpPr>
        <p:spPr>
          <a:xfrm flipV="1">
            <a:off x="1537810" y="83480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69" name="Freeform: Shape 8168">
            <a:extLst>
              <a:ext uri="{FF2B5EF4-FFF2-40B4-BE49-F238E27FC236}">
                <a16:creationId xmlns:a16="http://schemas.microsoft.com/office/drawing/2014/main" id="{1DEA05DE-0525-473B-4105-B7658BF6B1B1}"/>
              </a:ext>
            </a:extLst>
          </p:cNvPr>
          <p:cNvSpPr/>
          <p:nvPr/>
        </p:nvSpPr>
        <p:spPr>
          <a:xfrm flipV="1">
            <a:off x="1629672" y="83480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68" name="Freeform: Shape 8167">
            <a:extLst>
              <a:ext uri="{FF2B5EF4-FFF2-40B4-BE49-F238E27FC236}">
                <a16:creationId xmlns:a16="http://schemas.microsoft.com/office/drawing/2014/main" id="{B7C82FD4-52D9-B14C-46F8-E44E490081F9}"/>
              </a:ext>
            </a:extLst>
          </p:cNvPr>
          <p:cNvSpPr/>
          <p:nvPr/>
        </p:nvSpPr>
        <p:spPr>
          <a:xfrm flipV="1">
            <a:off x="1721537" y="834800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7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67" name="Freeform: Shape 8166">
            <a:extLst>
              <a:ext uri="{FF2B5EF4-FFF2-40B4-BE49-F238E27FC236}">
                <a16:creationId xmlns:a16="http://schemas.microsoft.com/office/drawing/2014/main" id="{6D9B9771-9029-CD59-E7E4-41CD254BC8F7}"/>
              </a:ext>
            </a:extLst>
          </p:cNvPr>
          <p:cNvSpPr/>
          <p:nvPr/>
        </p:nvSpPr>
        <p:spPr>
          <a:xfrm flipV="1">
            <a:off x="1813399" y="83480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66" name="Freeform: Shape 8165">
            <a:extLst>
              <a:ext uri="{FF2B5EF4-FFF2-40B4-BE49-F238E27FC236}">
                <a16:creationId xmlns:a16="http://schemas.microsoft.com/office/drawing/2014/main" id="{8B45979C-60D4-E2AC-1DA4-809598B7B7F9}"/>
              </a:ext>
            </a:extLst>
          </p:cNvPr>
          <p:cNvSpPr/>
          <p:nvPr/>
        </p:nvSpPr>
        <p:spPr>
          <a:xfrm flipV="1">
            <a:off x="1905261" y="83480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65" name="Freeform: Shape 8164">
            <a:extLst>
              <a:ext uri="{FF2B5EF4-FFF2-40B4-BE49-F238E27FC236}">
                <a16:creationId xmlns:a16="http://schemas.microsoft.com/office/drawing/2014/main" id="{553AC691-2C47-5D0E-882F-F83818C473DD}"/>
              </a:ext>
            </a:extLst>
          </p:cNvPr>
          <p:cNvSpPr/>
          <p:nvPr/>
        </p:nvSpPr>
        <p:spPr>
          <a:xfrm flipV="1">
            <a:off x="2548301" y="834800"/>
            <a:ext cx="75357" cy="77574"/>
          </a:xfrm>
          <a:custGeom>
            <a:avLst/>
            <a:gdLst>
              <a:gd name="connsiteX0" fmla="*/ 37678 w 75357"/>
              <a:gd name="connsiteY0" fmla="*/ 77574 h 77574"/>
              <a:gd name="connsiteX1" fmla="*/ 75357 w 75357"/>
              <a:gd name="connsiteY1" fmla="*/ 38787 h 77574"/>
              <a:gd name="connsiteX2" fmla="*/ 37678 w 75357"/>
              <a:gd name="connsiteY2" fmla="*/ 0 h 77574"/>
              <a:gd name="connsiteX3" fmla="*/ 0 w 75357"/>
              <a:gd name="connsiteY3" fmla="*/ 38787 h 77574"/>
              <a:gd name="connsiteX4" fmla="*/ 37678 w 75357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4">
                <a:moveTo>
                  <a:pt x="37678" y="77574"/>
                </a:moveTo>
                <a:cubicBezTo>
                  <a:pt x="58485" y="77574"/>
                  <a:pt x="75357" y="60207"/>
                  <a:pt x="75357" y="38787"/>
                </a:cubicBezTo>
                <a:cubicBezTo>
                  <a:pt x="75357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64" name="Freeform: Shape 8163">
            <a:extLst>
              <a:ext uri="{FF2B5EF4-FFF2-40B4-BE49-F238E27FC236}">
                <a16:creationId xmlns:a16="http://schemas.microsoft.com/office/drawing/2014/main" id="{72DA7D7F-0EAA-07CB-669C-A64969BA4DB8}"/>
              </a:ext>
            </a:extLst>
          </p:cNvPr>
          <p:cNvSpPr/>
          <p:nvPr/>
        </p:nvSpPr>
        <p:spPr>
          <a:xfrm flipV="1">
            <a:off x="2732026" y="83480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63" name="Freeform: Shape 8162">
            <a:extLst>
              <a:ext uri="{FF2B5EF4-FFF2-40B4-BE49-F238E27FC236}">
                <a16:creationId xmlns:a16="http://schemas.microsoft.com/office/drawing/2014/main" id="{F10DF532-DEB6-674E-9E66-EFAD956D405B}"/>
              </a:ext>
            </a:extLst>
          </p:cNvPr>
          <p:cNvSpPr/>
          <p:nvPr/>
        </p:nvSpPr>
        <p:spPr>
          <a:xfrm flipV="1">
            <a:off x="2823891" y="834800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7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62" name="Freeform: Shape 8161">
            <a:extLst>
              <a:ext uri="{FF2B5EF4-FFF2-40B4-BE49-F238E27FC236}">
                <a16:creationId xmlns:a16="http://schemas.microsoft.com/office/drawing/2014/main" id="{70B066A9-0D7A-704C-9350-0E0E9B383AAD}"/>
              </a:ext>
            </a:extLst>
          </p:cNvPr>
          <p:cNvSpPr/>
          <p:nvPr/>
        </p:nvSpPr>
        <p:spPr>
          <a:xfrm flipV="1">
            <a:off x="3099477" y="83480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3" y="0"/>
                  <a:pt x="0" y="17368"/>
                  <a:pt x="0" y="38787"/>
                </a:cubicBezTo>
                <a:cubicBezTo>
                  <a:pt x="0" y="60207"/>
                  <a:pt x="16873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61" name="Freeform: Shape 8160">
            <a:extLst>
              <a:ext uri="{FF2B5EF4-FFF2-40B4-BE49-F238E27FC236}">
                <a16:creationId xmlns:a16="http://schemas.microsoft.com/office/drawing/2014/main" id="{315EC4DA-AAB2-83F2-D7E6-1B0A948C7537}"/>
              </a:ext>
            </a:extLst>
          </p:cNvPr>
          <p:cNvSpPr/>
          <p:nvPr/>
        </p:nvSpPr>
        <p:spPr>
          <a:xfrm flipV="1">
            <a:off x="3283203" y="83480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60" name="Freeform: Shape 8159">
            <a:extLst>
              <a:ext uri="{FF2B5EF4-FFF2-40B4-BE49-F238E27FC236}">
                <a16:creationId xmlns:a16="http://schemas.microsoft.com/office/drawing/2014/main" id="{9B03B12F-92D9-5269-078F-BAADBB4691CC}"/>
              </a:ext>
            </a:extLst>
          </p:cNvPr>
          <p:cNvSpPr/>
          <p:nvPr/>
        </p:nvSpPr>
        <p:spPr>
          <a:xfrm flipV="1">
            <a:off x="3466929" y="83480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59" name="Freeform: Shape 8158">
            <a:extLst>
              <a:ext uri="{FF2B5EF4-FFF2-40B4-BE49-F238E27FC236}">
                <a16:creationId xmlns:a16="http://schemas.microsoft.com/office/drawing/2014/main" id="{290E6831-7BBE-FF6C-416A-5448A90BB13C}"/>
              </a:ext>
            </a:extLst>
          </p:cNvPr>
          <p:cNvSpPr/>
          <p:nvPr/>
        </p:nvSpPr>
        <p:spPr>
          <a:xfrm flipV="1">
            <a:off x="3742517" y="83480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58" name="Freeform: Shape 8157">
            <a:extLst>
              <a:ext uri="{FF2B5EF4-FFF2-40B4-BE49-F238E27FC236}">
                <a16:creationId xmlns:a16="http://schemas.microsoft.com/office/drawing/2014/main" id="{888F656F-A615-EA66-228F-8AFE897763EB}"/>
              </a:ext>
            </a:extLst>
          </p:cNvPr>
          <p:cNvSpPr/>
          <p:nvPr/>
        </p:nvSpPr>
        <p:spPr>
          <a:xfrm flipV="1">
            <a:off x="4385556" y="83480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57" name="Freeform: Shape 8156">
            <a:extLst>
              <a:ext uri="{FF2B5EF4-FFF2-40B4-BE49-F238E27FC236}">
                <a16:creationId xmlns:a16="http://schemas.microsoft.com/office/drawing/2014/main" id="{E2E49853-3288-E871-DBF1-83FCD4CA46D8}"/>
              </a:ext>
            </a:extLst>
          </p:cNvPr>
          <p:cNvSpPr/>
          <p:nvPr/>
        </p:nvSpPr>
        <p:spPr>
          <a:xfrm flipV="1">
            <a:off x="4477419" y="83480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4" y="77574"/>
                  <a:pt x="75356" y="60207"/>
                  <a:pt x="75356" y="38787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56" name="Freeform: Shape 8155">
            <a:extLst>
              <a:ext uri="{FF2B5EF4-FFF2-40B4-BE49-F238E27FC236}">
                <a16:creationId xmlns:a16="http://schemas.microsoft.com/office/drawing/2014/main" id="{5C63BA9A-3454-9074-31C4-E5E559301110}"/>
              </a:ext>
            </a:extLst>
          </p:cNvPr>
          <p:cNvSpPr/>
          <p:nvPr/>
        </p:nvSpPr>
        <p:spPr>
          <a:xfrm flipV="1">
            <a:off x="4569282" y="83480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55" name="Freeform: Shape 8154">
            <a:extLst>
              <a:ext uri="{FF2B5EF4-FFF2-40B4-BE49-F238E27FC236}">
                <a16:creationId xmlns:a16="http://schemas.microsoft.com/office/drawing/2014/main" id="{D5562EAB-EC07-77F0-FC2A-62F33D71DCBC}"/>
              </a:ext>
            </a:extLst>
          </p:cNvPr>
          <p:cNvSpPr/>
          <p:nvPr/>
        </p:nvSpPr>
        <p:spPr>
          <a:xfrm flipV="1">
            <a:off x="4661147" y="834800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7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54" name="Freeform: Shape 8153">
            <a:extLst>
              <a:ext uri="{FF2B5EF4-FFF2-40B4-BE49-F238E27FC236}">
                <a16:creationId xmlns:a16="http://schemas.microsoft.com/office/drawing/2014/main" id="{81A16733-7199-C0A2-EA96-20BE4B980695}"/>
              </a:ext>
            </a:extLst>
          </p:cNvPr>
          <p:cNvSpPr/>
          <p:nvPr/>
        </p:nvSpPr>
        <p:spPr>
          <a:xfrm flipV="1">
            <a:off x="4753008" y="83480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4" y="77574"/>
                  <a:pt x="75356" y="60207"/>
                  <a:pt x="75356" y="38787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53" name="Freeform: Shape 8152">
            <a:extLst>
              <a:ext uri="{FF2B5EF4-FFF2-40B4-BE49-F238E27FC236}">
                <a16:creationId xmlns:a16="http://schemas.microsoft.com/office/drawing/2014/main" id="{24FD4DF5-0B8A-2C4B-EB01-03F6CF937918}"/>
              </a:ext>
            </a:extLst>
          </p:cNvPr>
          <p:cNvSpPr/>
          <p:nvPr/>
        </p:nvSpPr>
        <p:spPr>
          <a:xfrm flipV="1">
            <a:off x="4844870" y="83480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52" name="Freeform: Shape 8151">
            <a:extLst>
              <a:ext uri="{FF2B5EF4-FFF2-40B4-BE49-F238E27FC236}">
                <a16:creationId xmlns:a16="http://schemas.microsoft.com/office/drawing/2014/main" id="{EE09E387-37EA-8B47-4675-E5018008C3D3}"/>
              </a:ext>
            </a:extLst>
          </p:cNvPr>
          <p:cNvSpPr/>
          <p:nvPr/>
        </p:nvSpPr>
        <p:spPr>
          <a:xfrm flipV="1">
            <a:off x="4936733" y="83480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51" name="Freeform: Shape 8150">
            <a:extLst>
              <a:ext uri="{FF2B5EF4-FFF2-40B4-BE49-F238E27FC236}">
                <a16:creationId xmlns:a16="http://schemas.microsoft.com/office/drawing/2014/main" id="{BD9154DB-77F0-1747-A70E-FF676CFB2B3A}"/>
              </a:ext>
            </a:extLst>
          </p:cNvPr>
          <p:cNvSpPr/>
          <p:nvPr/>
        </p:nvSpPr>
        <p:spPr>
          <a:xfrm flipV="1">
            <a:off x="5028599" y="834800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3" y="77574"/>
                  <a:pt x="75355" y="60207"/>
                  <a:pt x="75355" y="38787"/>
                </a:cubicBezTo>
                <a:cubicBezTo>
                  <a:pt x="75355" y="17368"/>
                  <a:pt x="58483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50" name="Freeform: Shape 8149">
            <a:extLst>
              <a:ext uri="{FF2B5EF4-FFF2-40B4-BE49-F238E27FC236}">
                <a16:creationId xmlns:a16="http://schemas.microsoft.com/office/drawing/2014/main" id="{2B69E663-AFCF-8904-2F3F-917118C1DB46}"/>
              </a:ext>
            </a:extLst>
          </p:cNvPr>
          <p:cNvSpPr/>
          <p:nvPr/>
        </p:nvSpPr>
        <p:spPr>
          <a:xfrm flipV="1">
            <a:off x="5120459" y="83480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49" name="Freeform: Shape 8148">
            <a:extLst>
              <a:ext uri="{FF2B5EF4-FFF2-40B4-BE49-F238E27FC236}">
                <a16:creationId xmlns:a16="http://schemas.microsoft.com/office/drawing/2014/main" id="{DEC59B64-B687-8D30-7C4E-159B396AE6DE}"/>
              </a:ext>
            </a:extLst>
          </p:cNvPr>
          <p:cNvSpPr/>
          <p:nvPr/>
        </p:nvSpPr>
        <p:spPr>
          <a:xfrm flipV="1">
            <a:off x="5212321" y="83480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48" name="Freeform: Shape 8147">
            <a:extLst>
              <a:ext uri="{FF2B5EF4-FFF2-40B4-BE49-F238E27FC236}">
                <a16:creationId xmlns:a16="http://schemas.microsoft.com/office/drawing/2014/main" id="{2999ED8C-0857-3AB7-FF2D-7B413326848B}"/>
              </a:ext>
            </a:extLst>
          </p:cNvPr>
          <p:cNvSpPr/>
          <p:nvPr/>
        </p:nvSpPr>
        <p:spPr>
          <a:xfrm flipV="1">
            <a:off x="6130948" y="834800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7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7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47" name="Freeform: Shape 8146">
            <a:extLst>
              <a:ext uri="{FF2B5EF4-FFF2-40B4-BE49-F238E27FC236}">
                <a16:creationId xmlns:a16="http://schemas.microsoft.com/office/drawing/2014/main" id="{A3DF0381-8430-D710-0ED2-E07268DD9957}"/>
              </a:ext>
            </a:extLst>
          </p:cNvPr>
          <p:cNvSpPr/>
          <p:nvPr/>
        </p:nvSpPr>
        <p:spPr>
          <a:xfrm flipV="1">
            <a:off x="7233301" y="834800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7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7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46" name="Freeform: Shape 8145">
            <a:extLst>
              <a:ext uri="{FF2B5EF4-FFF2-40B4-BE49-F238E27FC236}">
                <a16:creationId xmlns:a16="http://schemas.microsoft.com/office/drawing/2014/main" id="{B889C774-DE9D-5B53-F4B1-6771D50479A9}"/>
              </a:ext>
            </a:extLst>
          </p:cNvPr>
          <p:cNvSpPr/>
          <p:nvPr/>
        </p:nvSpPr>
        <p:spPr>
          <a:xfrm flipV="1">
            <a:off x="7968203" y="834800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7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45" name="Freeform: Shape 8144">
            <a:extLst>
              <a:ext uri="{FF2B5EF4-FFF2-40B4-BE49-F238E27FC236}">
                <a16:creationId xmlns:a16="http://schemas.microsoft.com/office/drawing/2014/main" id="{122C2BF4-DF7B-963C-FA0C-0460CCCFD288}"/>
              </a:ext>
            </a:extLst>
          </p:cNvPr>
          <p:cNvSpPr/>
          <p:nvPr/>
        </p:nvSpPr>
        <p:spPr>
          <a:xfrm flipV="1">
            <a:off x="8060064" y="834800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44" name="Freeform: Shape 8143">
            <a:extLst>
              <a:ext uri="{FF2B5EF4-FFF2-40B4-BE49-F238E27FC236}">
                <a16:creationId xmlns:a16="http://schemas.microsoft.com/office/drawing/2014/main" id="{21E4482D-D7CC-EA75-EF63-EB49E2D6C64F}"/>
              </a:ext>
            </a:extLst>
          </p:cNvPr>
          <p:cNvSpPr/>
          <p:nvPr/>
        </p:nvSpPr>
        <p:spPr>
          <a:xfrm flipV="1">
            <a:off x="8151926" y="834800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43" name="Freeform: Shape 8142">
            <a:extLst>
              <a:ext uri="{FF2B5EF4-FFF2-40B4-BE49-F238E27FC236}">
                <a16:creationId xmlns:a16="http://schemas.microsoft.com/office/drawing/2014/main" id="{DA4BC476-1A58-F748-3E36-AA0DD529D014}"/>
              </a:ext>
            </a:extLst>
          </p:cNvPr>
          <p:cNvSpPr/>
          <p:nvPr/>
        </p:nvSpPr>
        <p:spPr>
          <a:xfrm flipV="1">
            <a:off x="8243789" y="834800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7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42" name="Freeform: Shape 8141">
            <a:extLst>
              <a:ext uri="{FF2B5EF4-FFF2-40B4-BE49-F238E27FC236}">
                <a16:creationId xmlns:a16="http://schemas.microsoft.com/office/drawing/2014/main" id="{684E9237-750E-5F76-A1CB-305D4BAB2FDF}"/>
              </a:ext>
            </a:extLst>
          </p:cNvPr>
          <p:cNvSpPr/>
          <p:nvPr/>
        </p:nvSpPr>
        <p:spPr>
          <a:xfrm flipV="1">
            <a:off x="8335654" y="834800"/>
            <a:ext cx="75354" cy="77574"/>
          </a:xfrm>
          <a:custGeom>
            <a:avLst/>
            <a:gdLst>
              <a:gd name="connsiteX0" fmla="*/ 37684 w 75354"/>
              <a:gd name="connsiteY0" fmla="*/ 77574 h 77574"/>
              <a:gd name="connsiteX1" fmla="*/ 75354 w 75354"/>
              <a:gd name="connsiteY1" fmla="*/ 38787 h 77574"/>
              <a:gd name="connsiteX2" fmla="*/ 37684 w 75354"/>
              <a:gd name="connsiteY2" fmla="*/ 0 h 77574"/>
              <a:gd name="connsiteX3" fmla="*/ 0 w 75354"/>
              <a:gd name="connsiteY3" fmla="*/ 38787 h 77574"/>
              <a:gd name="connsiteX4" fmla="*/ 37684 w 75354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4" h="77574">
                <a:moveTo>
                  <a:pt x="37684" y="77574"/>
                </a:moveTo>
                <a:cubicBezTo>
                  <a:pt x="58491" y="77574"/>
                  <a:pt x="75354" y="60207"/>
                  <a:pt x="75354" y="38787"/>
                </a:cubicBezTo>
                <a:cubicBezTo>
                  <a:pt x="75354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7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41" name="Freeform: Shape 8140">
            <a:extLst>
              <a:ext uri="{FF2B5EF4-FFF2-40B4-BE49-F238E27FC236}">
                <a16:creationId xmlns:a16="http://schemas.microsoft.com/office/drawing/2014/main" id="{2D696950-207C-D340-5E56-C0EBE7F75293}"/>
              </a:ext>
            </a:extLst>
          </p:cNvPr>
          <p:cNvSpPr/>
          <p:nvPr/>
        </p:nvSpPr>
        <p:spPr>
          <a:xfrm flipV="1">
            <a:off x="8519377" y="834800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40" name="Freeform: Shape 8139">
            <a:extLst>
              <a:ext uri="{FF2B5EF4-FFF2-40B4-BE49-F238E27FC236}">
                <a16:creationId xmlns:a16="http://schemas.microsoft.com/office/drawing/2014/main" id="{49ADC1C6-FF2E-155B-0BA5-8322D02F6E06}"/>
              </a:ext>
            </a:extLst>
          </p:cNvPr>
          <p:cNvSpPr/>
          <p:nvPr/>
        </p:nvSpPr>
        <p:spPr>
          <a:xfrm flipV="1">
            <a:off x="8611240" y="834800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7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39" name="Freeform: Shape 8138">
            <a:extLst>
              <a:ext uri="{FF2B5EF4-FFF2-40B4-BE49-F238E27FC236}">
                <a16:creationId xmlns:a16="http://schemas.microsoft.com/office/drawing/2014/main" id="{832DDF91-0EF1-B86C-3624-08270BA5DF88}"/>
              </a:ext>
            </a:extLst>
          </p:cNvPr>
          <p:cNvSpPr/>
          <p:nvPr/>
        </p:nvSpPr>
        <p:spPr>
          <a:xfrm flipV="1">
            <a:off x="8703106" y="834800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7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7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38" name="Freeform: Shape 8137">
            <a:extLst>
              <a:ext uri="{FF2B5EF4-FFF2-40B4-BE49-F238E27FC236}">
                <a16:creationId xmlns:a16="http://schemas.microsoft.com/office/drawing/2014/main" id="{CE27FCCA-28D0-D9E9-57C7-C8992F57424B}"/>
              </a:ext>
            </a:extLst>
          </p:cNvPr>
          <p:cNvSpPr/>
          <p:nvPr/>
        </p:nvSpPr>
        <p:spPr>
          <a:xfrm flipV="1">
            <a:off x="8794966" y="834800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37" name="Freeform: Shape 8136">
            <a:extLst>
              <a:ext uri="{FF2B5EF4-FFF2-40B4-BE49-F238E27FC236}">
                <a16:creationId xmlns:a16="http://schemas.microsoft.com/office/drawing/2014/main" id="{9D689F07-E011-0BE1-4B4F-8BB253835034}"/>
              </a:ext>
            </a:extLst>
          </p:cNvPr>
          <p:cNvSpPr/>
          <p:nvPr/>
        </p:nvSpPr>
        <p:spPr>
          <a:xfrm flipV="1">
            <a:off x="8886828" y="834800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7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36" name="Freeform: Shape 8135">
            <a:extLst>
              <a:ext uri="{FF2B5EF4-FFF2-40B4-BE49-F238E27FC236}">
                <a16:creationId xmlns:a16="http://schemas.microsoft.com/office/drawing/2014/main" id="{D595CCAA-FBC1-7E2E-0CDC-6B24A3079BC6}"/>
              </a:ext>
            </a:extLst>
          </p:cNvPr>
          <p:cNvSpPr/>
          <p:nvPr/>
        </p:nvSpPr>
        <p:spPr>
          <a:xfrm flipV="1">
            <a:off x="8978692" y="834800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7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35" name="Freeform: Shape 8134">
            <a:extLst>
              <a:ext uri="{FF2B5EF4-FFF2-40B4-BE49-F238E27FC236}">
                <a16:creationId xmlns:a16="http://schemas.microsoft.com/office/drawing/2014/main" id="{060ED506-4057-EEBB-EDBF-7EFD95984456}"/>
              </a:ext>
            </a:extLst>
          </p:cNvPr>
          <p:cNvSpPr/>
          <p:nvPr/>
        </p:nvSpPr>
        <p:spPr>
          <a:xfrm flipV="1">
            <a:off x="9070557" y="834800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1" y="77574"/>
                  <a:pt x="75355" y="60207"/>
                  <a:pt x="75355" y="38787"/>
                </a:cubicBezTo>
                <a:cubicBezTo>
                  <a:pt x="75355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34" name="Freeform: Shape 8133">
            <a:extLst>
              <a:ext uri="{FF2B5EF4-FFF2-40B4-BE49-F238E27FC236}">
                <a16:creationId xmlns:a16="http://schemas.microsoft.com/office/drawing/2014/main" id="{D7B3053C-B080-1FF6-7E5E-DCAA932601CB}"/>
              </a:ext>
            </a:extLst>
          </p:cNvPr>
          <p:cNvSpPr/>
          <p:nvPr/>
        </p:nvSpPr>
        <p:spPr>
          <a:xfrm flipV="1">
            <a:off x="9254279" y="834800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33" name="Freeform: Shape 8132">
            <a:extLst>
              <a:ext uri="{FF2B5EF4-FFF2-40B4-BE49-F238E27FC236}">
                <a16:creationId xmlns:a16="http://schemas.microsoft.com/office/drawing/2014/main" id="{63CC6CA1-532D-0F2A-A787-979E1937D827}"/>
              </a:ext>
            </a:extLst>
          </p:cNvPr>
          <p:cNvSpPr/>
          <p:nvPr/>
        </p:nvSpPr>
        <p:spPr>
          <a:xfrm flipV="1">
            <a:off x="9346142" y="834800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7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32" name="Freeform: Shape 8131">
            <a:extLst>
              <a:ext uri="{FF2B5EF4-FFF2-40B4-BE49-F238E27FC236}">
                <a16:creationId xmlns:a16="http://schemas.microsoft.com/office/drawing/2014/main" id="{D2CA1E21-1942-206B-6201-653AD5EADC32}"/>
              </a:ext>
            </a:extLst>
          </p:cNvPr>
          <p:cNvSpPr/>
          <p:nvPr/>
        </p:nvSpPr>
        <p:spPr>
          <a:xfrm flipV="1">
            <a:off x="9438007" y="834800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7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31" name="Freeform: Shape 8130">
            <a:extLst>
              <a:ext uri="{FF2B5EF4-FFF2-40B4-BE49-F238E27FC236}">
                <a16:creationId xmlns:a16="http://schemas.microsoft.com/office/drawing/2014/main" id="{FA7F299D-C753-B2BA-CCF9-302FD6017C2B}"/>
              </a:ext>
            </a:extLst>
          </p:cNvPr>
          <p:cNvSpPr/>
          <p:nvPr/>
        </p:nvSpPr>
        <p:spPr>
          <a:xfrm flipV="1">
            <a:off x="9529868" y="834800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30" name="Freeform: Shape 8129">
            <a:extLst>
              <a:ext uri="{FF2B5EF4-FFF2-40B4-BE49-F238E27FC236}">
                <a16:creationId xmlns:a16="http://schemas.microsoft.com/office/drawing/2014/main" id="{3074B272-8940-FA66-5F7B-6857637EC63B}"/>
              </a:ext>
            </a:extLst>
          </p:cNvPr>
          <p:cNvSpPr/>
          <p:nvPr/>
        </p:nvSpPr>
        <p:spPr>
          <a:xfrm flipV="1">
            <a:off x="9621730" y="834800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29" name="Freeform: Shape 8128">
            <a:extLst>
              <a:ext uri="{FF2B5EF4-FFF2-40B4-BE49-F238E27FC236}">
                <a16:creationId xmlns:a16="http://schemas.microsoft.com/office/drawing/2014/main" id="{83EA9512-5A74-380E-B39C-B0562A7102EB}"/>
              </a:ext>
            </a:extLst>
          </p:cNvPr>
          <p:cNvSpPr/>
          <p:nvPr/>
        </p:nvSpPr>
        <p:spPr>
          <a:xfrm flipV="1">
            <a:off x="9713592" y="834800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7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28" name="Freeform: Shape 8127">
            <a:extLst>
              <a:ext uri="{FF2B5EF4-FFF2-40B4-BE49-F238E27FC236}">
                <a16:creationId xmlns:a16="http://schemas.microsoft.com/office/drawing/2014/main" id="{A774E166-E418-F801-798F-057183AA30E3}"/>
              </a:ext>
            </a:extLst>
          </p:cNvPr>
          <p:cNvSpPr/>
          <p:nvPr/>
        </p:nvSpPr>
        <p:spPr>
          <a:xfrm flipV="1">
            <a:off x="9805459" y="834800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7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7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27" name="Freeform: Shape 8126">
            <a:extLst>
              <a:ext uri="{FF2B5EF4-FFF2-40B4-BE49-F238E27FC236}">
                <a16:creationId xmlns:a16="http://schemas.microsoft.com/office/drawing/2014/main" id="{3B91CE8D-56D5-ACBC-4C60-50F6AF9E1ED8}"/>
              </a:ext>
            </a:extLst>
          </p:cNvPr>
          <p:cNvSpPr/>
          <p:nvPr/>
        </p:nvSpPr>
        <p:spPr>
          <a:xfrm flipV="1">
            <a:off x="9897319" y="834800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26" name="Freeform: Shape 8125">
            <a:extLst>
              <a:ext uri="{FF2B5EF4-FFF2-40B4-BE49-F238E27FC236}">
                <a16:creationId xmlns:a16="http://schemas.microsoft.com/office/drawing/2014/main" id="{AC52120F-9820-AEA1-DFA7-E6E7BAD4E7FE}"/>
              </a:ext>
            </a:extLst>
          </p:cNvPr>
          <p:cNvSpPr/>
          <p:nvPr/>
        </p:nvSpPr>
        <p:spPr>
          <a:xfrm flipV="1">
            <a:off x="9989181" y="834800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7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25" name="Freeform: Shape 8124">
            <a:extLst>
              <a:ext uri="{FF2B5EF4-FFF2-40B4-BE49-F238E27FC236}">
                <a16:creationId xmlns:a16="http://schemas.microsoft.com/office/drawing/2014/main" id="{627C6452-2AA5-E617-194B-4E6897BEE9D5}"/>
              </a:ext>
            </a:extLst>
          </p:cNvPr>
          <p:cNvSpPr/>
          <p:nvPr/>
        </p:nvSpPr>
        <p:spPr>
          <a:xfrm flipV="1">
            <a:off x="10081044" y="834800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7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24" name="Freeform: Shape 8123">
            <a:extLst>
              <a:ext uri="{FF2B5EF4-FFF2-40B4-BE49-F238E27FC236}">
                <a16:creationId xmlns:a16="http://schemas.microsoft.com/office/drawing/2014/main" id="{68696C3A-560C-E69A-FECA-9B6334AEC399}"/>
              </a:ext>
            </a:extLst>
          </p:cNvPr>
          <p:cNvSpPr/>
          <p:nvPr/>
        </p:nvSpPr>
        <p:spPr>
          <a:xfrm flipV="1">
            <a:off x="10172910" y="834800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1" y="77574"/>
                  <a:pt x="75355" y="60207"/>
                  <a:pt x="75355" y="38787"/>
                </a:cubicBezTo>
                <a:cubicBezTo>
                  <a:pt x="75355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23" name="Freeform: Shape 8122">
            <a:extLst>
              <a:ext uri="{FF2B5EF4-FFF2-40B4-BE49-F238E27FC236}">
                <a16:creationId xmlns:a16="http://schemas.microsoft.com/office/drawing/2014/main" id="{EDCEA609-F0CA-A813-7ABC-E90993E39EFC}"/>
              </a:ext>
            </a:extLst>
          </p:cNvPr>
          <p:cNvSpPr/>
          <p:nvPr/>
        </p:nvSpPr>
        <p:spPr>
          <a:xfrm flipV="1">
            <a:off x="10264770" y="834800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7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22" name="Freeform: Shape 8121">
            <a:extLst>
              <a:ext uri="{FF2B5EF4-FFF2-40B4-BE49-F238E27FC236}">
                <a16:creationId xmlns:a16="http://schemas.microsoft.com/office/drawing/2014/main" id="{76894314-C262-A90D-3BF2-15B85A98A9D1}"/>
              </a:ext>
            </a:extLst>
          </p:cNvPr>
          <p:cNvSpPr/>
          <p:nvPr/>
        </p:nvSpPr>
        <p:spPr>
          <a:xfrm flipV="1">
            <a:off x="10356633" y="834800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21" name="Freeform: Shape 8120">
            <a:extLst>
              <a:ext uri="{FF2B5EF4-FFF2-40B4-BE49-F238E27FC236}">
                <a16:creationId xmlns:a16="http://schemas.microsoft.com/office/drawing/2014/main" id="{082ACC23-40D5-BF91-8D22-A8E68F372E3A}"/>
              </a:ext>
            </a:extLst>
          </p:cNvPr>
          <p:cNvSpPr/>
          <p:nvPr/>
        </p:nvSpPr>
        <p:spPr>
          <a:xfrm flipV="1">
            <a:off x="10448495" y="834800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7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20" name="Freeform: Shape 8119">
            <a:extLst>
              <a:ext uri="{FF2B5EF4-FFF2-40B4-BE49-F238E27FC236}">
                <a16:creationId xmlns:a16="http://schemas.microsoft.com/office/drawing/2014/main" id="{E1A693E5-477B-426F-215A-DF7E121D7661}"/>
              </a:ext>
            </a:extLst>
          </p:cNvPr>
          <p:cNvSpPr/>
          <p:nvPr/>
        </p:nvSpPr>
        <p:spPr>
          <a:xfrm flipV="1">
            <a:off x="10540361" y="834800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7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19" name="Freeform: Shape 8118">
            <a:extLst>
              <a:ext uri="{FF2B5EF4-FFF2-40B4-BE49-F238E27FC236}">
                <a16:creationId xmlns:a16="http://schemas.microsoft.com/office/drawing/2014/main" id="{01175A9E-F396-37F1-96BB-C740C82C1CFC}"/>
              </a:ext>
            </a:extLst>
          </p:cNvPr>
          <p:cNvSpPr/>
          <p:nvPr/>
        </p:nvSpPr>
        <p:spPr>
          <a:xfrm flipV="1">
            <a:off x="10632222" y="834800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18" name="Freeform: Shape 8117">
            <a:extLst>
              <a:ext uri="{FF2B5EF4-FFF2-40B4-BE49-F238E27FC236}">
                <a16:creationId xmlns:a16="http://schemas.microsoft.com/office/drawing/2014/main" id="{A46FEFDD-CAD9-FA59-EA9A-011A2506B3A7}"/>
              </a:ext>
            </a:extLst>
          </p:cNvPr>
          <p:cNvSpPr/>
          <p:nvPr/>
        </p:nvSpPr>
        <p:spPr>
          <a:xfrm flipV="1">
            <a:off x="10724084" y="834800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17" name="Freeform: Shape 8116">
            <a:extLst>
              <a:ext uri="{FF2B5EF4-FFF2-40B4-BE49-F238E27FC236}">
                <a16:creationId xmlns:a16="http://schemas.microsoft.com/office/drawing/2014/main" id="{2F0F5946-0954-8915-4D68-DE2AD1935AD4}"/>
              </a:ext>
            </a:extLst>
          </p:cNvPr>
          <p:cNvSpPr/>
          <p:nvPr/>
        </p:nvSpPr>
        <p:spPr>
          <a:xfrm flipV="1">
            <a:off x="10815946" y="834800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7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16" name="Freeform: Shape 8115">
            <a:extLst>
              <a:ext uri="{FF2B5EF4-FFF2-40B4-BE49-F238E27FC236}">
                <a16:creationId xmlns:a16="http://schemas.microsoft.com/office/drawing/2014/main" id="{1CEEB04F-4614-1A07-0E8B-EC52B6A6141D}"/>
              </a:ext>
            </a:extLst>
          </p:cNvPr>
          <p:cNvSpPr/>
          <p:nvPr/>
        </p:nvSpPr>
        <p:spPr>
          <a:xfrm flipV="1">
            <a:off x="1078497" y="92933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15" name="Freeform: Shape 8114">
            <a:extLst>
              <a:ext uri="{FF2B5EF4-FFF2-40B4-BE49-F238E27FC236}">
                <a16:creationId xmlns:a16="http://schemas.microsoft.com/office/drawing/2014/main" id="{84343CC7-445C-6B3F-94E2-CC076977E7B2}"/>
              </a:ext>
            </a:extLst>
          </p:cNvPr>
          <p:cNvSpPr/>
          <p:nvPr/>
        </p:nvSpPr>
        <p:spPr>
          <a:xfrm flipV="1">
            <a:off x="1354086" y="929330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14" name="Freeform: Shape 8113">
            <a:extLst>
              <a:ext uri="{FF2B5EF4-FFF2-40B4-BE49-F238E27FC236}">
                <a16:creationId xmlns:a16="http://schemas.microsoft.com/office/drawing/2014/main" id="{C14A82B0-DA5D-3F57-D4F9-7EC13D0C3915}"/>
              </a:ext>
            </a:extLst>
          </p:cNvPr>
          <p:cNvSpPr/>
          <p:nvPr/>
        </p:nvSpPr>
        <p:spPr>
          <a:xfrm flipV="1">
            <a:off x="1445947" y="92933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13" name="Freeform: Shape 8112">
            <a:extLst>
              <a:ext uri="{FF2B5EF4-FFF2-40B4-BE49-F238E27FC236}">
                <a16:creationId xmlns:a16="http://schemas.microsoft.com/office/drawing/2014/main" id="{FFDD79C9-B9B0-6718-545B-2ACFD83BEFE5}"/>
              </a:ext>
            </a:extLst>
          </p:cNvPr>
          <p:cNvSpPr/>
          <p:nvPr/>
        </p:nvSpPr>
        <p:spPr>
          <a:xfrm flipV="1">
            <a:off x="1537810" y="92933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12" name="Freeform: Shape 8111">
            <a:extLst>
              <a:ext uri="{FF2B5EF4-FFF2-40B4-BE49-F238E27FC236}">
                <a16:creationId xmlns:a16="http://schemas.microsoft.com/office/drawing/2014/main" id="{083481EF-7E3C-6521-297C-4DC32BD5BB84}"/>
              </a:ext>
            </a:extLst>
          </p:cNvPr>
          <p:cNvSpPr/>
          <p:nvPr/>
        </p:nvSpPr>
        <p:spPr>
          <a:xfrm flipV="1">
            <a:off x="1629672" y="92933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11" name="Freeform: Shape 8110">
            <a:extLst>
              <a:ext uri="{FF2B5EF4-FFF2-40B4-BE49-F238E27FC236}">
                <a16:creationId xmlns:a16="http://schemas.microsoft.com/office/drawing/2014/main" id="{3CE06D1A-5801-07B0-F531-A7831DD44986}"/>
              </a:ext>
            </a:extLst>
          </p:cNvPr>
          <p:cNvSpPr/>
          <p:nvPr/>
        </p:nvSpPr>
        <p:spPr>
          <a:xfrm flipV="1">
            <a:off x="1721537" y="929330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10" name="Freeform: Shape 8109">
            <a:extLst>
              <a:ext uri="{FF2B5EF4-FFF2-40B4-BE49-F238E27FC236}">
                <a16:creationId xmlns:a16="http://schemas.microsoft.com/office/drawing/2014/main" id="{950D0581-DE00-7500-8798-1A93A226D00E}"/>
              </a:ext>
            </a:extLst>
          </p:cNvPr>
          <p:cNvSpPr/>
          <p:nvPr/>
        </p:nvSpPr>
        <p:spPr>
          <a:xfrm flipV="1">
            <a:off x="1813399" y="92933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09" name="Freeform: Shape 8108">
            <a:extLst>
              <a:ext uri="{FF2B5EF4-FFF2-40B4-BE49-F238E27FC236}">
                <a16:creationId xmlns:a16="http://schemas.microsoft.com/office/drawing/2014/main" id="{09CEF853-3218-6AEA-7DB5-9FB33C11D85D}"/>
              </a:ext>
            </a:extLst>
          </p:cNvPr>
          <p:cNvSpPr/>
          <p:nvPr/>
        </p:nvSpPr>
        <p:spPr>
          <a:xfrm flipV="1">
            <a:off x="1905261" y="92933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08" name="Freeform: Shape 8107">
            <a:extLst>
              <a:ext uri="{FF2B5EF4-FFF2-40B4-BE49-F238E27FC236}">
                <a16:creationId xmlns:a16="http://schemas.microsoft.com/office/drawing/2014/main" id="{D20C1B9E-5A77-2C62-4B40-E9AE282306B6}"/>
              </a:ext>
            </a:extLst>
          </p:cNvPr>
          <p:cNvSpPr/>
          <p:nvPr/>
        </p:nvSpPr>
        <p:spPr>
          <a:xfrm flipV="1">
            <a:off x="1997123" y="92933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3" y="0"/>
                  <a:pt x="0" y="17368"/>
                  <a:pt x="0" y="38787"/>
                </a:cubicBezTo>
                <a:cubicBezTo>
                  <a:pt x="0" y="60206"/>
                  <a:pt x="16873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07" name="Freeform: Shape 8106">
            <a:extLst>
              <a:ext uri="{FF2B5EF4-FFF2-40B4-BE49-F238E27FC236}">
                <a16:creationId xmlns:a16="http://schemas.microsoft.com/office/drawing/2014/main" id="{04AD94E2-5EC7-84B1-77ED-362DEAEA239C}"/>
              </a:ext>
            </a:extLst>
          </p:cNvPr>
          <p:cNvSpPr/>
          <p:nvPr/>
        </p:nvSpPr>
        <p:spPr>
          <a:xfrm flipV="1">
            <a:off x="2272712" y="92933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06" name="Freeform: Shape 8105">
            <a:extLst>
              <a:ext uri="{FF2B5EF4-FFF2-40B4-BE49-F238E27FC236}">
                <a16:creationId xmlns:a16="http://schemas.microsoft.com/office/drawing/2014/main" id="{41CAEBFB-1D04-7458-B46F-27C33C9C03B0}"/>
              </a:ext>
            </a:extLst>
          </p:cNvPr>
          <p:cNvSpPr/>
          <p:nvPr/>
        </p:nvSpPr>
        <p:spPr>
          <a:xfrm flipV="1">
            <a:off x="2364575" y="92933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05" name="Freeform: Shape 8104">
            <a:extLst>
              <a:ext uri="{FF2B5EF4-FFF2-40B4-BE49-F238E27FC236}">
                <a16:creationId xmlns:a16="http://schemas.microsoft.com/office/drawing/2014/main" id="{20BA9A16-FF5D-F2E5-6C7A-EDCFDCA6BA70}"/>
              </a:ext>
            </a:extLst>
          </p:cNvPr>
          <p:cNvSpPr/>
          <p:nvPr/>
        </p:nvSpPr>
        <p:spPr>
          <a:xfrm flipV="1">
            <a:off x="2732026" y="92933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04" name="Freeform: Shape 8103">
            <a:extLst>
              <a:ext uri="{FF2B5EF4-FFF2-40B4-BE49-F238E27FC236}">
                <a16:creationId xmlns:a16="http://schemas.microsoft.com/office/drawing/2014/main" id="{268661EF-CDEB-E809-D0CC-6D3478D39BF1}"/>
              </a:ext>
            </a:extLst>
          </p:cNvPr>
          <p:cNvSpPr/>
          <p:nvPr/>
        </p:nvSpPr>
        <p:spPr>
          <a:xfrm flipV="1">
            <a:off x="2823891" y="929330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03" name="Freeform: Shape 8102">
            <a:extLst>
              <a:ext uri="{FF2B5EF4-FFF2-40B4-BE49-F238E27FC236}">
                <a16:creationId xmlns:a16="http://schemas.microsoft.com/office/drawing/2014/main" id="{2425DAF8-434B-971C-2115-6B2FC99ABD46}"/>
              </a:ext>
            </a:extLst>
          </p:cNvPr>
          <p:cNvSpPr/>
          <p:nvPr/>
        </p:nvSpPr>
        <p:spPr>
          <a:xfrm flipV="1">
            <a:off x="2915752" y="92933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02" name="Freeform: Shape 8101">
            <a:extLst>
              <a:ext uri="{FF2B5EF4-FFF2-40B4-BE49-F238E27FC236}">
                <a16:creationId xmlns:a16="http://schemas.microsoft.com/office/drawing/2014/main" id="{1ACFD3A5-E1F4-3CE6-FA85-CFE5FB2D4E94}"/>
              </a:ext>
            </a:extLst>
          </p:cNvPr>
          <p:cNvSpPr/>
          <p:nvPr/>
        </p:nvSpPr>
        <p:spPr>
          <a:xfrm flipV="1">
            <a:off x="3007615" y="92933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01" name="Freeform: Shape 8100">
            <a:extLst>
              <a:ext uri="{FF2B5EF4-FFF2-40B4-BE49-F238E27FC236}">
                <a16:creationId xmlns:a16="http://schemas.microsoft.com/office/drawing/2014/main" id="{D4880694-A607-42D7-5DAB-411D7FA2DB6C}"/>
              </a:ext>
            </a:extLst>
          </p:cNvPr>
          <p:cNvSpPr/>
          <p:nvPr/>
        </p:nvSpPr>
        <p:spPr>
          <a:xfrm flipV="1">
            <a:off x="3191343" y="929330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100" name="Freeform: Shape 8099">
            <a:extLst>
              <a:ext uri="{FF2B5EF4-FFF2-40B4-BE49-F238E27FC236}">
                <a16:creationId xmlns:a16="http://schemas.microsoft.com/office/drawing/2014/main" id="{8BF5ED01-211B-75FD-21DF-5237FB106B32}"/>
              </a:ext>
            </a:extLst>
          </p:cNvPr>
          <p:cNvSpPr/>
          <p:nvPr/>
        </p:nvSpPr>
        <p:spPr>
          <a:xfrm flipV="1">
            <a:off x="3375066" y="92933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99" name="Freeform: Shape 8098">
            <a:extLst>
              <a:ext uri="{FF2B5EF4-FFF2-40B4-BE49-F238E27FC236}">
                <a16:creationId xmlns:a16="http://schemas.microsoft.com/office/drawing/2014/main" id="{1C326C15-F45B-7CFF-82E1-AAB7A3D0E7E0}"/>
              </a:ext>
            </a:extLst>
          </p:cNvPr>
          <p:cNvSpPr/>
          <p:nvPr/>
        </p:nvSpPr>
        <p:spPr>
          <a:xfrm flipV="1">
            <a:off x="3558793" y="929330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98" name="Freeform: Shape 8097">
            <a:extLst>
              <a:ext uri="{FF2B5EF4-FFF2-40B4-BE49-F238E27FC236}">
                <a16:creationId xmlns:a16="http://schemas.microsoft.com/office/drawing/2014/main" id="{5CF1C251-49D7-D956-D629-067DC347E4F7}"/>
              </a:ext>
            </a:extLst>
          </p:cNvPr>
          <p:cNvSpPr/>
          <p:nvPr/>
        </p:nvSpPr>
        <p:spPr>
          <a:xfrm flipV="1">
            <a:off x="4385556" y="92933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97" name="Freeform: Shape 8096">
            <a:extLst>
              <a:ext uri="{FF2B5EF4-FFF2-40B4-BE49-F238E27FC236}">
                <a16:creationId xmlns:a16="http://schemas.microsoft.com/office/drawing/2014/main" id="{73EC54DE-C415-16C2-1BEC-82E1D5A9B448}"/>
              </a:ext>
            </a:extLst>
          </p:cNvPr>
          <p:cNvSpPr/>
          <p:nvPr/>
        </p:nvSpPr>
        <p:spPr>
          <a:xfrm flipV="1">
            <a:off x="4477419" y="92933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4" y="77574"/>
                  <a:pt x="75356" y="60206"/>
                  <a:pt x="75356" y="38787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96" name="Freeform: Shape 8095">
            <a:extLst>
              <a:ext uri="{FF2B5EF4-FFF2-40B4-BE49-F238E27FC236}">
                <a16:creationId xmlns:a16="http://schemas.microsoft.com/office/drawing/2014/main" id="{B6196F20-731E-8533-1A43-EF8C5FFF9377}"/>
              </a:ext>
            </a:extLst>
          </p:cNvPr>
          <p:cNvSpPr/>
          <p:nvPr/>
        </p:nvSpPr>
        <p:spPr>
          <a:xfrm flipV="1">
            <a:off x="4569282" y="92933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95" name="Freeform: Shape 8094">
            <a:extLst>
              <a:ext uri="{FF2B5EF4-FFF2-40B4-BE49-F238E27FC236}">
                <a16:creationId xmlns:a16="http://schemas.microsoft.com/office/drawing/2014/main" id="{B5F5B446-BC7D-7E2F-342C-4EB368D7B62C}"/>
              </a:ext>
            </a:extLst>
          </p:cNvPr>
          <p:cNvSpPr/>
          <p:nvPr/>
        </p:nvSpPr>
        <p:spPr>
          <a:xfrm flipV="1">
            <a:off x="4661147" y="929330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94" name="Freeform: Shape 8093">
            <a:extLst>
              <a:ext uri="{FF2B5EF4-FFF2-40B4-BE49-F238E27FC236}">
                <a16:creationId xmlns:a16="http://schemas.microsoft.com/office/drawing/2014/main" id="{BDA22E8A-4B47-12CE-A4BB-C29F7E1BFA9F}"/>
              </a:ext>
            </a:extLst>
          </p:cNvPr>
          <p:cNvSpPr/>
          <p:nvPr/>
        </p:nvSpPr>
        <p:spPr>
          <a:xfrm flipV="1">
            <a:off x="4753008" y="92933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4" y="77574"/>
                  <a:pt x="75356" y="60206"/>
                  <a:pt x="75356" y="38787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93" name="Freeform: Shape 8092">
            <a:extLst>
              <a:ext uri="{FF2B5EF4-FFF2-40B4-BE49-F238E27FC236}">
                <a16:creationId xmlns:a16="http://schemas.microsoft.com/office/drawing/2014/main" id="{565E2BD6-9E8D-5F71-1DB6-DC1F2DC8B89F}"/>
              </a:ext>
            </a:extLst>
          </p:cNvPr>
          <p:cNvSpPr/>
          <p:nvPr/>
        </p:nvSpPr>
        <p:spPr>
          <a:xfrm flipV="1">
            <a:off x="4844870" y="92933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92" name="Freeform: Shape 8091">
            <a:extLst>
              <a:ext uri="{FF2B5EF4-FFF2-40B4-BE49-F238E27FC236}">
                <a16:creationId xmlns:a16="http://schemas.microsoft.com/office/drawing/2014/main" id="{09E0FDBB-BD90-0602-2A68-7583608AF0D4}"/>
              </a:ext>
            </a:extLst>
          </p:cNvPr>
          <p:cNvSpPr/>
          <p:nvPr/>
        </p:nvSpPr>
        <p:spPr>
          <a:xfrm flipV="1">
            <a:off x="4936733" y="92933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91" name="Freeform: Shape 8090">
            <a:extLst>
              <a:ext uri="{FF2B5EF4-FFF2-40B4-BE49-F238E27FC236}">
                <a16:creationId xmlns:a16="http://schemas.microsoft.com/office/drawing/2014/main" id="{E4E287C6-370A-99CB-5266-AE36F864D053}"/>
              </a:ext>
            </a:extLst>
          </p:cNvPr>
          <p:cNvSpPr/>
          <p:nvPr/>
        </p:nvSpPr>
        <p:spPr>
          <a:xfrm flipV="1">
            <a:off x="5028599" y="929330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3" y="77574"/>
                  <a:pt x="75355" y="60206"/>
                  <a:pt x="75355" y="38787"/>
                </a:cubicBezTo>
                <a:cubicBezTo>
                  <a:pt x="75355" y="17368"/>
                  <a:pt x="58483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90" name="Freeform: Shape 8089">
            <a:extLst>
              <a:ext uri="{FF2B5EF4-FFF2-40B4-BE49-F238E27FC236}">
                <a16:creationId xmlns:a16="http://schemas.microsoft.com/office/drawing/2014/main" id="{D414A35F-BD75-61DA-7D28-4C72B97F365D}"/>
              </a:ext>
            </a:extLst>
          </p:cNvPr>
          <p:cNvSpPr/>
          <p:nvPr/>
        </p:nvSpPr>
        <p:spPr>
          <a:xfrm flipV="1">
            <a:off x="5120459" y="92933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89" name="Freeform: Shape 8088">
            <a:extLst>
              <a:ext uri="{FF2B5EF4-FFF2-40B4-BE49-F238E27FC236}">
                <a16:creationId xmlns:a16="http://schemas.microsoft.com/office/drawing/2014/main" id="{166409CE-39AB-C11E-CF22-F135E5E6670F}"/>
              </a:ext>
            </a:extLst>
          </p:cNvPr>
          <p:cNvSpPr/>
          <p:nvPr/>
        </p:nvSpPr>
        <p:spPr>
          <a:xfrm flipV="1">
            <a:off x="7141436" y="929330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88" name="Freeform: Shape 8087">
            <a:extLst>
              <a:ext uri="{FF2B5EF4-FFF2-40B4-BE49-F238E27FC236}">
                <a16:creationId xmlns:a16="http://schemas.microsoft.com/office/drawing/2014/main" id="{7589AF6F-4C85-2B6B-C0B6-55DACFA30A62}"/>
              </a:ext>
            </a:extLst>
          </p:cNvPr>
          <p:cNvSpPr/>
          <p:nvPr/>
        </p:nvSpPr>
        <p:spPr>
          <a:xfrm flipV="1">
            <a:off x="7784476" y="929330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87" name="Freeform: Shape 8086">
            <a:extLst>
              <a:ext uri="{FF2B5EF4-FFF2-40B4-BE49-F238E27FC236}">
                <a16:creationId xmlns:a16="http://schemas.microsoft.com/office/drawing/2014/main" id="{1A6712C1-7298-0C28-3CB7-CC360403A587}"/>
              </a:ext>
            </a:extLst>
          </p:cNvPr>
          <p:cNvSpPr/>
          <p:nvPr/>
        </p:nvSpPr>
        <p:spPr>
          <a:xfrm flipV="1">
            <a:off x="7968203" y="929330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6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86" name="Freeform: Shape 8085">
            <a:extLst>
              <a:ext uri="{FF2B5EF4-FFF2-40B4-BE49-F238E27FC236}">
                <a16:creationId xmlns:a16="http://schemas.microsoft.com/office/drawing/2014/main" id="{1813AAF5-5EE5-A4F9-3A40-AFD8197ED263}"/>
              </a:ext>
            </a:extLst>
          </p:cNvPr>
          <p:cNvSpPr/>
          <p:nvPr/>
        </p:nvSpPr>
        <p:spPr>
          <a:xfrm flipV="1">
            <a:off x="8060064" y="929330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85" name="Freeform: Shape 8084">
            <a:extLst>
              <a:ext uri="{FF2B5EF4-FFF2-40B4-BE49-F238E27FC236}">
                <a16:creationId xmlns:a16="http://schemas.microsoft.com/office/drawing/2014/main" id="{F242CC04-E449-62C5-51BC-813AB2AAEA0B}"/>
              </a:ext>
            </a:extLst>
          </p:cNvPr>
          <p:cNvSpPr/>
          <p:nvPr/>
        </p:nvSpPr>
        <p:spPr>
          <a:xfrm flipV="1">
            <a:off x="8151926" y="929330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84" name="Freeform: Shape 8083">
            <a:extLst>
              <a:ext uri="{FF2B5EF4-FFF2-40B4-BE49-F238E27FC236}">
                <a16:creationId xmlns:a16="http://schemas.microsoft.com/office/drawing/2014/main" id="{F4B78195-4ADE-DDE6-DE7C-F58012EC5770}"/>
              </a:ext>
            </a:extLst>
          </p:cNvPr>
          <p:cNvSpPr/>
          <p:nvPr/>
        </p:nvSpPr>
        <p:spPr>
          <a:xfrm flipV="1">
            <a:off x="8243789" y="929330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83" name="Freeform: Shape 8082">
            <a:extLst>
              <a:ext uri="{FF2B5EF4-FFF2-40B4-BE49-F238E27FC236}">
                <a16:creationId xmlns:a16="http://schemas.microsoft.com/office/drawing/2014/main" id="{DE5DC465-F5E8-8C26-FE59-4934B07F4247}"/>
              </a:ext>
            </a:extLst>
          </p:cNvPr>
          <p:cNvSpPr/>
          <p:nvPr/>
        </p:nvSpPr>
        <p:spPr>
          <a:xfrm flipV="1">
            <a:off x="8335654" y="929330"/>
            <a:ext cx="75354" cy="77574"/>
          </a:xfrm>
          <a:custGeom>
            <a:avLst/>
            <a:gdLst>
              <a:gd name="connsiteX0" fmla="*/ 37684 w 75354"/>
              <a:gd name="connsiteY0" fmla="*/ 77574 h 77574"/>
              <a:gd name="connsiteX1" fmla="*/ 75354 w 75354"/>
              <a:gd name="connsiteY1" fmla="*/ 38787 h 77574"/>
              <a:gd name="connsiteX2" fmla="*/ 37684 w 75354"/>
              <a:gd name="connsiteY2" fmla="*/ 0 h 77574"/>
              <a:gd name="connsiteX3" fmla="*/ 0 w 75354"/>
              <a:gd name="connsiteY3" fmla="*/ 38787 h 77574"/>
              <a:gd name="connsiteX4" fmla="*/ 37684 w 75354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4" h="77574">
                <a:moveTo>
                  <a:pt x="37684" y="77574"/>
                </a:moveTo>
                <a:cubicBezTo>
                  <a:pt x="58491" y="77574"/>
                  <a:pt x="75354" y="60206"/>
                  <a:pt x="75354" y="38787"/>
                </a:cubicBezTo>
                <a:cubicBezTo>
                  <a:pt x="75354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82" name="Freeform: Shape 8081">
            <a:extLst>
              <a:ext uri="{FF2B5EF4-FFF2-40B4-BE49-F238E27FC236}">
                <a16:creationId xmlns:a16="http://schemas.microsoft.com/office/drawing/2014/main" id="{9D1E0B65-4A47-26C5-91E4-CB31C1A102F5}"/>
              </a:ext>
            </a:extLst>
          </p:cNvPr>
          <p:cNvSpPr/>
          <p:nvPr/>
        </p:nvSpPr>
        <p:spPr>
          <a:xfrm flipV="1">
            <a:off x="8427515" y="929330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81" name="Freeform: Shape 8080">
            <a:extLst>
              <a:ext uri="{FF2B5EF4-FFF2-40B4-BE49-F238E27FC236}">
                <a16:creationId xmlns:a16="http://schemas.microsoft.com/office/drawing/2014/main" id="{7A6FD916-C0BA-FC50-97A5-70FEAA1BD7A9}"/>
              </a:ext>
            </a:extLst>
          </p:cNvPr>
          <p:cNvSpPr/>
          <p:nvPr/>
        </p:nvSpPr>
        <p:spPr>
          <a:xfrm flipV="1">
            <a:off x="8519377" y="929330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80" name="Freeform: Shape 8079">
            <a:extLst>
              <a:ext uri="{FF2B5EF4-FFF2-40B4-BE49-F238E27FC236}">
                <a16:creationId xmlns:a16="http://schemas.microsoft.com/office/drawing/2014/main" id="{CDD75F25-52A3-6CB1-3515-A40E55CBC8E4}"/>
              </a:ext>
            </a:extLst>
          </p:cNvPr>
          <p:cNvSpPr/>
          <p:nvPr/>
        </p:nvSpPr>
        <p:spPr>
          <a:xfrm flipV="1">
            <a:off x="8611240" y="929330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79" name="Freeform: Shape 8078">
            <a:extLst>
              <a:ext uri="{FF2B5EF4-FFF2-40B4-BE49-F238E27FC236}">
                <a16:creationId xmlns:a16="http://schemas.microsoft.com/office/drawing/2014/main" id="{276EE3A2-21D6-610C-8C21-4AE2EF140D1E}"/>
              </a:ext>
            </a:extLst>
          </p:cNvPr>
          <p:cNvSpPr/>
          <p:nvPr/>
        </p:nvSpPr>
        <p:spPr>
          <a:xfrm flipV="1">
            <a:off x="8703106" y="929330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78" name="Freeform: Shape 8077">
            <a:extLst>
              <a:ext uri="{FF2B5EF4-FFF2-40B4-BE49-F238E27FC236}">
                <a16:creationId xmlns:a16="http://schemas.microsoft.com/office/drawing/2014/main" id="{6276318B-FA0F-1B48-316A-F241AEC91E5E}"/>
              </a:ext>
            </a:extLst>
          </p:cNvPr>
          <p:cNvSpPr/>
          <p:nvPr/>
        </p:nvSpPr>
        <p:spPr>
          <a:xfrm flipV="1">
            <a:off x="8794966" y="929330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77" name="Freeform: Shape 8076">
            <a:extLst>
              <a:ext uri="{FF2B5EF4-FFF2-40B4-BE49-F238E27FC236}">
                <a16:creationId xmlns:a16="http://schemas.microsoft.com/office/drawing/2014/main" id="{7DD32D42-1D05-3842-FADC-C7ECD05BCBDB}"/>
              </a:ext>
            </a:extLst>
          </p:cNvPr>
          <p:cNvSpPr/>
          <p:nvPr/>
        </p:nvSpPr>
        <p:spPr>
          <a:xfrm flipV="1">
            <a:off x="8886828" y="929330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76" name="Freeform: Shape 8075">
            <a:extLst>
              <a:ext uri="{FF2B5EF4-FFF2-40B4-BE49-F238E27FC236}">
                <a16:creationId xmlns:a16="http://schemas.microsoft.com/office/drawing/2014/main" id="{5DA63101-A36C-4321-36EC-3F4D07143E7B}"/>
              </a:ext>
            </a:extLst>
          </p:cNvPr>
          <p:cNvSpPr/>
          <p:nvPr/>
        </p:nvSpPr>
        <p:spPr>
          <a:xfrm flipV="1">
            <a:off x="8978692" y="929330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75" name="Freeform: Shape 8074">
            <a:extLst>
              <a:ext uri="{FF2B5EF4-FFF2-40B4-BE49-F238E27FC236}">
                <a16:creationId xmlns:a16="http://schemas.microsoft.com/office/drawing/2014/main" id="{D2738EE4-51A1-3390-42EE-1933D51177F8}"/>
              </a:ext>
            </a:extLst>
          </p:cNvPr>
          <p:cNvSpPr/>
          <p:nvPr/>
        </p:nvSpPr>
        <p:spPr>
          <a:xfrm flipV="1">
            <a:off x="9070557" y="929330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74" name="Freeform: Shape 8073">
            <a:extLst>
              <a:ext uri="{FF2B5EF4-FFF2-40B4-BE49-F238E27FC236}">
                <a16:creationId xmlns:a16="http://schemas.microsoft.com/office/drawing/2014/main" id="{589508E0-B07B-8ABA-46AD-C8035776F7EB}"/>
              </a:ext>
            </a:extLst>
          </p:cNvPr>
          <p:cNvSpPr/>
          <p:nvPr/>
        </p:nvSpPr>
        <p:spPr>
          <a:xfrm flipV="1">
            <a:off x="9162417" y="929330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73" name="Freeform: Shape 8072">
            <a:extLst>
              <a:ext uri="{FF2B5EF4-FFF2-40B4-BE49-F238E27FC236}">
                <a16:creationId xmlns:a16="http://schemas.microsoft.com/office/drawing/2014/main" id="{B4B3210A-2603-25BA-9E5B-83311097CB7E}"/>
              </a:ext>
            </a:extLst>
          </p:cNvPr>
          <p:cNvSpPr/>
          <p:nvPr/>
        </p:nvSpPr>
        <p:spPr>
          <a:xfrm flipV="1">
            <a:off x="9254279" y="929330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72" name="Freeform: Shape 8071">
            <a:extLst>
              <a:ext uri="{FF2B5EF4-FFF2-40B4-BE49-F238E27FC236}">
                <a16:creationId xmlns:a16="http://schemas.microsoft.com/office/drawing/2014/main" id="{D8F1158A-20CF-3FF7-5078-BAA9D80B9B32}"/>
              </a:ext>
            </a:extLst>
          </p:cNvPr>
          <p:cNvSpPr/>
          <p:nvPr/>
        </p:nvSpPr>
        <p:spPr>
          <a:xfrm flipV="1">
            <a:off x="9346142" y="929330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71" name="Freeform: Shape 8070">
            <a:extLst>
              <a:ext uri="{FF2B5EF4-FFF2-40B4-BE49-F238E27FC236}">
                <a16:creationId xmlns:a16="http://schemas.microsoft.com/office/drawing/2014/main" id="{456603B8-59E8-747C-33A0-17F7AD1DC2D7}"/>
              </a:ext>
            </a:extLst>
          </p:cNvPr>
          <p:cNvSpPr/>
          <p:nvPr/>
        </p:nvSpPr>
        <p:spPr>
          <a:xfrm flipV="1">
            <a:off x="9438007" y="929330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6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70" name="Freeform: Shape 8069">
            <a:extLst>
              <a:ext uri="{FF2B5EF4-FFF2-40B4-BE49-F238E27FC236}">
                <a16:creationId xmlns:a16="http://schemas.microsoft.com/office/drawing/2014/main" id="{4CB83641-C83A-E005-6A7C-F28B7948144C}"/>
              </a:ext>
            </a:extLst>
          </p:cNvPr>
          <p:cNvSpPr/>
          <p:nvPr/>
        </p:nvSpPr>
        <p:spPr>
          <a:xfrm flipV="1">
            <a:off x="9529868" y="929330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69" name="Freeform: Shape 8068">
            <a:extLst>
              <a:ext uri="{FF2B5EF4-FFF2-40B4-BE49-F238E27FC236}">
                <a16:creationId xmlns:a16="http://schemas.microsoft.com/office/drawing/2014/main" id="{E374BFBC-E3E4-8BDC-C75F-5EC12FB64394}"/>
              </a:ext>
            </a:extLst>
          </p:cNvPr>
          <p:cNvSpPr/>
          <p:nvPr/>
        </p:nvSpPr>
        <p:spPr>
          <a:xfrm flipV="1">
            <a:off x="9621730" y="929330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68" name="Freeform: Shape 8067">
            <a:extLst>
              <a:ext uri="{FF2B5EF4-FFF2-40B4-BE49-F238E27FC236}">
                <a16:creationId xmlns:a16="http://schemas.microsoft.com/office/drawing/2014/main" id="{22896020-A1EF-4671-BD06-7F1D32AC2E5F}"/>
              </a:ext>
            </a:extLst>
          </p:cNvPr>
          <p:cNvSpPr/>
          <p:nvPr/>
        </p:nvSpPr>
        <p:spPr>
          <a:xfrm flipV="1">
            <a:off x="9713592" y="929330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67" name="Freeform: Shape 8066">
            <a:extLst>
              <a:ext uri="{FF2B5EF4-FFF2-40B4-BE49-F238E27FC236}">
                <a16:creationId xmlns:a16="http://schemas.microsoft.com/office/drawing/2014/main" id="{E304E4C1-735C-25BF-DEC6-D0E4E70F0CA5}"/>
              </a:ext>
            </a:extLst>
          </p:cNvPr>
          <p:cNvSpPr/>
          <p:nvPr/>
        </p:nvSpPr>
        <p:spPr>
          <a:xfrm flipV="1">
            <a:off x="9805459" y="929330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66" name="Freeform: Shape 8065">
            <a:extLst>
              <a:ext uri="{FF2B5EF4-FFF2-40B4-BE49-F238E27FC236}">
                <a16:creationId xmlns:a16="http://schemas.microsoft.com/office/drawing/2014/main" id="{D5C30663-FBE6-9126-1136-F2B24AA6B09E}"/>
              </a:ext>
            </a:extLst>
          </p:cNvPr>
          <p:cNvSpPr/>
          <p:nvPr/>
        </p:nvSpPr>
        <p:spPr>
          <a:xfrm flipV="1">
            <a:off x="9897319" y="929330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65" name="Freeform: Shape 8064">
            <a:extLst>
              <a:ext uri="{FF2B5EF4-FFF2-40B4-BE49-F238E27FC236}">
                <a16:creationId xmlns:a16="http://schemas.microsoft.com/office/drawing/2014/main" id="{03D684F4-1701-AC2A-7618-F170A8D07739}"/>
              </a:ext>
            </a:extLst>
          </p:cNvPr>
          <p:cNvSpPr/>
          <p:nvPr/>
        </p:nvSpPr>
        <p:spPr>
          <a:xfrm flipV="1">
            <a:off x="9989181" y="929330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64" name="Freeform: Shape 8063">
            <a:extLst>
              <a:ext uri="{FF2B5EF4-FFF2-40B4-BE49-F238E27FC236}">
                <a16:creationId xmlns:a16="http://schemas.microsoft.com/office/drawing/2014/main" id="{D87D0ACD-E2D0-4619-3D33-597FE8A83606}"/>
              </a:ext>
            </a:extLst>
          </p:cNvPr>
          <p:cNvSpPr/>
          <p:nvPr/>
        </p:nvSpPr>
        <p:spPr>
          <a:xfrm flipV="1">
            <a:off x="10081044" y="929330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63" name="Freeform: Shape 8062">
            <a:extLst>
              <a:ext uri="{FF2B5EF4-FFF2-40B4-BE49-F238E27FC236}">
                <a16:creationId xmlns:a16="http://schemas.microsoft.com/office/drawing/2014/main" id="{1B392C5E-B5B6-B09F-336D-1868D35742CA}"/>
              </a:ext>
            </a:extLst>
          </p:cNvPr>
          <p:cNvSpPr/>
          <p:nvPr/>
        </p:nvSpPr>
        <p:spPr>
          <a:xfrm flipV="1">
            <a:off x="10172910" y="929330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62" name="Freeform: Shape 8061">
            <a:extLst>
              <a:ext uri="{FF2B5EF4-FFF2-40B4-BE49-F238E27FC236}">
                <a16:creationId xmlns:a16="http://schemas.microsoft.com/office/drawing/2014/main" id="{8332434B-7353-1D63-8D85-340E50826872}"/>
              </a:ext>
            </a:extLst>
          </p:cNvPr>
          <p:cNvSpPr/>
          <p:nvPr/>
        </p:nvSpPr>
        <p:spPr>
          <a:xfrm flipV="1">
            <a:off x="10264770" y="929330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61" name="Freeform: Shape 8060">
            <a:extLst>
              <a:ext uri="{FF2B5EF4-FFF2-40B4-BE49-F238E27FC236}">
                <a16:creationId xmlns:a16="http://schemas.microsoft.com/office/drawing/2014/main" id="{03CC2216-B321-25B8-A2DE-AF114137C92B}"/>
              </a:ext>
            </a:extLst>
          </p:cNvPr>
          <p:cNvSpPr/>
          <p:nvPr/>
        </p:nvSpPr>
        <p:spPr>
          <a:xfrm flipV="1">
            <a:off x="10356633" y="929330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60" name="Freeform: Shape 8059">
            <a:extLst>
              <a:ext uri="{FF2B5EF4-FFF2-40B4-BE49-F238E27FC236}">
                <a16:creationId xmlns:a16="http://schemas.microsoft.com/office/drawing/2014/main" id="{30FA3189-0E2B-8BCE-96E6-8A1E6A5C3DA8}"/>
              </a:ext>
            </a:extLst>
          </p:cNvPr>
          <p:cNvSpPr/>
          <p:nvPr/>
        </p:nvSpPr>
        <p:spPr>
          <a:xfrm flipV="1">
            <a:off x="10448495" y="929330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59" name="Freeform: Shape 8058">
            <a:extLst>
              <a:ext uri="{FF2B5EF4-FFF2-40B4-BE49-F238E27FC236}">
                <a16:creationId xmlns:a16="http://schemas.microsoft.com/office/drawing/2014/main" id="{E4170538-8ACF-4F2D-820A-7A75690FF694}"/>
              </a:ext>
            </a:extLst>
          </p:cNvPr>
          <p:cNvSpPr/>
          <p:nvPr/>
        </p:nvSpPr>
        <p:spPr>
          <a:xfrm flipV="1">
            <a:off x="10540361" y="929330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6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58" name="Freeform: Shape 8057">
            <a:extLst>
              <a:ext uri="{FF2B5EF4-FFF2-40B4-BE49-F238E27FC236}">
                <a16:creationId xmlns:a16="http://schemas.microsoft.com/office/drawing/2014/main" id="{B4D69FA6-7249-02F9-1104-FE648A82B305}"/>
              </a:ext>
            </a:extLst>
          </p:cNvPr>
          <p:cNvSpPr/>
          <p:nvPr/>
        </p:nvSpPr>
        <p:spPr>
          <a:xfrm flipV="1">
            <a:off x="10632222" y="929330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57" name="Freeform: Shape 8056">
            <a:extLst>
              <a:ext uri="{FF2B5EF4-FFF2-40B4-BE49-F238E27FC236}">
                <a16:creationId xmlns:a16="http://schemas.microsoft.com/office/drawing/2014/main" id="{6C7BDD14-EFEB-B88C-3968-03463DE1EB74}"/>
              </a:ext>
            </a:extLst>
          </p:cNvPr>
          <p:cNvSpPr/>
          <p:nvPr/>
        </p:nvSpPr>
        <p:spPr>
          <a:xfrm flipV="1">
            <a:off x="10724084" y="929330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56" name="Freeform: Shape 8055">
            <a:extLst>
              <a:ext uri="{FF2B5EF4-FFF2-40B4-BE49-F238E27FC236}">
                <a16:creationId xmlns:a16="http://schemas.microsoft.com/office/drawing/2014/main" id="{DFF30372-6169-6B95-4A20-00E82BF6E429}"/>
              </a:ext>
            </a:extLst>
          </p:cNvPr>
          <p:cNvSpPr/>
          <p:nvPr/>
        </p:nvSpPr>
        <p:spPr>
          <a:xfrm flipV="1">
            <a:off x="1078497" y="102386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55" name="Freeform: Shape 8054">
            <a:extLst>
              <a:ext uri="{FF2B5EF4-FFF2-40B4-BE49-F238E27FC236}">
                <a16:creationId xmlns:a16="http://schemas.microsoft.com/office/drawing/2014/main" id="{2AE202AC-8732-A399-8663-B27D07F92349}"/>
              </a:ext>
            </a:extLst>
          </p:cNvPr>
          <p:cNvSpPr/>
          <p:nvPr/>
        </p:nvSpPr>
        <p:spPr>
          <a:xfrm flipV="1">
            <a:off x="1170359" y="102386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54" name="Freeform: Shape 8053">
            <a:extLst>
              <a:ext uri="{FF2B5EF4-FFF2-40B4-BE49-F238E27FC236}">
                <a16:creationId xmlns:a16="http://schemas.microsoft.com/office/drawing/2014/main" id="{0570D339-2089-6F03-101C-8C60409F261F}"/>
              </a:ext>
            </a:extLst>
          </p:cNvPr>
          <p:cNvSpPr/>
          <p:nvPr/>
        </p:nvSpPr>
        <p:spPr>
          <a:xfrm flipV="1">
            <a:off x="1262222" y="102386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53" name="Freeform: Shape 8052">
            <a:extLst>
              <a:ext uri="{FF2B5EF4-FFF2-40B4-BE49-F238E27FC236}">
                <a16:creationId xmlns:a16="http://schemas.microsoft.com/office/drawing/2014/main" id="{3F839BA2-A681-4470-E019-3D52B46B135D}"/>
              </a:ext>
            </a:extLst>
          </p:cNvPr>
          <p:cNvSpPr/>
          <p:nvPr/>
        </p:nvSpPr>
        <p:spPr>
          <a:xfrm flipV="1">
            <a:off x="1354086" y="1023864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6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52" name="Freeform: Shape 8051">
            <a:extLst>
              <a:ext uri="{FF2B5EF4-FFF2-40B4-BE49-F238E27FC236}">
                <a16:creationId xmlns:a16="http://schemas.microsoft.com/office/drawing/2014/main" id="{04C5A19C-C1CC-86BE-9292-CBCA0F304B93}"/>
              </a:ext>
            </a:extLst>
          </p:cNvPr>
          <p:cNvSpPr/>
          <p:nvPr/>
        </p:nvSpPr>
        <p:spPr>
          <a:xfrm flipV="1">
            <a:off x="1445947" y="102386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51" name="Freeform: Shape 8050">
            <a:extLst>
              <a:ext uri="{FF2B5EF4-FFF2-40B4-BE49-F238E27FC236}">
                <a16:creationId xmlns:a16="http://schemas.microsoft.com/office/drawing/2014/main" id="{EA241A68-8881-14DF-0926-2FA18EDA2445}"/>
              </a:ext>
            </a:extLst>
          </p:cNvPr>
          <p:cNvSpPr/>
          <p:nvPr/>
        </p:nvSpPr>
        <p:spPr>
          <a:xfrm flipV="1">
            <a:off x="1537810" y="102386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50" name="Freeform: Shape 8049">
            <a:extLst>
              <a:ext uri="{FF2B5EF4-FFF2-40B4-BE49-F238E27FC236}">
                <a16:creationId xmlns:a16="http://schemas.microsoft.com/office/drawing/2014/main" id="{5E49E4CC-6F45-D426-BD87-9ADC1153D15D}"/>
              </a:ext>
            </a:extLst>
          </p:cNvPr>
          <p:cNvSpPr/>
          <p:nvPr/>
        </p:nvSpPr>
        <p:spPr>
          <a:xfrm flipV="1">
            <a:off x="1629672" y="102386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49" name="Freeform: Shape 8048">
            <a:extLst>
              <a:ext uri="{FF2B5EF4-FFF2-40B4-BE49-F238E27FC236}">
                <a16:creationId xmlns:a16="http://schemas.microsoft.com/office/drawing/2014/main" id="{E1B06183-6E35-730B-422C-7A658C7EA906}"/>
              </a:ext>
            </a:extLst>
          </p:cNvPr>
          <p:cNvSpPr/>
          <p:nvPr/>
        </p:nvSpPr>
        <p:spPr>
          <a:xfrm flipV="1">
            <a:off x="1721537" y="1023864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6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48" name="Freeform: Shape 8047">
            <a:extLst>
              <a:ext uri="{FF2B5EF4-FFF2-40B4-BE49-F238E27FC236}">
                <a16:creationId xmlns:a16="http://schemas.microsoft.com/office/drawing/2014/main" id="{96467FB0-3792-333D-48E3-07D5CEA6D3B0}"/>
              </a:ext>
            </a:extLst>
          </p:cNvPr>
          <p:cNvSpPr/>
          <p:nvPr/>
        </p:nvSpPr>
        <p:spPr>
          <a:xfrm flipV="1">
            <a:off x="1813399" y="102386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47" name="Freeform: Shape 8046">
            <a:extLst>
              <a:ext uri="{FF2B5EF4-FFF2-40B4-BE49-F238E27FC236}">
                <a16:creationId xmlns:a16="http://schemas.microsoft.com/office/drawing/2014/main" id="{E3C7B2F7-AE96-5DE3-2E5A-20E64F8EC1DB}"/>
              </a:ext>
            </a:extLst>
          </p:cNvPr>
          <p:cNvSpPr/>
          <p:nvPr/>
        </p:nvSpPr>
        <p:spPr>
          <a:xfrm flipV="1">
            <a:off x="1905261" y="102386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46" name="Freeform: Shape 8045">
            <a:extLst>
              <a:ext uri="{FF2B5EF4-FFF2-40B4-BE49-F238E27FC236}">
                <a16:creationId xmlns:a16="http://schemas.microsoft.com/office/drawing/2014/main" id="{A2DEBCD5-343D-57E2-F0BB-8FCF901C61CF}"/>
              </a:ext>
            </a:extLst>
          </p:cNvPr>
          <p:cNvSpPr/>
          <p:nvPr/>
        </p:nvSpPr>
        <p:spPr>
          <a:xfrm flipV="1">
            <a:off x="1997123" y="102386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3" y="0"/>
                  <a:pt x="0" y="17368"/>
                  <a:pt x="0" y="38786"/>
                </a:cubicBezTo>
                <a:cubicBezTo>
                  <a:pt x="0" y="60205"/>
                  <a:pt x="16873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45" name="Freeform: Shape 8044">
            <a:extLst>
              <a:ext uri="{FF2B5EF4-FFF2-40B4-BE49-F238E27FC236}">
                <a16:creationId xmlns:a16="http://schemas.microsoft.com/office/drawing/2014/main" id="{D32C8039-3422-8FEF-512A-6355313902F4}"/>
              </a:ext>
            </a:extLst>
          </p:cNvPr>
          <p:cNvSpPr/>
          <p:nvPr/>
        </p:nvSpPr>
        <p:spPr>
          <a:xfrm flipV="1">
            <a:off x="2088989" y="1023864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6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44" name="Freeform: Shape 8043">
            <a:extLst>
              <a:ext uri="{FF2B5EF4-FFF2-40B4-BE49-F238E27FC236}">
                <a16:creationId xmlns:a16="http://schemas.microsoft.com/office/drawing/2014/main" id="{94E4F9B3-CCD8-C56B-ECD7-377E17D91C1D}"/>
              </a:ext>
            </a:extLst>
          </p:cNvPr>
          <p:cNvSpPr/>
          <p:nvPr/>
        </p:nvSpPr>
        <p:spPr>
          <a:xfrm flipV="1">
            <a:off x="2180850" y="102386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43" name="Freeform: Shape 8042">
            <a:extLst>
              <a:ext uri="{FF2B5EF4-FFF2-40B4-BE49-F238E27FC236}">
                <a16:creationId xmlns:a16="http://schemas.microsoft.com/office/drawing/2014/main" id="{3C3DF15A-68C6-C6BF-747E-196FBCA93829}"/>
              </a:ext>
            </a:extLst>
          </p:cNvPr>
          <p:cNvSpPr/>
          <p:nvPr/>
        </p:nvSpPr>
        <p:spPr>
          <a:xfrm flipV="1">
            <a:off x="2272712" y="102386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42" name="Freeform: Shape 8041">
            <a:extLst>
              <a:ext uri="{FF2B5EF4-FFF2-40B4-BE49-F238E27FC236}">
                <a16:creationId xmlns:a16="http://schemas.microsoft.com/office/drawing/2014/main" id="{CF1E4E8B-D8B7-4960-045F-40F5C15B1CA6}"/>
              </a:ext>
            </a:extLst>
          </p:cNvPr>
          <p:cNvSpPr/>
          <p:nvPr/>
        </p:nvSpPr>
        <p:spPr>
          <a:xfrm flipV="1">
            <a:off x="2364575" y="102386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41" name="Freeform: Shape 8040">
            <a:extLst>
              <a:ext uri="{FF2B5EF4-FFF2-40B4-BE49-F238E27FC236}">
                <a16:creationId xmlns:a16="http://schemas.microsoft.com/office/drawing/2014/main" id="{165D6AAE-C0BC-75BA-90CE-3A91EC18A6DD}"/>
              </a:ext>
            </a:extLst>
          </p:cNvPr>
          <p:cNvSpPr/>
          <p:nvPr/>
        </p:nvSpPr>
        <p:spPr>
          <a:xfrm flipV="1">
            <a:off x="2456440" y="1023864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6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40" name="Freeform: Shape 8039">
            <a:extLst>
              <a:ext uri="{FF2B5EF4-FFF2-40B4-BE49-F238E27FC236}">
                <a16:creationId xmlns:a16="http://schemas.microsoft.com/office/drawing/2014/main" id="{A2E9D5A3-5F04-00F1-401E-A91CADD4C342}"/>
              </a:ext>
            </a:extLst>
          </p:cNvPr>
          <p:cNvSpPr/>
          <p:nvPr/>
        </p:nvSpPr>
        <p:spPr>
          <a:xfrm flipV="1">
            <a:off x="2640164" y="102386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39" name="Freeform: Shape 8038">
            <a:extLst>
              <a:ext uri="{FF2B5EF4-FFF2-40B4-BE49-F238E27FC236}">
                <a16:creationId xmlns:a16="http://schemas.microsoft.com/office/drawing/2014/main" id="{24B82C15-8046-A1EE-C5E0-36E2FB1EAF07}"/>
              </a:ext>
            </a:extLst>
          </p:cNvPr>
          <p:cNvSpPr/>
          <p:nvPr/>
        </p:nvSpPr>
        <p:spPr>
          <a:xfrm flipV="1">
            <a:off x="2732026" y="102386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38" name="Freeform: Shape 8037">
            <a:extLst>
              <a:ext uri="{FF2B5EF4-FFF2-40B4-BE49-F238E27FC236}">
                <a16:creationId xmlns:a16="http://schemas.microsoft.com/office/drawing/2014/main" id="{33D6AF19-1C5C-FF2D-A565-CF231561B289}"/>
              </a:ext>
            </a:extLst>
          </p:cNvPr>
          <p:cNvSpPr/>
          <p:nvPr/>
        </p:nvSpPr>
        <p:spPr>
          <a:xfrm flipV="1">
            <a:off x="2823891" y="1023864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6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37" name="Freeform: Shape 8036">
            <a:extLst>
              <a:ext uri="{FF2B5EF4-FFF2-40B4-BE49-F238E27FC236}">
                <a16:creationId xmlns:a16="http://schemas.microsoft.com/office/drawing/2014/main" id="{0990DCD1-1A4C-DA86-0B38-67079EA49186}"/>
              </a:ext>
            </a:extLst>
          </p:cNvPr>
          <p:cNvSpPr/>
          <p:nvPr/>
        </p:nvSpPr>
        <p:spPr>
          <a:xfrm flipV="1">
            <a:off x="2915752" y="102386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36" name="Freeform: Shape 8035">
            <a:extLst>
              <a:ext uri="{FF2B5EF4-FFF2-40B4-BE49-F238E27FC236}">
                <a16:creationId xmlns:a16="http://schemas.microsoft.com/office/drawing/2014/main" id="{AE4F2EA5-9C65-0A34-C59B-12E660322462}"/>
              </a:ext>
            </a:extLst>
          </p:cNvPr>
          <p:cNvSpPr/>
          <p:nvPr/>
        </p:nvSpPr>
        <p:spPr>
          <a:xfrm flipV="1">
            <a:off x="3283203" y="102386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35" name="Freeform: Shape 8034">
            <a:extLst>
              <a:ext uri="{FF2B5EF4-FFF2-40B4-BE49-F238E27FC236}">
                <a16:creationId xmlns:a16="http://schemas.microsoft.com/office/drawing/2014/main" id="{6295DA06-E144-F8CC-E8E7-AA74B35A62C0}"/>
              </a:ext>
            </a:extLst>
          </p:cNvPr>
          <p:cNvSpPr/>
          <p:nvPr/>
        </p:nvSpPr>
        <p:spPr>
          <a:xfrm flipV="1">
            <a:off x="3466929" y="102386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34" name="Freeform: Shape 8033">
            <a:extLst>
              <a:ext uri="{FF2B5EF4-FFF2-40B4-BE49-F238E27FC236}">
                <a16:creationId xmlns:a16="http://schemas.microsoft.com/office/drawing/2014/main" id="{0D535B4E-B568-CCFC-058D-03FDA1D7673D}"/>
              </a:ext>
            </a:extLst>
          </p:cNvPr>
          <p:cNvSpPr/>
          <p:nvPr/>
        </p:nvSpPr>
        <p:spPr>
          <a:xfrm flipV="1">
            <a:off x="3650654" y="1023864"/>
            <a:ext cx="75357" cy="77573"/>
          </a:xfrm>
          <a:custGeom>
            <a:avLst/>
            <a:gdLst>
              <a:gd name="connsiteX0" fmla="*/ 37678 w 75357"/>
              <a:gd name="connsiteY0" fmla="*/ 77573 h 77573"/>
              <a:gd name="connsiteX1" fmla="*/ 75357 w 75357"/>
              <a:gd name="connsiteY1" fmla="*/ 38786 h 77573"/>
              <a:gd name="connsiteX2" fmla="*/ 37678 w 75357"/>
              <a:gd name="connsiteY2" fmla="*/ 0 h 77573"/>
              <a:gd name="connsiteX3" fmla="*/ 0 w 75357"/>
              <a:gd name="connsiteY3" fmla="*/ 38786 h 77573"/>
              <a:gd name="connsiteX4" fmla="*/ 37678 w 75357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3">
                <a:moveTo>
                  <a:pt x="37678" y="77573"/>
                </a:moveTo>
                <a:cubicBezTo>
                  <a:pt x="58485" y="77573"/>
                  <a:pt x="75357" y="60205"/>
                  <a:pt x="75357" y="38786"/>
                </a:cubicBezTo>
                <a:cubicBezTo>
                  <a:pt x="75357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33" name="Freeform: Shape 8032">
            <a:extLst>
              <a:ext uri="{FF2B5EF4-FFF2-40B4-BE49-F238E27FC236}">
                <a16:creationId xmlns:a16="http://schemas.microsoft.com/office/drawing/2014/main" id="{5F37FFA1-7387-D5B0-0D01-D0CB85A51DA1}"/>
              </a:ext>
            </a:extLst>
          </p:cNvPr>
          <p:cNvSpPr/>
          <p:nvPr/>
        </p:nvSpPr>
        <p:spPr>
          <a:xfrm flipV="1">
            <a:off x="3742517" y="102386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32" name="Freeform: Shape 8031">
            <a:extLst>
              <a:ext uri="{FF2B5EF4-FFF2-40B4-BE49-F238E27FC236}">
                <a16:creationId xmlns:a16="http://schemas.microsoft.com/office/drawing/2014/main" id="{5E50614C-70FB-6682-74CF-078D0F876F66}"/>
              </a:ext>
            </a:extLst>
          </p:cNvPr>
          <p:cNvSpPr/>
          <p:nvPr/>
        </p:nvSpPr>
        <p:spPr>
          <a:xfrm flipV="1">
            <a:off x="4385556" y="102386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31" name="Freeform: Shape 8030">
            <a:extLst>
              <a:ext uri="{FF2B5EF4-FFF2-40B4-BE49-F238E27FC236}">
                <a16:creationId xmlns:a16="http://schemas.microsoft.com/office/drawing/2014/main" id="{B6D597CD-A66D-2B63-A4F0-CA38F1627174}"/>
              </a:ext>
            </a:extLst>
          </p:cNvPr>
          <p:cNvSpPr/>
          <p:nvPr/>
        </p:nvSpPr>
        <p:spPr>
          <a:xfrm flipV="1">
            <a:off x="4477419" y="102386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4" y="77573"/>
                  <a:pt x="75356" y="60205"/>
                  <a:pt x="75356" y="38786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30" name="Freeform: Shape 8029">
            <a:extLst>
              <a:ext uri="{FF2B5EF4-FFF2-40B4-BE49-F238E27FC236}">
                <a16:creationId xmlns:a16="http://schemas.microsoft.com/office/drawing/2014/main" id="{CAF0283E-9B76-A221-6A4C-E4988622445B}"/>
              </a:ext>
            </a:extLst>
          </p:cNvPr>
          <p:cNvSpPr/>
          <p:nvPr/>
        </p:nvSpPr>
        <p:spPr>
          <a:xfrm flipV="1">
            <a:off x="4569282" y="102386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29" name="Freeform: Shape 8028">
            <a:extLst>
              <a:ext uri="{FF2B5EF4-FFF2-40B4-BE49-F238E27FC236}">
                <a16:creationId xmlns:a16="http://schemas.microsoft.com/office/drawing/2014/main" id="{2D6C53E6-AA84-387E-761D-7CC261D8D6FE}"/>
              </a:ext>
            </a:extLst>
          </p:cNvPr>
          <p:cNvSpPr/>
          <p:nvPr/>
        </p:nvSpPr>
        <p:spPr>
          <a:xfrm flipV="1">
            <a:off x="4661147" y="1023864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6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28" name="Freeform: Shape 8027">
            <a:extLst>
              <a:ext uri="{FF2B5EF4-FFF2-40B4-BE49-F238E27FC236}">
                <a16:creationId xmlns:a16="http://schemas.microsoft.com/office/drawing/2014/main" id="{AA78448B-43D3-CFBC-A0E0-624ED08D1D27}"/>
              </a:ext>
            </a:extLst>
          </p:cNvPr>
          <p:cNvSpPr/>
          <p:nvPr/>
        </p:nvSpPr>
        <p:spPr>
          <a:xfrm flipV="1">
            <a:off x="4753008" y="102386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4" y="77573"/>
                  <a:pt x="75356" y="60205"/>
                  <a:pt x="75356" y="38786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27" name="Freeform: Shape 8026">
            <a:extLst>
              <a:ext uri="{FF2B5EF4-FFF2-40B4-BE49-F238E27FC236}">
                <a16:creationId xmlns:a16="http://schemas.microsoft.com/office/drawing/2014/main" id="{FFDA9E37-1D4E-BBCE-56C6-1368BE201826}"/>
              </a:ext>
            </a:extLst>
          </p:cNvPr>
          <p:cNvSpPr/>
          <p:nvPr/>
        </p:nvSpPr>
        <p:spPr>
          <a:xfrm flipV="1">
            <a:off x="4844870" y="102386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26" name="Freeform: Shape 8025">
            <a:extLst>
              <a:ext uri="{FF2B5EF4-FFF2-40B4-BE49-F238E27FC236}">
                <a16:creationId xmlns:a16="http://schemas.microsoft.com/office/drawing/2014/main" id="{F58BE2E0-1F88-B4DD-E76E-F09E8951A599}"/>
              </a:ext>
            </a:extLst>
          </p:cNvPr>
          <p:cNvSpPr/>
          <p:nvPr/>
        </p:nvSpPr>
        <p:spPr>
          <a:xfrm flipV="1">
            <a:off x="4936733" y="102386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25" name="Freeform: Shape 8024">
            <a:extLst>
              <a:ext uri="{FF2B5EF4-FFF2-40B4-BE49-F238E27FC236}">
                <a16:creationId xmlns:a16="http://schemas.microsoft.com/office/drawing/2014/main" id="{CE12E850-A75F-3690-FB94-04914F5F5416}"/>
              </a:ext>
            </a:extLst>
          </p:cNvPr>
          <p:cNvSpPr/>
          <p:nvPr/>
        </p:nvSpPr>
        <p:spPr>
          <a:xfrm flipV="1">
            <a:off x="5028599" y="1023864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3" y="77573"/>
                  <a:pt x="75355" y="60205"/>
                  <a:pt x="75355" y="38786"/>
                </a:cubicBezTo>
                <a:cubicBezTo>
                  <a:pt x="75355" y="17368"/>
                  <a:pt x="58483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24" name="Freeform: Shape 8023">
            <a:extLst>
              <a:ext uri="{FF2B5EF4-FFF2-40B4-BE49-F238E27FC236}">
                <a16:creationId xmlns:a16="http://schemas.microsoft.com/office/drawing/2014/main" id="{D55A8D6E-6CA7-24BB-52F6-39A27EF1DDFA}"/>
              </a:ext>
            </a:extLst>
          </p:cNvPr>
          <p:cNvSpPr/>
          <p:nvPr/>
        </p:nvSpPr>
        <p:spPr>
          <a:xfrm flipV="1">
            <a:off x="5120459" y="102386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23" name="Freeform: Shape 8022">
            <a:extLst>
              <a:ext uri="{FF2B5EF4-FFF2-40B4-BE49-F238E27FC236}">
                <a16:creationId xmlns:a16="http://schemas.microsoft.com/office/drawing/2014/main" id="{410637D6-673D-1BD9-0ECF-75C656BDC6D7}"/>
              </a:ext>
            </a:extLst>
          </p:cNvPr>
          <p:cNvSpPr/>
          <p:nvPr/>
        </p:nvSpPr>
        <p:spPr>
          <a:xfrm flipV="1">
            <a:off x="5212321" y="102386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22" name="Freeform: Shape 8021">
            <a:extLst>
              <a:ext uri="{FF2B5EF4-FFF2-40B4-BE49-F238E27FC236}">
                <a16:creationId xmlns:a16="http://schemas.microsoft.com/office/drawing/2014/main" id="{45B46D71-0063-BB43-8499-4FCD53EE05CA}"/>
              </a:ext>
            </a:extLst>
          </p:cNvPr>
          <p:cNvSpPr/>
          <p:nvPr/>
        </p:nvSpPr>
        <p:spPr>
          <a:xfrm flipV="1">
            <a:off x="7141436" y="102386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6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21" name="Freeform: Shape 8020">
            <a:extLst>
              <a:ext uri="{FF2B5EF4-FFF2-40B4-BE49-F238E27FC236}">
                <a16:creationId xmlns:a16="http://schemas.microsoft.com/office/drawing/2014/main" id="{DA5AE128-4414-E591-0A65-95B95C7859AB}"/>
              </a:ext>
            </a:extLst>
          </p:cNvPr>
          <p:cNvSpPr/>
          <p:nvPr/>
        </p:nvSpPr>
        <p:spPr>
          <a:xfrm flipV="1">
            <a:off x="7508887" y="1023864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20" name="Freeform: Shape 8019">
            <a:extLst>
              <a:ext uri="{FF2B5EF4-FFF2-40B4-BE49-F238E27FC236}">
                <a16:creationId xmlns:a16="http://schemas.microsoft.com/office/drawing/2014/main" id="{DC1EE329-BD62-6247-4304-288743F52B94}"/>
              </a:ext>
            </a:extLst>
          </p:cNvPr>
          <p:cNvSpPr/>
          <p:nvPr/>
        </p:nvSpPr>
        <p:spPr>
          <a:xfrm flipV="1">
            <a:off x="7876338" y="102386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19" name="Freeform: Shape 8018">
            <a:extLst>
              <a:ext uri="{FF2B5EF4-FFF2-40B4-BE49-F238E27FC236}">
                <a16:creationId xmlns:a16="http://schemas.microsoft.com/office/drawing/2014/main" id="{E887ED04-F7F7-5BF8-E88E-4658012E9EBA}"/>
              </a:ext>
            </a:extLst>
          </p:cNvPr>
          <p:cNvSpPr/>
          <p:nvPr/>
        </p:nvSpPr>
        <p:spPr>
          <a:xfrm flipV="1">
            <a:off x="7968203" y="1023864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6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18" name="Freeform: Shape 8017">
            <a:extLst>
              <a:ext uri="{FF2B5EF4-FFF2-40B4-BE49-F238E27FC236}">
                <a16:creationId xmlns:a16="http://schemas.microsoft.com/office/drawing/2014/main" id="{17B63431-7A4F-11E8-62BB-3E308451E2D5}"/>
              </a:ext>
            </a:extLst>
          </p:cNvPr>
          <p:cNvSpPr/>
          <p:nvPr/>
        </p:nvSpPr>
        <p:spPr>
          <a:xfrm flipV="1">
            <a:off x="8060064" y="1023864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17" name="Freeform: Shape 8016">
            <a:extLst>
              <a:ext uri="{FF2B5EF4-FFF2-40B4-BE49-F238E27FC236}">
                <a16:creationId xmlns:a16="http://schemas.microsoft.com/office/drawing/2014/main" id="{9DB4598A-09C6-EE03-041A-582FEF275456}"/>
              </a:ext>
            </a:extLst>
          </p:cNvPr>
          <p:cNvSpPr/>
          <p:nvPr/>
        </p:nvSpPr>
        <p:spPr>
          <a:xfrm flipV="1">
            <a:off x="8151926" y="102386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16" name="Freeform: Shape 8015">
            <a:extLst>
              <a:ext uri="{FF2B5EF4-FFF2-40B4-BE49-F238E27FC236}">
                <a16:creationId xmlns:a16="http://schemas.microsoft.com/office/drawing/2014/main" id="{E479CDD1-2EC5-3DA9-5341-BEE9F00E6B73}"/>
              </a:ext>
            </a:extLst>
          </p:cNvPr>
          <p:cNvSpPr/>
          <p:nvPr/>
        </p:nvSpPr>
        <p:spPr>
          <a:xfrm flipV="1">
            <a:off x="8243789" y="102386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6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15" name="Freeform: Shape 8014">
            <a:extLst>
              <a:ext uri="{FF2B5EF4-FFF2-40B4-BE49-F238E27FC236}">
                <a16:creationId xmlns:a16="http://schemas.microsoft.com/office/drawing/2014/main" id="{26B47494-E706-81CD-D4A8-E287B71FA394}"/>
              </a:ext>
            </a:extLst>
          </p:cNvPr>
          <p:cNvSpPr/>
          <p:nvPr/>
        </p:nvSpPr>
        <p:spPr>
          <a:xfrm flipV="1">
            <a:off x="8335654" y="1023864"/>
            <a:ext cx="75354" cy="77573"/>
          </a:xfrm>
          <a:custGeom>
            <a:avLst/>
            <a:gdLst>
              <a:gd name="connsiteX0" fmla="*/ 37684 w 75354"/>
              <a:gd name="connsiteY0" fmla="*/ 77573 h 77573"/>
              <a:gd name="connsiteX1" fmla="*/ 75354 w 75354"/>
              <a:gd name="connsiteY1" fmla="*/ 38786 h 77573"/>
              <a:gd name="connsiteX2" fmla="*/ 37684 w 75354"/>
              <a:gd name="connsiteY2" fmla="*/ 0 h 77573"/>
              <a:gd name="connsiteX3" fmla="*/ 0 w 75354"/>
              <a:gd name="connsiteY3" fmla="*/ 38786 h 77573"/>
              <a:gd name="connsiteX4" fmla="*/ 37684 w 75354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4" h="77573">
                <a:moveTo>
                  <a:pt x="37684" y="77573"/>
                </a:moveTo>
                <a:cubicBezTo>
                  <a:pt x="58491" y="77573"/>
                  <a:pt x="75354" y="60205"/>
                  <a:pt x="75354" y="38786"/>
                </a:cubicBezTo>
                <a:cubicBezTo>
                  <a:pt x="75354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6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14" name="Freeform: Shape 8013">
            <a:extLst>
              <a:ext uri="{FF2B5EF4-FFF2-40B4-BE49-F238E27FC236}">
                <a16:creationId xmlns:a16="http://schemas.microsoft.com/office/drawing/2014/main" id="{E846AD22-6BA9-BBBF-8F35-AAB13494B2A9}"/>
              </a:ext>
            </a:extLst>
          </p:cNvPr>
          <p:cNvSpPr/>
          <p:nvPr/>
        </p:nvSpPr>
        <p:spPr>
          <a:xfrm flipV="1">
            <a:off x="8427515" y="1023864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13" name="Freeform: Shape 8012">
            <a:extLst>
              <a:ext uri="{FF2B5EF4-FFF2-40B4-BE49-F238E27FC236}">
                <a16:creationId xmlns:a16="http://schemas.microsoft.com/office/drawing/2014/main" id="{505A64C8-E61A-6DA4-322A-BCBD50D68DCC}"/>
              </a:ext>
            </a:extLst>
          </p:cNvPr>
          <p:cNvSpPr/>
          <p:nvPr/>
        </p:nvSpPr>
        <p:spPr>
          <a:xfrm flipV="1">
            <a:off x="8519377" y="102386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12" name="Freeform: Shape 8011">
            <a:extLst>
              <a:ext uri="{FF2B5EF4-FFF2-40B4-BE49-F238E27FC236}">
                <a16:creationId xmlns:a16="http://schemas.microsoft.com/office/drawing/2014/main" id="{C03257C7-2107-7B8F-5FE5-48ADBED935B5}"/>
              </a:ext>
            </a:extLst>
          </p:cNvPr>
          <p:cNvSpPr/>
          <p:nvPr/>
        </p:nvSpPr>
        <p:spPr>
          <a:xfrm flipV="1">
            <a:off x="8611240" y="102386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6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11" name="Freeform: Shape 8010">
            <a:extLst>
              <a:ext uri="{FF2B5EF4-FFF2-40B4-BE49-F238E27FC236}">
                <a16:creationId xmlns:a16="http://schemas.microsoft.com/office/drawing/2014/main" id="{262598EB-AC17-FA53-BA32-F816AC8CFC71}"/>
              </a:ext>
            </a:extLst>
          </p:cNvPr>
          <p:cNvSpPr/>
          <p:nvPr/>
        </p:nvSpPr>
        <p:spPr>
          <a:xfrm flipV="1">
            <a:off x="8703106" y="1023864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6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10" name="Freeform: Shape 8009">
            <a:extLst>
              <a:ext uri="{FF2B5EF4-FFF2-40B4-BE49-F238E27FC236}">
                <a16:creationId xmlns:a16="http://schemas.microsoft.com/office/drawing/2014/main" id="{77E83FCF-9C0C-C116-4BAA-83946EC963BC}"/>
              </a:ext>
            </a:extLst>
          </p:cNvPr>
          <p:cNvSpPr/>
          <p:nvPr/>
        </p:nvSpPr>
        <p:spPr>
          <a:xfrm flipV="1">
            <a:off x="8794966" y="1023864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09" name="Freeform: Shape 8008">
            <a:extLst>
              <a:ext uri="{FF2B5EF4-FFF2-40B4-BE49-F238E27FC236}">
                <a16:creationId xmlns:a16="http://schemas.microsoft.com/office/drawing/2014/main" id="{966D0AD0-25A3-1431-9281-670E152F53BA}"/>
              </a:ext>
            </a:extLst>
          </p:cNvPr>
          <p:cNvSpPr/>
          <p:nvPr/>
        </p:nvSpPr>
        <p:spPr>
          <a:xfrm flipV="1">
            <a:off x="8886828" y="102386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08" name="Freeform: Shape 8007">
            <a:extLst>
              <a:ext uri="{FF2B5EF4-FFF2-40B4-BE49-F238E27FC236}">
                <a16:creationId xmlns:a16="http://schemas.microsoft.com/office/drawing/2014/main" id="{01878CDE-308B-3968-0CFF-CD48B36B83F0}"/>
              </a:ext>
            </a:extLst>
          </p:cNvPr>
          <p:cNvSpPr/>
          <p:nvPr/>
        </p:nvSpPr>
        <p:spPr>
          <a:xfrm flipV="1">
            <a:off x="8978692" y="1023864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07" name="Freeform: Shape 8006">
            <a:extLst>
              <a:ext uri="{FF2B5EF4-FFF2-40B4-BE49-F238E27FC236}">
                <a16:creationId xmlns:a16="http://schemas.microsoft.com/office/drawing/2014/main" id="{B7BB4286-3DC4-C231-9884-EF0A136F442F}"/>
              </a:ext>
            </a:extLst>
          </p:cNvPr>
          <p:cNvSpPr/>
          <p:nvPr/>
        </p:nvSpPr>
        <p:spPr>
          <a:xfrm flipV="1">
            <a:off x="9070557" y="1023864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06" name="Freeform: Shape 8005">
            <a:extLst>
              <a:ext uri="{FF2B5EF4-FFF2-40B4-BE49-F238E27FC236}">
                <a16:creationId xmlns:a16="http://schemas.microsoft.com/office/drawing/2014/main" id="{E99E1555-FE39-9BD8-8281-73728DDAC0ED}"/>
              </a:ext>
            </a:extLst>
          </p:cNvPr>
          <p:cNvSpPr/>
          <p:nvPr/>
        </p:nvSpPr>
        <p:spPr>
          <a:xfrm flipV="1">
            <a:off x="9162417" y="1023864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05" name="Freeform: Shape 8004">
            <a:extLst>
              <a:ext uri="{FF2B5EF4-FFF2-40B4-BE49-F238E27FC236}">
                <a16:creationId xmlns:a16="http://schemas.microsoft.com/office/drawing/2014/main" id="{711C7AF0-BF7A-E7C2-B1A2-5C7C2926DE05}"/>
              </a:ext>
            </a:extLst>
          </p:cNvPr>
          <p:cNvSpPr/>
          <p:nvPr/>
        </p:nvSpPr>
        <p:spPr>
          <a:xfrm flipV="1">
            <a:off x="9254279" y="1023864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04" name="Freeform: Shape 8003">
            <a:extLst>
              <a:ext uri="{FF2B5EF4-FFF2-40B4-BE49-F238E27FC236}">
                <a16:creationId xmlns:a16="http://schemas.microsoft.com/office/drawing/2014/main" id="{6B460683-A096-70C5-F30B-8DCDFB28D08E}"/>
              </a:ext>
            </a:extLst>
          </p:cNvPr>
          <p:cNvSpPr/>
          <p:nvPr/>
        </p:nvSpPr>
        <p:spPr>
          <a:xfrm flipV="1">
            <a:off x="9346142" y="102386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03" name="Freeform: Shape 8002">
            <a:extLst>
              <a:ext uri="{FF2B5EF4-FFF2-40B4-BE49-F238E27FC236}">
                <a16:creationId xmlns:a16="http://schemas.microsoft.com/office/drawing/2014/main" id="{8FEB51A0-3241-9643-84C7-76E4EEECB98B}"/>
              </a:ext>
            </a:extLst>
          </p:cNvPr>
          <p:cNvSpPr/>
          <p:nvPr/>
        </p:nvSpPr>
        <p:spPr>
          <a:xfrm flipV="1">
            <a:off x="9438007" y="1023864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6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02" name="Freeform: Shape 8001">
            <a:extLst>
              <a:ext uri="{FF2B5EF4-FFF2-40B4-BE49-F238E27FC236}">
                <a16:creationId xmlns:a16="http://schemas.microsoft.com/office/drawing/2014/main" id="{DC5B1D4E-2DD9-35B5-ABDB-D32BF0F65237}"/>
              </a:ext>
            </a:extLst>
          </p:cNvPr>
          <p:cNvSpPr/>
          <p:nvPr/>
        </p:nvSpPr>
        <p:spPr>
          <a:xfrm flipV="1">
            <a:off x="9529868" y="1023864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01" name="Freeform: Shape 8000">
            <a:extLst>
              <a:ext uri="{FF2B5EF4-FFF2-40B4-BE49-F238E27FC236}">
                <a16:creationId xmlns:a16="http://schemas.microsoft.com/office/drawing/2014/main" id="{7D622D3E-9ABD-9D25-BF59-F33D6CCD461F}"/>
              </a:ext>
            </a:extLst>
          </p:cNvPr>
          <p:cNvSpPr/>
          <p:nvPr/>
        </p:nvSpPr>
        <p:spPr>
          <a:xfrm flipV="1">
            <a:off x="9621730" y="102386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000" name="Freeform: Shape 7999">
            <a:extLst>
              <a:ext uri="{FF2B5EF4-FFF2-40B4-BE49-F238E27FC236}">
                <a16:creationId xmlns:a16="http://schemas.microsoft.com/office/drawing/2014/main" id="{35A8051C-8912-AA5F-2FBA-05DEBEDB2103}"/>
              </a:ext>
            </a:extLst>
          </p:cNvPr>
          <p:cNvSpPr/>
          <p:nvPr/>
        </p:nvSpPr>
        <p:spPr>
          <a:xfrm flipV="1">
            <a:off x="9713592" y="102386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6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99" name="Freeform: Shape 7998">
            <a:extLst>
              <a:ext uri="{FF2B5EF4-FFF2-40B4-BE49-F238E27FC236}">
                <a16:creationId xmlns:a16="http://schemas.microsoft.com/office/drawing/2014/main" id="{4ED72184-F30C-01F5-D539-E71C60D67FE7}"/>
              </a:ext>
            </a:extLst>
          </p:cNvPr>
          <p:cNvSpPr/>
          <p:nvPr/>
        </p:nvSpPr>
        <p:spPr>
          <a:xfrm flipV="1">
            <a:off x="9805459" y="1023864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6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98" name="Freeform: Shape 7997">
            <a:extLst>
              <a:ext uri="{FF2B5EF4-FFF2-40B4-BE49-F238E27FC236}">
                <a16:creationId xmlns:a16="http://schemas.microsoft.com/office/drawing/2014/main" id="{FF189557-D782-38DE-1F06-AE9F84CFD61D}"/>
              </a:ext>
            </a:extLst>
          </p:cNvPr>
          <p:cNvSpPr/>
          <p:nvPr/>
        </p:nvSpPr>
        <p:spPr>
          <a:xfrm flipV="1">
            <a:off x="9897319" y="1023864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97" name="Freeform: Shape 7996">
            <a:extLst>
              <a:ext uri="{FF2B5EF4-FFF2-40B4-BE49-F238E27FC236}">
                <a16:creationId xmlns:a16="http://schemas.microsoft.com/office/drawing/2014/main" id="{0886BBCD-341E-C9A1-9A86-8431F67F4A09}"/>
              </a:ext>
            </a:extLst>
          </p:cNvPr>
          <p:cNvSpPr/>
          <p:nvPr/>
        </p:nvSpPr>
        <p:spPr>
          <a:xfrm flipV="1">
            <a:off x="9989181" y="102386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96" name="Freeform: Shape 7995">
            <a:extLst>
              <a:ext uri="{FF2B5EF4-FFF2-40B4-BE49-F238E27FC236}">
                <a16:creationId xmlns:a16="http://schemas.microsoft.com/office/drawing/2014/main" id="{10B28EA8-55B5-3BAF-349A-EEB92BC5E179}"/>
              </a:ext>
            </a:extLst>
          </p:cNvPr>
          <p:cNvSpPr/>
          <p:nvPr/>
        </p:nvSpPr>
        <p:spPr>
          <a:xfrm flipV="1">
            <a:off x="10081044" y="1023864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95" name="Freeform: Shape 7994">
            <a:extLst>
              <a:ext uri="{FF2B5EF4-FFF2-40B4-BE49-F238E27FC236}">
                <a16:creationId xmlns:a16="http://schemas.microsoft.com/office/drawing/2014/main" id="{5B2D24F6-3F4C-971B-CDDE-DC984CCAB3ED}"/>
              </a:ext>
            </a:extLst>
          </p:cNvPr>
          <p:cNvSpPr/>
          <p:nvPr/>
        </p:nvSpPr>
        <p:spPr>
          <a:xfrm flipV="1">
            <a:off x="10172910" y="1023864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94" name="Freeform: Shape 7993">
            <a:extLst>
              <a:ext uri="{FF2B5EF4-FFF2-40B4-BE49-F238E27FC236}">
                <a16:creationId xmlns:a16="http://schemas.microsoft.com/office/drawing/2014/main" id="{91D20A75-B266-BDCD-9698-0EF6A4E7DFE5}"/>
              </a:ext>
            </a:extLst>
          </p:cNvPr>
          <p:cNvSpPr/>
          <p:nvPr/>
        </p:nvSpPr>
        <p:spPr>
          <a:xfrm flipV="1">
            <a:off x="10264770" y="1023864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93" name="Freeform: Shape 7992">
            <a:extLst>
              <a:ext uri="{FF2B5EF4-FFF2-40B4-BE49-F238E27FC236}">
                <a16:creationId xmlns:a16="http://schemas.microsoft.com/office/drawing/2014/main" id="{16EE4F28-C2F6-485A-9B32-B630E8FCB9D1}"/>
              </a:ext>
            </a:extLst>
          </p:cNvPr>
          <p:cNvSpPr/>
          <p:nvPr/>
        </p:nvSpPr>
        <p:spPr>
          <a:xfrm flipV="1">
            <a:off x="10356633" y="1023864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92" name="Freeform: Shape 7991">
            <a:extLst>
              <a:ext uri="{FF2B5EF4-FFF2-40B4-BE49-F238E27FC236}">
                <a16:creationId xmlns:a16="http://schemas.microsoft.com/office/drawing/2014/main" id="{C1F961BC-EB9A-C3DF-2399-35886D149DFD}"/>
              </a:ext>
            </a:extLst>
          </p:cNvPr>
          <p:cNvSpPr/>
          <p:nvPr/>
        </p:nvSpPr>
        <p:spPr>
          <a:xfrm flipV="1">
            <a:off x="10448495" y="102386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91" name="Freeform: Shape 7990">
            <a:extLst>
              <a:ext uri="{FF2B5EF4-FFF2-40B4-BE49-F238E27FC236}">
                <a16:creationId xmlns:a16="http://schemas.microsoft.com/office/drawing/2014/main" id="{648B6F8A-973C-5708-2FE0-5BFC5D9B168F}"/>
              </a:ext>
            </a:extLst>
          </p:cNvPr>
          <p:cNvSpPr/>
          <p:nvPr/>
        </p:nvSpPr>
        <p:spPr>
          <a:xfrm flipV="1">
            <a:off x="10540361" y="1023864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6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90" name="Freeform: Shape 7989">
            <a:extLst>
              <a:ext uri="{FF2B5EF4-FFF2-40B4-BE49-F238E27FC236}">
                <a16:creationId xmlns:a16="http://schemas.microsoft.com/office/drawing/2014/main" id="{2374EB06-37A4-6966-E937-653D0E203D09}"/>
              </a:ext>
            </a:extLst>
          </p:cNvPr>
          <p:cNvSpPr/>
          <p:nvPr/>
        </p:nvSpPr>
        <p:spPr>
          <a:xfrm flipV="1">
            <a:off x="10632222" y="1023864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89" name="Freeform: Shape 7988">
            <a:extLst>
              <a:ext uri="{FF2B5EF4-FFF2-40B4-BE49-F238E27FC236}">
                <a16:creationId xmlns:a16="http://schemas.microsoft.com/office/drawing/2014/main" id="{9705F525-A06E-A918-33F6-20608C66BD86}"/>
              </a:ext>
            </a:extLst>
          </p:cNvPr>
          <p:cNvSpPr/>
          <p:nvPr/>
        </p:nvSpPr>
        <p:spPr>
          <a:xfrm flipV="1">
            <a:off x="10724084" y="102386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88" name="Freeform: Shape 7987">
            <a:extLst>
              <a:ext uri="{FF2B5EF4-FFF2-40B4-BE49-F238E27FC236}">
                <a16:creationId xmlns:a16="http://schemas.microsoft.com/office/drawing/2014/main" id="{B5C78B12-880F-6457-3AFC-C02A26D8A458}"/>
              </a:ext>
            </a:extLst>
          </p:cNvPr>
          <p:cNvSpPr/>
          <p:nvPr/>
        </p:nvSpPr>
        <p:spPr>
          <a:xfrm flipV="1">
            <a:off x="10815946" y="102386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6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87" name="Freeform: Shape 7986">
            <a:extLst>
              <a:ext uri="{FF2B5EF4-FFF2-40B4-BE49-F238E27FC236}">
                <a16:creationId xmlns:a16="http://schemas.microsoft.com/office/drawing/2014/main" id="{FF2ACAF2-3A36-5351-A50D-D67DD48C1723}"/>
              </a:ext>
            </a:extLst>
          </p:cNvPr>
          <p:cNvSpPr/>
          <p:nvPr/>
        </p:nvSpPr>
        <p:spPr>
          <a:xfrm flipV="1">
            <a:off x="894770" y="1118395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3" y="0"/>
                  <a:pt x="0" y="17368"/>
                  <a:pt x="0" y="38787"/>
                </a:cubicBezTo>
                <a:cubicBezTo>
                  <a:pt x="0" y="60205"/>
                  <a:pt x="16873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86" name="Freeform: Shape 7985">
            <a:extLst>
              <a:ext uri="{FF2B5EF4-FFF2-40B4-BE49-F238E27FC236}">
                <a16:creationId xmlns:a16="http://schemas.microsoft.com/office/drawing/2014/main" id="{270C201E-4C1A-33D0-A631-85E95E38BEBA}"/>
              </a:ext>
            </a:extLst>
          </p:cNvPr>
          <p:cNvSpPr/>
          <p:nvPr/>
        </p:nvSpPr>
        <p:spPr>
          <a:xfrm flipV="1">
            <a:off x="1262222" y="1118395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85" name="Freeform: Shape 7984">
            <a:extLst>
              <a:ext uri="{FF2B5EF4-FFF2-40B4-BE49-F238E27FC236}">
                <a16:creationId xmlns:a16="http://schemas.microsoft.com/office/drawing/2014/main" id="{EBAB8D78-23F0-2DA8-1E73-D00D80FF6FBD}"/>
              </a:ext>
            </a:extLst>
          </p:cNvPr>
          <p:cNvSpPr/>
          <p:nvPr/>
        </p:nvSpPr>
        <p:spPr>
          <a:xfrm flipV="1">
            <a:off x="1354086" y="1118395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84" name="Freeform: Shape 7983">
            <a:extLst>
              <a:ext uri="{FF2B5EF4-FFF2-40B4-BE49-F238E27FC236}">
                <a16:creationId xmlns:a16="http://schemas.microsoft.com/office/drawing/2014/main" id="{E6F3F6C3-558C-0A63-A3F1-D84C4EC44D84}"/>
              </a:ext>
            </a:extLst>
          </p:cNvPr>
          <p:cNvSpPr/>
          <p:nvPr/>
        </p:nvSpPr>
        <p:spPr>
          <a:xfrm flipV="1">
            <a:off x="1445947" y="1118395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83" name="Freeform: Shape 7982">
            <a:extLst>
              <a:ext uri="{FF2B5EF4-FFF2-40B4-BE49-F238E27FC236}">
                <a16:creationId xmlns:a16="http://schemas.microsoft.com/office/drawing/2014/main" id="{C46BCD77-D1CA-EB47-B71D-2F9FC03BB192}"/>
              </a:ext>
            </a:extLst>
          </p:cNvPr>
          <p:cNvSpPr/>
          <p:nvPr/>
        </p:nvSpPr>
        <p:spPr>
          <a:xfrm flipV="1">
            <a:off x="1537810" y="1118395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82" name="Freeform: Shape 7981">
            <a:extLst>
              <a:ext uri="{FF2B5EF4-FFF2-40B4-BE49-F238E27FC236}">
                <a16:creationId xmlns:a16="http://schemas.microsoft.com/office/drawing/2014/main" id="{39C25679-A0D2-C6C6-8BBB-2717CD0F6F29}"/>
              </a:ext>
            </a:extLst>
          </p:cNvPr>
          <p:cNvSpPr/>
          <p:nvPr/>
        </p:nvSpPr>
        <p:spPr>
          <a:xfrm flipV="1">
            <a:off x="1629672" y="1118395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81" name="Freeform: Shape 7980">
            <a:extLst>
              <a:ext uri="{FF2B5EF4-FFF2-40B4-BE49-F238E27FC236}">
                <a16:creationId xmlns:a16="http://schemas.microsoft.com/office/drawing/2014/main" id="{DC5ED39C-D697-CB15-9E73-187FFEEF2485}"/>
              </a:ext>
            </a:extLst>
          </p:cNvPr>
          <p:cNvSpPr/>
          <p:nvPr/>
        </p:nvSpPr>
        <p:spPr>
          <a:xfrm flipV="1">
            <a:off x="1721537" y="1118395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80" name="Freeform: Shape 7979">
            <a:extLst>
              <a:ext uri="{FF2B5EF4-FFF2-40B4-BE49-F238E27FC236}">
                <a16:creationId xmlns:a16="http://schemas.microsoft.com/office/drawing/2014/main" id="{53EED430-FE81-E366-00BB-7E0761D49BB9}"/>
              </a:ext>
            </a:extLst>
          </p:cNvPr>
          <p:cNvSpPr/>
          <p:nvPr/>
        </p:nvSpPr>
        <p:spPr>
          <a:xfrm flipV="1">
            <a:off x="1813399" y="1118395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79" name="Freeform: Shape 7978">
            <a:extLst>
              <a:ext uri="{FF2B5EF4-FFF2-40B4-BE49-F238E27FC236}">
                <a16:creationId xmlns:a16="http://schemas.microsoft.com/office/drawing/2014/main" id="{6669477C-16F6-676C-0115-C5ABD2D6F139}"/>
              </a:ext>
            </a:extLst>
          </p:cNvPr>
          <p:cNvSpPr/>
          <p:nvPr/>
        </p:nvSpPr>
        <p:spPr>
          <a:xfrm flipV="1">
            <a:off x="1905261" y="1118395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78" name="Freeform: Shape 7977">
            <a:extLst>
              <a:ext uri="{FF2B5EF4-FFF2-40B4-BE49-F238E27FC236}">
                <a16:creationId xmlns:a16="http://schemas.microsoft.com/office/drawing/2014/main" id="{7D9A5360-5662-3168-DF6C-27A1F6CEF785}"/>
              </a:ext>
            </a:extLst>
          </p:cNvPr>
          <p:cNvSpPr/>
          <p:nvPr/>
        </p:nvSpPr>
        <p:spPr>
          <a:xfrm flipV="1">
            <a:off x="1997123" y="1118395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3" y="0"/>
                  <a:pt x="0" y="17368"/>
                  <a:pt x="0" y="38787"/>
                </a:cubicBezTo>
                <a:cubicBezTo>
                  <a:pt x="0" y="60205"/>
                  <a:pt x="16873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77" name="Freeform: Shape 7976">
            <a:extLst>
              <a:ext uri="{FF2B5EF4-FFF2-40B4-BE49-F238E27FC236}">
                <a16:creationId xmlns:a16="http://schemas.microsoft.com/office/drawing/2014/main" id="{65C4B32F-C093-A6E0-C01B-C9D0F9F57392}"/>
              </a:ext>
            </a:extLst>
          </p:cNvPr>
          <p:cNvSpPr/>
          <p:nvPr/>
        </p:nvSpPr>
        <p:spPr>
          <a:xfrm flipV="1">
            <a:off x="2088989" y="1118395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76" name="Freeform: Shape 7975">
            <a:extLst>
              <a:ext uri="{FF2B5EF4-FFF2-40B4-BE49-F238E27FC236}">
                <a16:creationId xmlns:a16="http://schemas.microsoft.com/office/drawing/2014/main" id="{7EC6D12A-75F7-3434-7A19-ECD720D6AE85}"/>
              </a:ext>
            </a:extLst>
          </p:cNvPr>
          <p:cNvSpPr/>
          <p:nvPr/>
        </p:nvSpPr>
        <p:spPr>
          <a:xfrm flipV="1">
            <a:off x="2180850" y="1118395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75" name="Freeform: Shape 7974">
            <a:extLst>
              <a:ext uri="{FF2B5EF4-FFF2-40B4-BE49-F238E27FC236}">
                <a16:creationId xmlns:a16="http://schemas.microsoft.com/office/drawing/2014/main" id="{91F3D8C7-DE0A-4938-2A34-CD1ABF9AD6CB}"/>
              </a:ext>
            </a:extLst>
          </p:cNvPr>
          <p:cNvSpPr/>
          <p:nvPr/>
        </p:nvSpPr>
        <p:spPr>
          <a:xfrm flipV="1">
            <a:off x="2272712" y="1118395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74" name="Freeform: Shape 7973">
            <a:extLst>
              <a:ext uri="{FF2B5EF4-FFF2-40B4-BE49-F238E27FC236}">
                <a16:creationId xmlns:a16="http://schemas.microsoft.com/office/drawing/2014/main" id="{4E17807C-FBFC-418C-D781-A9E821189BF9}"/>
              </a:ext>
            </a:extLst>
          </p:cNvPr>
          <p:cNvSpPr/>
          <p:nvPr/>
        </p:nvSpPr>
        <p:spPr>
          <a:xfrm flipV="1">
            <a:off x="2364575" y="1118395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73" name="Freeform: Shape 7972">
            <a:extLst>
              <a:ext uri="{FF2B5EF4-FFF2-40B4-BE49-F238E27FC236}">
                <a16:creationId xmlns:a16="http://schemas.microsoft.com/office/drawing/2014/main" id="{782F7D42-E62D-98AB-557B-2AA9D734FA8D}"/>
              </a:ext>
            </a:extLst>
          </p:cNvPr>
          <p:cNvSpPr/>
          <p:nvPr/>
        </p:nvSpPr>
        <p:spPr>
          <a:xfrm flipV="1">
            <a:off x="2456440" y="1118395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72" name="Freeform: Shape 7971">
            <a:extLst>
              <a:ext uri="{FF2B5EF4-FFF2-40B4-BE49-F238E27FC236}">
                <a16:creationId xmlns:a16="http://schemas.microsoft.com/office/drawing/2014/main" id="{B11B365D-1F54-4FD8-FC6E-FBD270AC0E29}"/>
              </a:ext>
            </a:extLst>
          </p:cNvPr>
          <p:cNvSpPr/>
          <p:nvPr/>
        </p:nvSpPr>
        <p:spPr>
          <a:xfrm flipV="1">
            <a:off x="2548301" y="1118395"/>
            <a:ext cx="75357" cy="77573"/>
          </a:xfrm>
          <a:custGeom>
            <a:avLst/>
            <a:gdLst>
              <a:gd name="connsiteX0" fmla="*/ 37678 w 75357"/>
              <a:gd name="connsiteY0" fmla="*/ 77573 h 77573"/>
              <a:gd name="connsiteX1" fmla="*/ 75357 w 75357"/>
              <a:gd name="connsiteY1" fmla="*/ 38787 h 77573"/>
              <a:gd name="connsiteX2" fmla="*/ 37678 w 75357"/>
              <a:gd name="connsiteY2" fmla="*/ 0 h 77573"/>
              <a:gd name="connsiteX3" fmla="*/ 0 w 75357"/>
              <a:gd name="connsiteY3" fmla="*/ 38787 h 77573"/>
              <a:gd name="connsiteX4" fmla="*/ 37678 w 75357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3">
                <a:moveTo>
                  <a:pt x="37678" y="77573"/>
                </a:moveTo>
                <a:cubicBezTo>
                  <a:pt x="58485" y="77573"/>
                  <a:pt x="75357" y="60205"/>
                  <a:pt x="75357" y="38787"/>
                </a:cubicBezTo>
                <a:cubicBezTo>
                  <a:pt x="75357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71" name="Freeform: Shape 7970">
            <a:extLst>
              <a:ext uri="{FF2B5EF4-FFF2-40B4-BE49-F238E27FC236}">
                <a16:creationId xmlns:a16="http://schemas.microsoft.com/office/drawing/2014/main" id="{C63CDB71-8F5F-7B89-B07F-D2059B0DB60B}"/>
              </a:ext>
            </a:extLst>
          </p:cNvPr>
          <p:cNvSpPr/>
          <p:nvPr/>
        </p:nvSpPr>
        <p:spPr>
          <a:xfrm flipV="1">
            <a:off x="2732026" y="1118395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70" name="Freeform: Shape 7969">
            <a:extLst>
              <a:ext uri="{FF2B5EF4-FFF2-40B4-BE49-F238E27FC236}">
                <a16:creationId xmlns:a16="http://schemas.microsoft.com/office/drawing/2014/main" id="{CC6CA4E5-7A3D-0A06-C018-8874886E1205}"/>
              </a:ext>
            </a:extLst>
          </p:cNvPr>
          <p:cNvSpPr/>
          <p:nvPr/>
        </p:nvSpPr>
        <p:spPr>
          <a:xfrm flipV="1">
            <a:off x="2823891" y="1118395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69" name="Freeform: Shape 7968">
            <a:extLst>
              <a:ext uri="{FF2B5EF4-FFF2-40B4-BE49-F238E27FC236}">
                <a16:creationId xmlns:a16="http://schemas.microsoft.com/office/drawing/2014/main" id="{01EF3CB1-0D0E-B30A-A14E-303017ED83EF}"/>
              </a:ext>
            </a:extLst>
          </p:cNvPr>
          <p:cNvSpPr/>
          <p:nvPr/>
        </p:nvSpPr>
        <p:spPr>
          <a:xfrm flipV="1">
            <a:off x="3007615" y="1118395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68" name="Freeform: Shape 7967">
            <a:extLst>
              <a:ext uri="{FF2B5EF4-FFF2-40B4-BE49-F238E27FC236}">
                <a16:creationId xmlns:a16="http://schemas.microsoft.com/office/drawing/2014/main" id="{CD32F97C-A825-DECE-93FA-79F81932EB47}"/>
              </a:ext>
            </a:extLst>
          </p:cNvPr>
          <p:cNvSpPr/>
          <p:nvPr/>
        </p:nvSpPr>
        <p:spPr>
          <a:xfrm flipV="1">
            <a:off x="3283203" y="1118395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67" name="Freeform: Shape 7966">
            <a:extLst>
              <a:ext uri="{FF2B5EF4-FFF2-40B4-BE49-F238E27FC236}">
                <a16:creationId xmlns:a16="http://schemas.microsoft.com/office/drawing/2014/main" id="{D47E4D9B-A458-5E02-8751-9282CA55BCF3}"/>
              </a:ext>
            </a:extLst>
          </p:cNvPr>
          <p:cNvSpPr/>
          <p:nvPr/>
        </p:nvSpPr>
        <p:spPr>
          <a:xfrm flipV="1">
            <a:off x="3466929" y="1118395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66" name="Freeform: Shape 7965">
            <a:extLst>
              <a:ext uri="{FF2B5EF4-FFF2-40B4-BE49-F238E27FC236}">
                <a16:creationId xmlns:a16="http://schemas.microsoft.com/office/drawing/2014/main" id="{9FD45B27-0420-0BF9-4353-C668DFC4B4D6}"/>
              </a:ext>
            </a:extLst>
          </p:cNvPr>
          <p:cNvSpPr/>
          <p:nvPr/>
        </p:nvSpPr>
        <p:spPr>
          <a:xfrm flipV="1">
            <a:off x="3558793" y="1118395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65" name="Freeform: Shape 7964">
            <a:extLst>
              <a:ext uri="{FF2B5EF4-FFF2-40B4-BE49-F238E27FC236}">
                <a16:creationId xmlns:a16="http://schemas.microsoft.com/office/drawing/2014/main" id="{468814E3-C73E-5216-D50D-94222D5ADB19}"/>
              </a:ext>
            </a:extLst>
          </p:cNvPr>
          <p:cNvSpPr/>
          <p:nvPr/>
        </p:nvSpPr>
        <p:spPr>
          <a:xfrm flipV="1">
            <a:off x="3650654" y="1118395"/>
            <a:ext cx="75357" cy="77573"/>
          </a:xfrm>
          <a:custGeom>
            <a:avLst/>
            <a:gdLst>
              <a:gd name="connsiteX0" fmla="*/ 37678 w 75357"/>
              <a:gd name="connsiteY0" fmla="*/ 77573 h 77573"/>
              <a:gd name="connsiteX1" fmla="*/ 75357 w 75357"/>
              <a:gd name="connsiteY1" fmla="*/ 38787 h 77573"/>
              <a:gd name="connsiteX2" fmla="*/ 37678 w 75357"/>
              <a:gd name="connsiteY2" fmla="*/ 0 h 77573"/>
              <a:gd name="connsiteX3" fmla="*/ 0 w 75357"/>
              <a:gd name="connsiteY3" fmla="*/ 38787 h 77573"/>
              <a:gd name="connsiteX4" fmla="*/ 37678 w 75357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3">
                <a:moveTo>
                  <a:pt x="37678" y="77573"/>
                </a:moveTo>
                <a:cubicBezTo>
                  <a:pt x="58485" y="77573"/>
                  <a:pt x="75357" y="60205"/>
                  <a:pt x="75357" y="38787"/>
                </a:cubicBezTo>
                <a:cubicBezTo>
                  <a:pt x="75357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64" name="Freeform: Shape 7963">
            <a:extLst>
              <a:ext uri="{FF2B5EF4-FFF2-40B4-BE49-F238E27FC236}">
                <a16:creationId xmlns:a16="http://schemas.microsoft.com/office/drawing/2014/main" id="{AF907556-E7BC-881B-D113-04F2889243BC}"/>
              </a:ext>
            </a:extLst>
          </p:cNvPr>
          <p:cNvSpPr/>
          <p:nvPr/>
        </p:nvSpPr>
        <p:spPr>
          <a:xfrm flipV="1">
            <a:off x="3742517" y="1118395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63" name="Freeform: Shape 7962">
            <a:extLst>
              <a:ext uri="{FF2B5EF4-FFF2-40B4-BE49-F238E27FC236}">
                <a16:creationId xmlns:a16="http://schemas.microsoft.com/office/drawing/2014/main" id="{5CC6BA4E-B995-8422-123A-B6941231A9AC}"/>
              </a:ext>
            </a:extLst>
          </p:cNvPr>
          <p:cNvSpPr/>
          <p:nvPr/>
        </p:nvSpPr>
        <p:spPr>
          <a:xfrm flipV="1">
            <a:off x="4385556" y="1118395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62" name="Freeform: Shape 7961">
            <a:extLst>
              <a:ext uri="{FF2B5EF4-FFF2-40B4-BE49-F238E27FC236}">
                <a16:creationId xmlns:a16="http://schemas.microsoft.com/office/drawing/2014/main" id="{9A3D043D-628B-EE86-9215-6F3BC3F73E61}"/>
              </a:ext>
            </a:extLst>
          </p:cNvPr>
          <p:cNvSpPr/>
          <p:nvPr/>
        </p:nvSpPr>
        <p:spPr>
          <a:xfrm flipV="1">
            <a:off x="4477419" y="1118395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4" y="77573"/>
                  <a:pt x="75356" y="60205"/>
                  <a:pt x="75356" y="38787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61" name="Freeform: Shape 7960">
            <a:extLst>
              <a:ext uri="{FF2B5EF4-FFF2-40B4-BE49-F238E27FC236}">
                <a16:creationId xmlns:a16="http://schemas.microsoft.com/office/drawing/2014/main" id="{79667E0C-BD6D-2869-1943-0FB138603E9E}"/>
              </a:ext>
            </a:extLst>
          </p:cNvPr>
          <p:cNvSpPr/>
          <p:nvPr/>
        </p:nvSpPr>
        <p:spPr>
          <a:xfrm flipV="1">
            <a:off x="4569282" y="1118395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60" name="Freeform: Shape 7959">
            <a:extLst>
              <a:ext uri="{FF2B5EF4-FFF2-40B4-BE49-F238E27FC236}">
                <a16:creationId xmlns:a16="http://schemas.microsoft.com/office/drawing/2014/main" id="{B956B8AC-549C-C3C6-2C28-0761E535BB09}"/>
              </a:ext>
            </a:extLst>
          </p:cNvPr>
          <p:cNvSpPr/>
          <p:nvPr/>
        </p:nvSpPr>
        <p:spPr>
          <a:xfrm flipV="1">
            <a:off x="4661147" y="1118395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59" name="Freeform: Shape 7958">
            <a:extLst>
              <a:ext uri="{FF2B5EF4-FFF2-40B4-BE49-F238E27FC236}">
                <a16:creationId xmlns:a16="http://schemas.microsoft.com/office/drawing/2014/main" id="{C580F9F0-DED0-9740-1B62-93D959ED219A}"/>
              </a:ext>
            </a:extLst>
          </p:cNvPr>
          <p:cNvSpPr/>
          <p:nvPr/>
        </p:nvSpPr>
        <p:spPr>
          <a:xfrm flipV="1">
            <a:off x="4753008" y="1118395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4" y="77573"/>
                  <a:pt x="75356" y="60205"/>
                  <a:pt x="75356" y="38787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58" name="Freeform: Shape 7957">
            <a:extLst>
              <a:ext uri="{FF2B5EF4-FFF2-40B4-BE49-F238E27FC236}">
                <a16:creationId xmlns:a16="http://schemas.microsoft.com/office/drawing/2014/main" id="{5108AA86-BBCD-4C23-25D0-15F1290635AF}"/>
              </a:ext>
            </a:extLst>
          </p:cNvPr>
          <p:cNvSpPr/>
          <p:nvPr/>
        </p:nvSpPr>
        <p:spPr>
          <a:xfrm flipV="1">
            <a:off x="4844870" y="1118395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57" name="Freeform: Shape 7956">
            <a:extLst>
              <a:ext uri="{FF2B5EF4-FFF2-40B4-BE49-F238E27FC236}">
                <a16:creationId xmlns:a16="http://schemas.microsoft.com/office/drawing/2014/main" id="{9CF7295C-1738-1D95-3D0F-C6E8C4F4FEE1}"/>
              </a:ext>
            </a:extLst>
          </p:cNvPr>
          <p:cNvSpPr/>
          <p:nvPr/>
        </p:nvSpPr>
        <p:spPr>
          <a:xfrm flipV="1">
            <a:off x="4936733" y="1118395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56" name="Freeform: Shape 7955">
            <a:extLst>
              <a:ext uri="{FF2B5EF4-FFF2-40B4-BE49-F238E27FC236}">
                <a16:creationId xmlns:a16="http://schemas.microsoft.com/office/drawing/2014/main" id="{5475A9F6-E634-94FF-F3B2-6C3C98FA068D}"/>
              </a:ext>
            </a:extLst>
          </p:cNvPr>
          <p:cNvSpPr/>
          <p:nvPr/>
        </p:nvSpPr>
        <p:spPr>
          <a:xfrm flipV="1">
            <a:off x="5028599" y="1118395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3" y="77573"/>
                  <a:pt x="75355" y="60205"/>
                  <a:pt x="75355" y="38787"/>
                </a:cubicBezTo>
                <a:cubicBezTo>
                  <a:pt x="75355" y="17368"/>
                  <a:pt x="58483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55" name="Freeform: Shape 7954">
            <a:extLst>
              <a:ext uri="{FF2B5EF4-FFF2-40B4-BE49-F238E27FC236}">
                <a16:creationId xmlns:a16="http://schemas.microsoft.com/office/drawing/2014/main" id="{713A2E10-54FB-AEF4-A27D-BDA29DB33C89}"/>
              </a:ext>
            </a:extLst>
          </p:cNvPr>
          <p:cNvSpPr/>
          <p:nvPr/>
        </p:nvSpPr>
        <p:spPr>
          <a:xfrm flipV="1">
            <a:off x="7141436" y="1118395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54" name="Freeform: Shape 7953">
            <a:extLst>
              <a:ext uri="{FF2B5EF4-FFF2-40B4-BE49-F238E27FC236}">
                <a16:creationId xmlns:a16="http://schemas.microsoft.com/office/drawing/2014/main" id="{816F0298-F4BB-4A6D-53BA-612B02591CD4}"/>
              </a:ext>
            </a:extLst>
          </p:cNvPr>
          <p:cNvSpPr/>
          <p:nvPr/>
        </p:nvSpPr>
        <p:spPr>
          <a:xfrm flipV="1">
            <a:off x="7600752" y="1118395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53" name="Freeform: Shape 7952">
            <a:extLst>
              <a:ext uri="{FF2B5EF4-FFF2-40B4-BE49-F238E27FC236}">
                <a16:creationId xmlns:a16="http://schemas.microsoft.com/office/drawing/2014/main" id="{ECFB9001-81ED-1D7F-ECBD-71FE78F2300B}"/>
              </a:ext>
            </a:extLst>
          </p:cNvPr>
          <p:cNvSpPr/>
          <p:nvPr/>
        </p:nvSpPr>
        <p:spPr>
          <a:xfrm flipV="1">
            <a:off x="7692612" y="1118395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52" name="Freeform: Shape 7951">
            <a:extLst>
              <a:ext uri="{FF2B5EF4-FFF2-40B4-BE49-F238E27FC236}">
                <a16:creationId xmlns:a16="http://schemas.microsoft.com/office/drawing/2014/main" id="{9C6FCE4B-AFB9-FEC6-E5A1-DCF85BC39EC9}"/>
              </a:ext>
            </a:extLst>
          </p:cNvPr>
          <p:cNvSpPr/>
          <p:nvPr/>
        </p:nvSpPr>
        <p:spPr>
          <a:xfrm flipV="1">
            <a:off x="7784476" y="1118395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51" name="Freeform: Shape 7950">
            <a:extLst>
              <a:ext uri="{FF2B5EF4-FFF2-40B4-BE49-F238E27FC236}">
                <a16:creationId xmlns:a16="http://schemas.microsoft.com/office/drawing/2014/main" id="{AEE7F1B8-9E36-F80F-763C-DBBC598C5BD9}"/>
              </a:ext>
            </a:extLst>
          </p:cNvPr>
          <p:cNvSpPr/>
          <p:nvPr/>
        </p:nvSpPr>
        <p:spPr>
          <a:xfrm flipV="1">
            <a:off x="7968203" y="1118395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7 h 77573"/>
              <a:gd name="connsiteX2" fmla="*/ 37685 w 75355"/>
              <a:gd name="connsiteY2" fmla="*/ 0 h 77573"/>
              <a:gd name="connsiteX3" fmla="*/ 0 w 75355"/>
              <a:gd name="connsiteY3" fmla="*/ 38787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50" name="Freeform: Shape 7949">
            <a:extLst>
              <a:ext uri="{FF2B5EF4-FFF2-40B4-BE49-F238E27FC236}">
                <a16:creationId xmlns:a16="http://schemas.microsoft.com/office/drawing/2014/main" id="{023A4B6A-098D-05A9-4C5A-5FFF6A10CD91}"/>
              </a:ext>
            </a:extLst>
          </p:cNvPr>
          <p:cNvSpPr/>
          <p:nvPr/>
        </p:nvSpPr>
        <p:spPr>
          <a:xfrm flipV="1">
            <a:off x="8060064" y="1118395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49" name="Freeform: Shape 7948">
            <a:extLst>
              <a:ext uri="{FF2B5EF4-FFF2-40B4-BE49-F238E27FC236}">
                <a16:creationId xmlns:a16="http://schemas.microsoft.com/office/drawing/2014/main" id="{84EEDA6A-F3F9-77E4-6EC3-278C328034D7}"/>
              </a:ext>
            </a:extLst>
          </p:cNvPr>
          <p:cNvSpPr/>
          <p:nvPr/>
        </p:nvSpPr>
        <p:spPr>
          <a:xfrm flipV="1">
            <a:off x="8151926" y="1118395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48" name="Freeform: Shape 7947">
            <a:extLst>
              <a:ext uri="{FF2B5EF4-FFF2-40B4-BE49-F238E27FC236}">
                <a16:creationId xmlns:a16="http://schemas.microsoft.com/office/drawing/2014/main" id="{E1CC151D-9A6F-C902-C1BE-7F82B10A3FE6}"/>
              </a:ext>
            </a:extLst>
          </p:cNvPr>
          <p:cNvSpPr/>
          <p:nvPr/>
        </p:nvSpPr>
        <p:spPr>
          <a:xfrm flipV="1">
            <a:off x="8243789" y="1118395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47" name="Freeform: Shape 7946">
            <a:extLst>
              <a:ext uri="{FF2B5EF4-FFF2-40B4-BE49-F238E27FC236}">
                <a16:creationId xmlns:a16="http://schemas.microsoft.com/office/drawing/2014/main" id="{AD18BBDA-BDD2-63FB-3AD0-DD18E9F9798C}"/>
              </a:ext>
            </a:extLst>
          </p:cNvPr>
          <p:cNvSpPr/>
          <p:nvPr/>
        </p:nvSpPr>
        <p:spPr>
          <a:xfrm flipV="1">
            <a:off x="8335654" y="1118395"/>
            <a:ext cx="75354" cy="77573"/>
          </a:xfrm>
          <a:custGeom>
            <a:avLst/>
            <a:gdLst>
              <a:gd name="connsiteX0" fmla="*/ 37684 w 75354"/>
              <a:gd name="connsiteY0" fmla="*/ 77573 h 77573"/>
              <a:gd name="connsiteX1" fmla="*/ 75354 w 75354"/>
              <a:gd name="connsiteY1" fmla="*/ 38787 h 77573"/>
              <a:gd name="connsiteX2" fmla="*/ 37684 w 75354"/>
              <a:gd name="connsiteY2" fmla="*/ 0 h 77573"/>
              <a:gd name="connsiteX3" fmla="*/ 0 w 75354"/>
              <a:gd name="connsiteY3" fmla="*/ 38787 h 77573"/>
              <a:gd name="connsiteX4" fmla="*/ 37684 w 75354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4" h="77573">
                <a:moveTo>
                  <a:pt x="37684" y="77573"/>
                </a:moveTo>
                <a:cubicBezTo>
                  <a:pt x="58491" y="77573"/>
                  <a:pt x="75354" y="60205"/>
                  <a:pt x="75354" y="38787"/>
                </a:cubicBezTo>
                <a:cubicBezTo>
                  <a:pt x="75354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46" name="Freeform: Shape 7945">
            <a:extLst>
              <a:ext uri="{FF2B5EF4-FFF2-40B4-BE49-F238E27FC236}">
                <a16:creationId xmlns:a16="http://schemas.microsoft.com/office/drawing/2014/main" id="{75A30C5C-1425-BFAD-D815-B79A17C9CA19}"/>
              </a:ext>
            </a:extLst>
          </p:cNvPr>
          <p:cNvSpPr/>
          <p:nvPr/>
        </p:nvSpPr>
        <p:spPr>
          <a:xfrm flipV="1">
            <a:off x="8427515" y="1118395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45" name="Freeform: Shape 7944">
            <a:extLst>
              <a:ext uri="{FF2B5EF4-FFF2-40B4-BE49-F238E27FC236}">
                <a16:creationId xmlns:a16="http://schemas.microsoft.com/office/drawing/2014/main" id="{53CE6B31-F516-E1C5-F12A-533954CC3C43}"/>
              </a:ext>
            </a:extLst>
          </p:cNvPr>
          <p:cNvSpPr/>
          <p:nvPr/>
        </p:nvSpPr>
        <p:spPr>
          <a:xfrm flipV="1">
            <a:off x="8519377" y="1118395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44" name="Freeform: Shape 7943">
            <a:extLst>
              <a:ext uri="{FF2B5EF4-FFF2-40B4-BE49-F238E27FC236}">
                <a16:creationId xmlns:a16="http://schemas.microsoft.com/office/drawing/2014/main" id="{F6D33299-45A9-CDBD-A8A1-23B43374E017}"/>
              </a:ext>
            </a:extLst>
          </p:cNvPr>
          <p:cNvSpPr/>
          <p:nvPr/>
        </p:nvSpPr>
        <p:spPr>
          <a:xfrm flipV="1">
            <a:off x="8611240" y="1118395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43" name="Freeform: Shape 7942">
            <a:extLst>
              <a:ext uri="{FF2B5EF4-FFF2-40B4-BE49-F238E27FC236}">
                <a16:creationId xmlns:a16="http://schemas.microsoft.com/office/drawing/2014/main" id="{8F1C8B68-9589-BE60-664E-1DD2442C1FE4}"/>
              </a:ext>
            </a:extLst>
          </p:cNvPr>
          <p:cNvSpPr/>
          <p:nvPr/>
        </p:nvSpPr>
        <p:spPr>
          <a:xfrm flipV="1">
            <a:off x="8703106" y="1118395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42" name="Freeform: Shape 7941">
            <a:extLst>
              <a:ext uri="{FF2B5EF4-FFF2-40B4-BE49-F238E27FC236}">
                <a16:creationId xmlns:a16="http://schemas.microsoft.com/office/drawing/2014/main" id="{A3D73CEB-B6A2-3CCA-F07E-87D16FE82169}"/>
              </a:ext>
            </a:extLst>
          </p:cNvPr>
          <p:cNvSpPr/>
          <p:nvPr/>
        </p:nvSpPr>
        <p:spPr>
          <a:xfrm flipV="1">
            <a:off x="8794966" y="1118395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41" name="Freeform: Shape 7940">
            <a:extLst>
              <a:ext uri="{FF2B5EF4-FFF2-40B4-BE49-F238E27FC236}">
                <a16:creationId xmlns:a16="http://schemas.microsoft.com/office/drawing/2014/main" id="{EA57E3F5-678C-C1E4-7E3F-0E47F309585D}"/>
              </a:ext>
            </a:extLst>
          </p:cNvPr>
          <p:cNvSpPr/>
          <p:nvPr/>
        </p:nvSpPr>
        <p:spPr>
          <a:xfrm flipV="1">
            <a:off x="8886828" y="1118395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40" name="Freeform: Shape 7939">
            <a:extLst>
              <a:ext uri="{FF2B5EF4-FFF2-40B4-BE49-F238E27FC236}">
                <a16:creationId xmlns:a16="http://schemas.microsoft.com/office/drawing/2014/main" id="{20BC704E-3B40-934F-37BF-22694B1D4F5F}"/>
              </a:ext>
            </a:extLst>
          </p:cNvPr>
          <p:cNvSpPr/>
          <p:nvPr/>
        </p:nvSpPr>
        <p:spPr>
          <a:xfrm flipV="1">
            <a:off x="8978692" y="1118395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39" name="Freeform: Shape 7938">
            <a:extLst>
              <a:ext uri="{FF2B5EF4-FFF2-40B4-BE49-F238E27FC236}">
                <a16:creationId xmlns:a16="http://schemas.microsoft.com/office/drawing/2014/main" id="{9C229DD0-5E7D-2260-1B59-3389CE0A6FDA}"/>
              </a:ext>
            </a:extLst>
          </p:cNvPr>
          <p:cNvSpPr/>
          <p:nvPr/>
        </p:nvSpPr>
        <p:spPr>
          <a:xfrm flipV="1">
            <a:off x="9070557" y="1118395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7 h 77573"/>
              <a:gd name="connsiteX2" fmla="*/ 37685 w 75355"/>
              <a:gd name="connsiteY2" fmla="*/ 0 h 77573"/>
              <a:gd name="connsiteX3" fmla="*/ 0 w 75355"/>
              <a:gd name="connsiteY3" fmla="*/ 38787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38" name="Freeform: Shape 7937">
            <a:extLst>
              <a:ext uri="{FF2B5EF4-FFF2-40B4-BE49-F238E27FC236}">
                <a16:creationId xmlns:a16="http://schemas.microsoft.com/office/drawing/2014/main" id="{4993DA29-62F9-1EC9-52EC-37CD6DBB3840}"/>
              </a:ext>
            </a:extLst>
          </p:cNvPr>
          <p:cNvSpPr/>
          <p:nvPr/>
        </p:nvSpPr>
        <p:spPr>
          <a:xfrm flipV="1">
            <a:off x="9162417" y="1118395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37" name="Freeform: Shape 7936">
            <a:extLst>
              <a:ext uri="{FF2B5EF4-FFF2-40B4-BE49-F238E27FC236}">
                <a16:creationId xmlns:a16="http://schemas.microsoft.com/office/drawing/2014/main" id="{2FC7ED6E-7569-F23A-8ADE-42DDA7A7E913}"/>
              </a:ext>
            </a:extLst>
          </p:cNvPr>
          <p:cNvSpPr/>
          <p:nvPr/>
        </p:nvSpPr>
        <p:spPr>
          <a:xfrm flipV="1">
            <a:off x="9254279" y="1118395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36" name="Freeform: Shape 7935">
            <a:extLst>
              <a:ext uri="{FF2B5EF4-FFF2-40B4-BE49-F238E27FC236}">
                <a16:creationId xmlns:a16="http://schemas.microsoft.com/office/drawing/2014/main" id="{E1E1AE30-3BD5-84B1-D1A5-9718D38FD330}"/>
              </a:ext>
            </a:extLst>
          </p:cNvPr>
          <p:cNvSpPr/>
          <p:nvPr/>
        </p:nvSpPr>
        <p:spPr>
          <a:xfrm flipV="1">
            <a:off x="9346142" y="1118395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35" name="Freeform: Shape 7934">
            <a:extLst>
              <a:ext uri="{FF2B5EF4-FFF2-40B4-BE49-F238E27FC236}">
                <a16:creationId xmlns:a16="http://schemas.microsoft.com/office/drawing/2014/main" id="{D8A174FA-0381-2021-CD9F-8FFD128B6784}"/>
              </a:ext>
            </a:extLst>
          </p:cNvPr>
          <p:cNvSpPr/>
          <p:nvPr/>
        </p:nvSpPr>
        <p:spPr>
          <a:xfrm flipV="1">
            <a:off x="9438007" y="1118395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7 h 77573"/>
              <a:gd name="connsiteX2" fmla="*/ 37685 w 75355"/>
              <a:gd name="connsiteY2" fmla="*/ 0 h 77573"/>
              <a:gd name="connsiteX3" fmla="*/ 0 w 75355"/>
              <a:gd name="connsiteY3" fmla="*/ 38787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34" name="Freeform: Shape 7933">
            <a:extLst>
              <a:ext uri="{FF2B5EF4-FFF2-40B4-BE49-F238E27FC236}">
                <a16:creationId xmlns:a16="http://schemas.microsoft.com/office/drawing/2014/main" id="{0FC2E270-2A92-24BE-408A-486126F95238}"/>
              </a:ext>
            </a:extLst>
          </p:cNvPr>
          <p:cNvSpPr/>
          <p:nvPr/>
        </p:nvSpPr>
        <p:spPr>
          <a:xfrm flipV="1">
            <a:off x="9529868" y="1118395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33" name="Freeform: Shape 7932">
            <a:extLst>
              <a:ext uri="{FF2B5EF4-FFF2-40B4-BE49-F238E27FC236}">
                <a16:creationId xmlns:a16="http://schemas.microsoft.com/office/drawing/2014/main" id="{53F729AD-283A-D7AF-A56C-D04A8A0ED839}"/>
              </a:ext>
            </a:extLst>
          </p:cNvPr>
          <p:cNvSpPr/>
          <p:nvPr/>
        </p:nvSpPr>
        <p:spPr>
          <a:xfrm flipV="1">
            <a:off x="9621730" y="1118395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32" name="Freeform: Shape 7931">
            <a:extLst>
              <a:ext uri="{FF2B5EF4-FFF2-40B4-BE49-F238E27FC236}">
                <a16:creationId xmlns:a16="http://schemas.microsoft.com/office/drawing/2014/main" id="{38879237-6D32-6DE8-B3D4-DA4F94401CBB}"/>
              </a:ext>
            </a:extLst>
          </p:cNvPr>
          <p:cNvSpPr/>
          <p:nvPr/>
        </p:nvSpPr>
        <p:spPr>
          <a:xfrm flipV="1">
            <a:off x="9713592" y="1118395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31" name="Freeform: Shape 7930">
            <a:extLst>
              <a:ext uri="{FF2B5EF4-FFF2-40B4-BE49-F238E27FC236}">
                <a16:creationId xmlns:a16="http://schemas.microsoft.com/office/drawing/2014/main" id="{4BDC80CD-DF11-282A-52EA-A4E72EEC2119}"/>
              </a:ext>
            </a:extLst>
          </p:cNvPr>
          <p:cNvSpPr/>
          <p:nvPr/>
        </p:nvSpPr>
        <p:spPr>
          <a:xfrm flipV="1">
            <a:off x="9805459" y="1118395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30" name="Freeform: Shape 7929">
            <a:extLst>
              <a:ext uri="{FF2B5EF4-FFF2-40B4-BE49-F238E27FC236}">
                <a16:creationId xmlns:a16="http://schemas.microsoft.com/office/drawing/2014/main" id="{C4C23F1F-A030-CE21-5C3B-D964CA4EE076}"/>
              </a:ext>
            </a:extLst>
          </p:cNvPr>
          <p:cNvSpPr/>
          <p:nvPr/>
        </p:nvSpPr>
        <p:spPr>
          <a:xfrm flipV="1">
            <a:off x="9897319" y="1118395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29" name="Freeform: Shape 7928">
            <a:extLst>
              <a:ext uri="{FF2B5EF4-FFF2-40B4-BE49-F238E27FC236}">
                <a16:creationId xmlns:a16="http://schemas.microsoft.com/office/drawing/2014/main" id="{D85E97A3-766F-AB2A-AB9E-D6365A02F6FC}"/>
              </a:ext>
            </a:extLst>
          </p:cNvPr>
          <p:cNvSpPr/>
          <p:nvPr/>
        </p:nvSpPr>
        <p:spPr>
          <a:xfrm flipV="1">
            <a:off x="9989181" y="1118395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28" name="Freeform: Shape 7927">
            <a:extLst>
              <a:ext uri="{FF2B5EF4-FFF2-40B4-BE49-F238E27FC236}">
                <a16:creationId xmlns:a16="http://schemas.microsoft.com/office/drawing/2014/main" id="{AD45E5C3-22A9-AD40-B25E-1027A5343BE6}"/>
              </a:ext>
            </a:extLst>
          </p:cNvPr>
          <p:cNvSpPr/>
          <p:nvPr/>
        </p:nvSpPr>
        <p:spPr>
          <a:xfrm flipV="1">
            <a:off x="10081044" y="1118395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27" name="Freeform: Shape 7926">
            <a:extLst>
              <a:ext uri="{FF2B5EF4-FFF2-40B4-BE49-F238E27FC236}">
                <a16:creationId xmlns:a16="http://schemas.microsoft.com/office/drawing/2014/main" id="{99DB05D8-2575-C1ED-F134-95C1E6920E3C}"/>
              </a:ext>
            </a:extLst>
          </p:cNvPr>
          <p:cNvSpPr/>
          <p:nvPr/>
        </p:nvSpPr>
        <p:spPr>
          <a:xfrm flipV="1">
            <a:off x="10172910" y="1118395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7 h 77573"/>
              <a:gd name="connsiteX2" fmla="*/ 37685 w 75355"/>
              <a:gd name="connsiteY2" fmla="*/ 0 h 77573"/>
              <a:gd name="connsiteX3" fmla="*/ 0 w 75355"/>
              <a:gd name="connsiteY3" fmla="*/ 38787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26" name="Freeform: Shape 7925">
            <a:extLst>
              <a:ext uri="{FF2B5EF4-FFF2-40B4-BE49-F238E27FC236}">
                <a16:creationId xmlns:a16="http://schemas.microsoft.com/office/drawing/2014/main" id="{C59B7305-BDD4-E708-E444-C38CEB9A1DCD}"/>
              </a:ext>
            </a:extLst>
          </p:cNvPr>
          <p:cNvSpPr/>
          <p:nvPr/>
        </p:nvSpPr>
        <p:spPr>
          <a:xfrm flipV="1">
            <a:off x="10264770" y="1118395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25" name="Freeform: Shape 7924">
            <a:extLst>
              <a:ext uri="{FF2B5EF4-FFF2-40B4-BE49-F238E27FC236}">
                <a16:creationId xmlns:a16="http://schemas.microsoft.com/office/drawing/2014/main" id="{CDAE3510-A718-F6E7-ADA1-2DF36C2C97AC}"/>
              </a:ext>
            </a:extLst>
          </p:cNvPr>
          <p:cNvSpPr/>
          <p:nvPr/>
        </p:nvSpPr>
        <p:spPr>
          <a:xfrm flipV="1">
            <a:off x="10356633" y="1118395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24" name="Freeform: Shape 7923">
            <a:extLst>
              <a:ext uri="{FF2B5EF4-FFF2-40B4-BE49-F238E27FC236}">
                <a16:creationId xmlns:a16="http://schemas.microsoft.com/office/drawing/2014/main" id="{2BDE6A59-E0E8-6015-8254-28CE45579E8C}"/>
              </a:ext>
            </a:extLst>
          </p:cNvPr>
          <p:cNvSpPr/>
          <p:nvPr/>
        </p:nvSpPr>
        <p:spPr>
          <a:xfrm flipV="1">
            <a:off x="10448495" y="1118395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23" name="Freeform: Shape 7922">
            <a:extLst>
              <a:ext uri="{FF2B5EF4-FFF2-40B4-BE49-F238E27FC236}">
                <a16:creationId xmlns:a16="http://schemas.microsoft.com/office/drawing/2014/main" id="{461EF4FE-8A85-E1B9-54E4-769FD4D44BFE}"/>
              </a:ext>
            </a:extLst>
          </p:cNvPr>
          <p:cNvSpPr/>
          <p:nvPr/>
        </p:nvSpPr>
        <p:spPr>
          <a:xfrm flipV="1">
            <a:off x="10540361" y="1118395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7 h 77573"/>
              <a:gd name="connsiteX2" fmla="*/ 37685 w 75355"/>
              <a:gd name="connsiteY2" fmla="*/ 0 h 77573"/>
              <a:gd name="connsiteX3" fmla="*/ 0 w 75355"/>
              <a:gd name="connsiteY3" fmla="*/ 38787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22" name="Freeform: Shape 7921">
            <a:extLst>
              <a:ext uri="{FF2B5EF4-FFF2-40B4-BE49-F238E27FC236}">
                <a16:creationId xmlns:a16="http://schemas.microsoft.com/office/drawing/2014/main" id="{D2347C64-8543-89A2-1FAF-03D22672366F}"/>
              </a:ext>
            </a:extLst>
          </p:cNvPr>
          <p:cNvSpPr/>
          <p:nvPr/>
        </p:nvSpPr>
        <p:spPr>
          <a:xfrm flipV="1">
            <a:off x="10632222" y="1118395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21" name="Freeform: Shape 7920">
            <a:extLst>
              <a:ext uri="{FF2B5EF4-FFF2-40B4-BE49-F238E27FC236}">
                <a16:creationId xmlns:a16="http://schemas.microsoft.com/office/drawing/2014/main" id="{367E3121-0149-4A38-9DE6-ED1F27A128EB}"/>
              </a:ext>
            </a:extLst>
          </p:cNvPr>
          <p:cNvSpPr/>
          <p:nvPr/>
        </p:nvSpPr>
        <p:spPr>
          <a:xfrm flipV="1">
            <a:off x="10724084" y="1118395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20" name="Freeform: Shape 7919">
            <a:extLst>
              <a:ext uri="{FF2B5EF4-FFF2-40B4-BE49-F238E27FC236}">
                <a16:creationId xmlns:a16="http://schemas.microsoft.com/office/drawing/2014/main" id="{72BBB120-42B3-1EC9-B2FF-BD19A2192D5C}"/>
              </a:ext>
            </a:extLst>
          </p:cNvPr>
          <p:cNvSpPr/>
          <p:nvPr/>
        </p:nvSpPr>
        <p:spPr>
          <a:xfrm flipV="1">
            <a:off x="10815946" y="1118395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19" name="Freeform: Shape 7918">
            <a:extLst>
              <a:ext uri="{FF2B5EF4-FFF2-40B4-BE49-F238E27FC236}">
                <a16:creationId xmlns:a16="http://schemas.microsoft.com/office/drawing/2014/main" id="{A5CC7161-58A6-BBF7-75D2-8FCD73EEB5EF}"/>
              </a:ext>
            </a:extLst>
          </p:cNvPr>
          <p:cNvSpPr/>
          <p:nvPr/>
        </p:nvSpPr>
        <p:spPr>
          <a:xfrm flipV="1">
            <a:off x="10907813" y="1118395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18" name="Freeform: Shape 7917">
            <a:extLst>
              <a:ext uri="{FF2B5EF4-FFF2-40B4-BE49-F238E27FC236}">
                <a16:creationId xmlns:a16="http://schemas.microsoft.com/office/drawing/2014/main" id="{2C37CAD5-FE34-2CAA-143C-0C5A2B5A68F9}"/>
              </a:ext>
            </a:extLst>
          </p:cNvPr>
          <p:cNvSpPr/>
          <p:nvPr/>
        </p:nvSpPr>
        <p:spPr>
          <a:xfrm flipV="1">
            <a:off x="1078497" y="121292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17" name="Freeform: Shape 7916">
            <a:extLst>
              <a:ext uri="{FF2B5EF4-FFF2-40B4-BE49-F238E27FC236}">
                <a16:creationId xmlns:a16="http://schemas.microsoft.com/office/drawing/2014/main" id="{1C93B938-B43E-E176-AF5C-370ED7E5CE9B}"/>
              </a:ext>
            </a:extLst>
          </p:cNvPr>
          <p:cNvSpPr/>
          <p:nvPr/>
        </p:nvSpPr>
        <p:spPr>
          <a:xfrm flipV="1">
            <a:off x="1170359" y="121292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16" name="Freeform: Shape 7915">
            <a:extLst>
              <a:ext uri="{FF2B5EF4-FFF2-40B4-BE49-F238E27FC236}">
                <a16:creationId xmlns:a16="http://schemas.microsoft.com/office/drawing/2014/main" id="{EAEFD318-D028-BDC9-0CB9-16D7F8C6A26F}"/>
              </a:ext>
            </a:extLst>
          </p:cNvPr>
          <p:cNvSpPr/>
          <p:nvPr/>
        </p:nvSpPr>
        <p:spPr>
          <a:xfrm flipV="1">
            <a:off x="1262222" y="121292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15" name="Freeform: Shape 7914">
            <a:extLst>
              <a:ext uri="{FF2B5EF4-FFF2-40B4-BE49-F238E27FC236}">
                <a16:creationId xmlns:a16="http://schemas.microsoft.com/office/drawing/2014/main" id="{8B7C18A6-65EE-33B9-E9EA-AC1E2FBC71FC}"/>
              </a:ext>
            </a:extLst>
          </p:cNvPr>
          <p:cNvSpPr/>
          <p:nvPr/>
        </p:nvSpPr>
        <p:spPr>
          <a:xfrm flipV="1">
            <a:off x="1354086" y="1212923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14" name="Freeform: Shape 7913">
            <a:extLst>
              <a:ext uri="{FF2B5EF4-FFF2-40B4-BE49-F238E27FC236}">
                <a16:creationId xmlns:a16="http://schemas.microsoft.com/office/drawing/2014/main" id="{E0AE4B99-6F8D-A7B3-C305-3B843DF7634B}"/>
              </a:ext>
            </a:extLst>
          </p:cNvPr>
          <p:cNvSpPr/>
          <p:nvPr/>
        </p:nvSpPr>
        <p:spPr>
          <a:xfrm flipV="1">
            <a:off x="1445947" y="121292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13" name="Freeform: Shape 7912">
            <a:extLst>
              <a:ext uri="{FF2B5EF4-FFF2-40B4-BE49-F238E27FC236}">
                <a16:creationId xmlns:a16="http://schemas.microsoft.com/office/drawing/2014/main" id="{16225F26-043C-032E-DCE1-ACB00A003146}"/>
              </a:ext>
            </a:extLst>
          </p:cNvPr>
          <p:cNvSpPr/>
          <p:nvPr/>
        </p:nvSpPr>
        <p:spPr>
          <a:xfrm flipV="1">
            <a:off x="1537810" y="121292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12" name="Freeform: Shape 7911">
            <a:extLst>
              <a:ext uri="{FF2B5EF4-FFF2-40B4-BE49-F238E27FC236}">
                <a16:creationId xmlns:a16="http://schemas.microsoft.com/office/drawing/2014/main" id="{C0F27BA9-5DEC-19C0-1947-44CEB0FB5D34}"/>
              </a:ext>
            </a:extLst>
          </p:cNvPr>
          <p:cNvSpPr/>
          <p:nvPr/>
        </p:nvSpPr>
        <p:spPr>
          <a:xfrm flipV="1">
            <a:off x="1629672" y="121292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11" name="Freeform: Shape 7910">
            <a:extLst>
              <a:ext uri="{FF2B5EF4-FFF2-40B4-BE49-F238E27FC236}">
                <a16:creationId xmlns:a16="http://schemas.microsoft.com/office/drawing/2014/main" id="{A7691343-103F-31A5-2C89-3436C14F3575}"/>
              </a:ext>
            </a:extLst>
          </p:cNvPr>
          <p:cNvSpPr/>
          <p:nvPr/>
        </p:nvSpPr>
        <p:spPr>
          <a:xfrm flipV="1">
            <a:off x="1721537" y="1212923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10" name="Freeform: Shape 7909">
            <a:extLst>
              <a:ext uri="{FF2B5EF4-FFF2-40B4-BE49-F238E27FC236}">
                <a16:creationId xmlns:a16="http://schemas.microsoft.com/office/drawing/2014/main" id="{91D35834-534B-0216-E0E3-BA310CD03272}"/>
              </a:ext>
            </a:extLst>
          </p:cNvPr>
          <p:cNvSpPr/>
          <p:nvPr/>
        </p:nvSpPr>
        <p:spPr>
          <a:xfrm flipV="1">
            <a:off x="1813399" y="121292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09" name="Freeform: Shape 7908">
            <a:extLst>
              <a:ext uri="{FF2B5EF4-FFF2-40B4-BE49-F238E27FC236}">
                <a16:creationId xmlns:a16="http://schemas.microsoft.com/office/drawing/2014/main" id="{BC959277-8B11-5679-7211-8AD7F0EA2FF3}"/>
              </a:ext>
            </a:extLst>
          </p:cNvPr>
          <p:cNvSpPr/>
          <p:nvPr/>
        </p:nvSpPr>
        <p:spPr>
          <a:xfrm flipV="1">
            <a:off x="1905261" y="121292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08" name="Freeform: Shape 7907">
            <a:extLst>
              <a:ext uri="{FF2B5EF4-FFF2-40B4-BE49-F238E27FC236}">
                <a16:creationId xmlns:a16="http://schemas.microsoft.com/office/drawing/2014/main" id="{9CB8AFD6-BDEA-D340-EBCC-C96F96FF975A}"/>
              </a:ext>
            </a:extLst>
          </p:cNvPr>
          <p:cNvSpPr/>
          <p:nvPr/>
        </p:nvSpPr>
        <p:spPr>
          <a:xfrm flipV="1">
            <a:off x="1997123" y="121292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3" y="0"/>
                  <a:pt x="0" y="17367"/>
                  <a:pt x="0" y="38787"/>
                </a:cubicBezTo>
                <a:cubicBezTo>
                  <a:pt x="0" y="60206"/>
                  <a:pt x="16873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07" name="Freeform: Shape 7906">
            <a:extLst>
              <a:ext uri="{FF2B5EF4-FFF2-40B4-BE49-F238E27FC236}">
                <a16:creationId xmlns:a16="http://schemas.microsoft.com/office/drawing/2014/main" id="{9CC90CAB-0758-4CD9-119C-83B6F5F3BA81}"/>
              </a:ext>
            </a:extLst>
          </p:cNvPr>
          <p:cNvSpPr/>
          <p:nvPr/>
        </p:nvSpPr>
        <p:spPr>
          <a:xfrm flipV="1">
            <a:off x="2088989" y="1212923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06" name="Freeform: Shape 7905">
            <a:extLst>
              <a:ext uri="{FF2B5EF4-FFF2-40B4-BE49-F238E27FC236}">
                <a16:creationId xmlns:a16="http://schemas.microsoft.com/office/drawing/2014/main" id="{E5A59CCB-9D8C-F1F0-20DB-C83FE4FC133F}"/>
              </a:ext>
            </a:extLst>
          </p:cNvPr>
          <p:cNvSpPr/>
          <p:nvPr/>
        </p:nvSpPr>
        <p:spPr>
          <a:xfrm flipV="1">
            <a:off x="2180850" y="121292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05" name="Freeform: Shape 7904">
            <a:extLst>
              <a:ext uri="{FF2B5EF4-FFF2-40B4-BE49-F238E27FC236}">
                <a16:creationId xmlns:a16="http://schemas.microsoft.com/office/drawing/2014/main" id="{ADEAEE7F-F649-67BB-1483-4F8F0064D77E}"/>
              </a:ext>
            </a:extLst>
          </p:cNvPr>
          <p:cNvSpPr/>
          <p:nvPr/>
        </p:nvSpPr>
        <p:spPr>
          <a:xfrm flipV="1">
            <a:off x="2364575" y="121292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04" name="Freeform: Shape 7903">
            <a:extLst>
              <a:ext uri="{FF2B5EF4-FFF2-40B4-BE49-F238E27FC236}">
                <a16:creationId xmlns:a16="http://schemas.microsoft.com/office/drawing/2014/main" id="{AE5A49E2-E836-C61A-69F3-E4EDA8BD2075}"/>
              </a:ext>
            </a:extLst>
          </p:cNvPr>
          <p:cNvSpPr/>
          <p:nvPr/>
        </p:nvSpPr>
        <p:spPr>
          <a:xfrm flipV="1">
            <a:off x="2456440" y="1212923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03" name="Freeform: Shape 7902">
            <a:extLst>
              <a:ext uri="{FF2B5EF4-FFF2-40B4-BE49-F238E27FC236}">
                <a16:creationId xmlns:a16="http://schemas.microsoft.com/office/drawing/2014/main" id="{E816D190-EF8C-3CD6-8EEC-A0FBCDF76C78}"/>
              </a:ext>
            </a:extLst>
          </p:cNvPr>
          <p:cNvSpPr/>
          <p:nvPr/>
        </p:nvSpPr>
        <p:spPr>
          <a:xfrm flipV="1">
            <a:off x="2548301" y="1212923"/>
            <a:ext cx="75357" cy="77574"/>
          </a:xfrm>
          <a:custGeom>
            <a:avLst/>
            <a:gdLst>
              <a:gd name="connsiteX0" fmla="*/ 37678 w 75357"/>
              <a:gd name="connsiteY0" fmla="*/ 77574 h 77574"/>
              <a:gd name="connsiteX1" fmla="*/ 75357 w 75357"/>
              <a:gd name="connsiteY1" fmla="*/ 38787 h 77574"/>
              <a:gd name="connsiteX2" fmla="*/ 37678 w 75357"/>
              <a:gd name="connsiteY2" fmla="*/ 0 h 77574"/>
              <a:gd name="connsiteX3" fmla="*/ 0 w 75357"/>
              <a:gd name="connsiteY3" fmla="*/ 38787 h 77574"/>
              <a:gd name="connsiteX4" fmla="*/ 37678 w 75357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4">
                <a:moveTo>
                  <a:pt x="37678" y="77574"/>
                </a:moveTo>
                <a:cubicBezTo>
                  <a:pt x="58485" y="77574"/>
                  <a:pt x="75357" y="60206"/>
                  <a:pt x="75357" y="38787"/>
                </a:cubicBezTo>
                <a:cubicBezTo>
                  <a:pt x="75357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02" name="Freeform: Shape 7901">
            <a:extLst>
              <a:ext uri="{FF2B5EF4-FFF2-40B4-BE49-F238E27FC236}">
                <a16:creationId xmlns:a16="http://schemas.microsoft.com/office/drawing/2014/main" id="{A8D26570-9607-C922-B603-0E1643612C08}"/>
              </a:ext>
            </a:extLst>
          </p:cNvPr>
          <p:cNvSpPr/>
          <p:nvPr/>
        </p:nvSpPr>
        <p:spPr>
          <a:xfrm flipV="1">
            <a:off x="2732026" y="121292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01" name="Freeform: Shape 7900">
            <a:extLst>
              <a:ext uri="{FF2B5EF4-FFF2-40B4-BE49-F238E27FC236}">
                <a16:creationId xmlns:a16="http://schemas.microsoft.com/office/drawing/2014/main" id="{187E7FC8-CCE2-6469-E107-E4ED843DB30C}"/>
              </a:ext>
            </a:extLst>
          </p:cNvPr>
          <p:cNvSpPr/>
          <p:nvPr/>
        </p:nvSpPr>
        <p:spPr>
          <a:xfrm flipV="1">
            <a:off x="2823891" y="1212923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00" name="Freeform: Shape 7899">
            <a:extLst>
              <a:ext uri="{FF2B5EF4-FFF2-40B4-BE49-F238E27FC236}">
                <a16:creationId xmlns:a16="http://schemas.microsoft.com/office/drawing/2014/main" id="{6539CB30-E7A9-70CD-AF78-8ECBE5091E09}"/>
              </a:ext>
            </a:extLst>
          </p:cNvPr>
          <p:cNvSpPr/>
          <p:nvPr/>
        </p:nvSpPr>
        <p:spPr>
          <a:xfrm flipV="1">
            <a:off x="3099477" y="121292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3" y="0"/>
                  <a:pt x="0" y="17367"/>
                  <a:pt x="0" y="38787"/>
                </a:cubicBezTo>
                <a:cubicBezTo>
                  <a:pt x="0" y="60206"/>
                  <a:pt x="16873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99" name="Freeform: Shape 7898">
            <a:extLst>
              <a:ext uri="{FF2B5EF4-FFF2-40B4-BE49-F238E27FC236}">
                <a16:creationId xmlns:a16="http://schemas.microsoft.com/office/drawing/2014/main" id="{E0FAFB18-964B-589B-6DB4-82351BFCF165}"/>
              </a:ext>
            </a:extLst>
          </p:cNvPr>
          <p:cNvSpPr/>
          <p:nvPr/>
        </p:nvSpPr>
        <p:spPr>
          <a:xfrm flipV="1">
            <a:off x="3558793" y="1212923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98" name="Freeform: Shape 7897">
            <a:extLst>
              <a:ext uri="{FF2B5EF4-FFF2-40B4-BE49-F238E27FC236}">
                <a16:creationId xmlns:a16="http://schemas.microsoft.com/office/drawing/2014/main" id="{9C276849-7FFC-A913-FF4D-411372E87062}"/>
              </a:ext>
            </a:extLst>
          </p:cNvPr>
          <p:cNvSpPr/>
          <p:nvPr/>
        </p:nvSpPr>
        <p:spPr>
          <a:xfrm flipV="1">
            <a:off x="3742517" y="121292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97" name="Freeform: Shape 7896">
            <a:extLst>
              <a:ext uri="{FF2B5EF4-FFF2-40B4-BE49-F238E27FC236}">
                <a16:creationId xmlns:a16="http://schemas.microsoft.com/office/drawing/2014/main" id="{90AECBF7-69C9-38CB-2218-E4FBEC3E3819}"/>
              </a:ext>
            </a:extLst>
          </p:cNvPr>
          <p:cNvSpPr/>
          <p:nvPr/>
        </p:nvSpPr>
        <p:spPr>
          <a:xfrm flipV="1">
            <a:off x="3834379" y="121292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96" name="Freeform: Shape 7895">
            <a:extLst>
              <a:ext uri="{FF2B5EF4-FFF2-40B4-BE49-F238E27FC236}">
                <a16:creationId xmlns:a16="http://schemas.microsoft.com/office/drawing/2014/main" id="{A62BC941-FC1C-8BCA-8DA6-553CB8347CE4}"/>
              </a:ext>
            </a:extLst>
          </p:cNvPr>
          <p:cNvSpPr/>
          <p:nvPr/>
        </p:nvSpPr>
        <p:spPr>
          <a:xfrm flipV="1">
            <a:off x="4385556" y="121292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95" name="Freeform: Shape 7894">
            <a:extLst>
              <a:ext uri="{FF2B5EF4-FFF2-40B4-BE49-F238E27FC236}">
                <a16:creationId xmlns:a16="http://schemas.microsoft.com/office/drawing/2014/main" id="{9C7AE1B6-867D-B6CD-29F9-3FEFD3D94CCD}"/>
              </a:ext>
            </a:extLst>
          </p:cNvPr>
          <p:cNvSpPr/>
          <p:nvPr/>
        </p:nvSpPr>
        <p:spPr>
          <a:xfrm flipV="1">
            <a:off x="4477419" y="121292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4" y="77574"/>
                  <a:pt x="75356" y="60206"/>
                  <a:pt x="75356" y="38787"/>
                </a:cubicBezTo>
                <a:cubicBezTo>
                  <a:pt x="75356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94" name="Freeform: Shape 7893">
            <a:extLst>
              <a:ext uri="{FF2B5EF4-FFF2-40B4-BE49-F238E27FC236}">
                <a16:creationId xmlns:a16="http://schemas.microsoft.com/office/drawing/2014/main" id="{E7C47BFB-70F7-1FA0-C592-F078FEA3DB81}"/>
              </a:ext>
            </a:extLst>
          </p:cNvPr>
          <p:cNvSpPr/>
          <p:nvPr/>
        </p:nvSpPr>
        <p:spPr>
          <a:xfrm flipV="1">
            <a:off x="4569282" y="121292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93" name="Freeform: Shape 7892">
            <a:extLst>
              <a:ext uri="{FF2B5EF4-FFF2-40B4-BE49-F238E27FC236}">
                <a16:creationId xmlns:a16="http://schemas.microsoft.com/office/drawing/2014/main" id="{6831FC2B-7847-F472-D3B5-DA6F1F0F3B55}"/>
              </a:ext>
            </a:extLst>
          </p:cNvPr>
          <p:cNvSpPr/>
          <p:nvPr/>
        </p:nvSpPr>
        <p:spPr>
          <a:xfrm flipV="1">
            <a:off x="4661147" y="1212923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92" name="Freeform: Shape 7891">
            <a:extLst>
              <a:ext uri="{FF2B5EF4-FFF2-40B4-BE49-F238E27FC236}">
                <a16:creationId xmlns:a16="http://schemas.microsoft.com/office/drawing/2014/main" id="{528A680C-B940-0309-C371-0A8EA0AD0C53}"/>
              </a:ext>
            </a:extLst>
          </p:cNvPr>
          <p:cNvSpPr/>
          <p:nvPr/>
        </p:nvSpPr>
        <p:spPr>
          <a:xfrm flipV="1">
            <a:off x="4753008" y="121292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4" y="77574"/>
                  <a:pt x="75356" y="60206"/>
                  <a:pt x="75356" y="38787"/>
                </a:cubicBezTo>
                <a:cubicBezTo>
                  <a:pt x="75356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91" name="Freeform: Shape 7890">
            <a:extLst>
              <a:ext uri="{FF2B5EF4-FFF2-40B4-BE49-F238E27FC236}">
                <a16:creationId xmlns:a16="http://schemas.microsoft.com/office/drawing/2014/main" id="{87AC63B6-4228-9EF9-C48D-C9424F7C0729}"/>
              </a:ext>
            </a:extLst>
          </p:cNvPr>
          <p:cNvSpPr/>
          <p:nvPr/>
        </p:nvSpPr>
        <p:spPr>
          <a:xfrm flipV="1">
            <a:off x="4844870" y="121292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90" name="Freeform: Shape 7889">
            <a:extLst>
              <a:ext uri="{FF2B5EF4-FFF2-40B4-BE49-F238E27FC236}">
                <a16:creationId xmlns:a16="http://schemas.microsoft.com/office/drawing/2014/main" id="{D107699D-7F28-4754-F8C9-87B6F655DCB5}"/>
              </a:ext>
            </a:extLst>
          </p:cNvPr>
          <p:cNvSpPr/>
          <p:nvPr/>
        </p:nvSpPr>
        <p:spPr>
          <a:xfrm flipV="1">
            <a:off x="4936733" y="121292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89" name="Freeform: Shape 7888">
            <a:extLst>
              <a:ext uri="{FF2B5EF4-FFF2-40B4-BE49-F238E27FC236}">
                <a16:creationId xmlns:a16="http://schemas.microsoft.com/office/drawing/2014/main" id="{C4A506DD-538F-4A44-C6F1-734894819E0A}"/>
              </a:ext>
            </a:extLst>
          </p:cNvPr>
          <p:cNvSpPr/>
          <p:nvPr/>
        </p:nvSpPr>
        <p:spPr>
          <a:xfrm flipV="1">
            <a:off x="5028599" y="1212923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3" y="77574"/>
                  <a:pt x="75355" y="60206"/>
                  <a:pt x="75355" y="38787"/>
                </a:cubicBezTo>
                <a:cubicBezTo>
                  <a:pt x="75355" y="17367"/>
                  <a:pt x="58483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88" name="Freeform: Shape 7887">
            <a:extLst>
              <a:ext uri="{FF2B5EF4-FFF2-40B4-BE49-F238E27FC236}">
                <a16:creationId xmlns:a16="http://schemas.microsoft.com/office/drawing/2014/main" id="{7CD18A5A-2E1F-02FA-E318-9A209383AA40}"/>
              </a:ext>
            </a:extLst>
          </p:cNvPr>
          <p:cNvSpPr/>
          <p:nvPr/>
        </p:nvSpPr>
        <p:spPr>
          <a:xfrm flipV="1">
            <a:off x="7141436" y="1212923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87" name="Freeform: Shape 7886">
            <a:extLst>
              <a:ext uri="{FF2B5EF4-FFF2-40B4-BE49-F238E27FC236}">
                <a16:creationId xmlns:a16="http://schemas.microsoft.com/office/drawing/2014/main" id="{56385CC6-C93E-71DE-DDE4-A8B6311BA29E}"/>
              </a:ext>
            </a:extLst>
          </p:cNvPr>
          <p:cNvSpPr/>
          <p:nvPr/>
        </p:nvSpPr>
        <p:spPr>
          <a:xfrm flipV="1">
            <a:off x="7508887" y="1212923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86" name="Freeform: Shape 7885">
            <a:extLst>
              <a:ext uri="{FF2B5EF4-FFF2-40B4-BE49-F238E27FC236}">
                <a16:creationId xmlns:a16="http://schemas.microsoft.com/office/drawing/2014/main" id="{C6A28749-1D45-9956-6181-0C7C640FF714}"/>
              </a:ext>
            </a:extLst>
          </p:cNvPr>
          <p:cNvSpPr/>
          <p:nvPr/>
        </p:nvSpPr>
        <p:spPr>
          <a:xfrm flipV="1">
            <a:off x="7600752" y="1212923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85" name="Freeform: Shape 7884">
            <a:extLst>
              <a:ext uri="{FF2B5EF4-FFF2-40B4-BE49-F238E27FC236}">
                <a16:creationId xmlns:a16="http://schemas.microsoft.com/office/drawing/2014/main" id="{0A79F714-F732-06FB-C12D-A2495EC132C6}"/>
              </a:ext>
            </a:extLst>
          </p:cNvPr>
          <p:cNvSpPr/>
          <p:nvPr/>
        </p:nvSpPr>
        <p:spPr>
          <a:xfrm flipV="1">
            <a:off x="7784476" y="1212923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84" name="Freeform: Shape 7883">
            <a:extLst>
              <a:ext uri="{FF2B5EF4-FFF2-40B4-BE49-F238E27FC236}">
                <a16:creationId xmlns:a16="http://schemas.microsoft.com/office/drawing/2014/main" id="{CC90BFE2-F3F3-7636-48C0-FE4187F39F1A}"/>
              </a:ext>
            </a:extLst>
          </p:cNvPr>
          <p:cNvSpPr/>
          <p:nvPr/>
        </p:nvSpPr>
        <p:spPr>
          <a:xfrm flipV="1">
            <a:off x="7876338" y="1212923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83" name="Freeform: Shape 7882">
            <a:extLst>
              <a:ext uri="{FF2B5EF4-FFF2-40B4-BE49-F238E27FC236}">
                <a16:creationId xmlns:a16="http://schemas.microsoft.com/office/drawing/2014/main" id="{65574DBB-4184-7C29-68F0-B5C30C709C7E}"/>
              </a:ext>
            </a:extLst>
          </p:cNvPr>
          <p:cNvSpPr/>
          <p:nvPr/>
        </p:nvSpPr>
        <p:spPr>
          <a:xfrm flipV="1">
            <a:off x="8060064" y="1212923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82" name="Freeform: Shape 7881">
            <a:extLst>
              <a:ext uri="{FF2B5EF4-FFF2-40B4-BE49-F238E27FC236}">
                <a16:creationId xmlns:a16="http://schemas.microsoft.com/office/drawing/2014/main" id="{DFCAFEAB-2EA7-256E-7626-28F408D0E908}"/>
              </a:ext>
            </a:extLst>
          </p:cNvPr>
          <p:cNvSpPr/>
          <p:nvPr/>
        </p:nvSpPr>
        <p:spPr>
          <a:xfrm flipV="1">
            <a:off x="8151926" y="1212923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81" name="Freeform: Shape 7880">
            <a:extLst>
              <a:ext uri="{FF2B5EF4-FFF2-40B4-BE49-F238E27FC236}">
                <a16:creationId xmlns:a16="http://schemas.microsoft.com/office/drawing/2014/main" id="{25FFA6AA-5B2F-F508-AEC6-834E20E8B6A2}"/>
              </a:ext>
            </a:extLst>
          </p:cNvPr>
          <p:cNvSpPr/>
          <p:nvPr/>
        </p:nvSpPr>
        <p:spPr>
          <a:xfrm flipV="1">
            <a:off x="8243789" y="1212923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80" name="Freeform: Shape 7879">
            <a:extLst>
              <a:ext uri="{FF2B5EF4-FFF2-40B4-BE49-F238E27FC236}">
                <a16:creationId xmlns:a16="http://schemas.microsoft.com/office/drawing/2014/main" id="{EA4F2468-B27F-A811-E771-3B8A1CD065B9}"/>
              </a:ext>
            </a:extLst>
          </p:cNvPr>
          <p:cNvSpPr/>
          <p:nvPr/>
        </p:nvSpPr>
        <p:spPr>
          <a:xfrm flipV="1">
            <a:off x="8335654" y="1212923"/>
            <a:ext cx="75354" cy="77574"/>
          </a:xfrm>
          <a:custGeom>
            <a:avLst/>
            <a:gdLst>
              <a:gd name="connsiteX0" fmla="*/ 37684 w 75354"/>
              <a:gd name="connsiteY0" fmla="*/ 77574 h 77574"/>
              <a:gd name="connsiteX1" fmla="*/ 75354 w 75354"/>
              <a:gd name="connsiteY1" fmla="*/ 38787 h 77574"/>
              <a:gd name="connsiteX2" fmla="*/ 37684 w 75354"/>
              <a:gd name="connsiteY2" fmla="*/ 0 h 77574"/>
              <a:gd name="connsiteX3" fmla="*/ 0 w 75354"/>
              <a:gd name="connsiteY3" fmla="*/ 38787 h 77574"/>
              <a:gd name="connsiteX4" fmla="*/ 37684 w 75354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4" h="77574">
                <a:moveTo>
                  <a:pt x="37684" y="77574"/>
                </a:moveTo>
                <a:cubicBezTo>
                  <a:pt x="58491" y="77574"/>
                  <a:pt x="75354" y="60206"/>
                  <a:pt x="75354" y="38787"/>
                </a:cubicBezTo>
                <a:cubicBezTo>
                  <a:pt x="75354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79" name="Freeform: Shape 7878">
            <a:extLst>
              <a:ext uri="{FF2B5EF4-FFF2-40B4-BE49-F238E27FC236}">
                <a16:creationId xmlns:a16="http://schemas.microsoft.com/office/drawing/2014/main" id="{147B1416-A2D8-D517-C181-6A523DB76F49}"/>
              </a:ext>
            </a:extLst>
          </p:cNvPr>
          <p:cNvSpPr/>
          <p:nvPr/>
        </p:nvSpPr>
        <p:spPr>
          <a:xfrm flipV="1">
            <a:off x="8427515" y="1212923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78" name="Freeform: Shape 7877">
            <a:extLst>
              <a:ext uri="{FF2B5EF4-FFF2-40B4-BE49-F238E27FC236}">
                <a16:creationId xmlns:a16="http://schemas.microsoft.com/office/drawing/2014/main" id="{9285E972-91D8-9CBF-FBA8-98EDB0DF1B14}"/>
              </a:ext>
            </a:extLst>
          </p:cNvPr>
          <p:cNvSpPr/>
          <p:nvPr/>
        </p:nvSpPr>
        <p:spPr>
          <a:xfrm flipV="1">
            <a:off x="8519377" y="1212923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77" name="Freeform: Shape 7876">
            <a:extLst>
              <a:ext uri="{FF2B5EF4-FFF2-40B4-BE49-F238E27FC236}">
                <a16:creationId xmlns:a16="http://schemas.microsoft.com/office/drawing/2014/main" id="{8C6F0992-4261-E156-7A40-3BD63C095236}"/>
              </a:ext>
            </a:extLst>
          </p:cNvPr>
          <p:cNvSpPr/>
          <p:nvPr/>
        </p:nvSpPr>
        <p:spPr>
          <a:xfrm flipV="1">
            <a:off x="8611240" y="1212923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76" name="Freeform: Shape 7875">
            <a:extLst>
              <a:ext uri="{FF2B5EF4-FFF2-40B4-BE49-F238E27FC236}">
                <a16:creationId xmlns:a16="http://schemas.microsoft.com/office/drawing/2014/main" id="{0838612E-0A3B-35B8-4200-C94E8806C3E9}"/>
              </a:ext>
            </a:extLst>
          </p:cNvPr>
          <p:cNvSpPr/>
          <p:nvPr/>
        </p:nvSpPr>
        <p:spPr>
          <a:xfrm flipV="1">
            <a:off x="8703106" y="1212923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75" name="Freeform: Shape 7874">
            <a:extLst>
              <a:ext uri="{FF2B5EF4-FFF2-40B4-BE49-F238E27FC236}">
                <a16:creationId xmlns:a16="http://schemas.microsoft.com/office/drawing/2014/main" id="{AB0C2E0E-C005-0978-C20D-8E3220CEC766}"/>
              </a:ext>
            </a:extLst>
          </p:cNvPr>
          <p:cNvSpPr/>
          <p:nvPr/>
        </p:nvSpPr>
        <p:spPr>
          <a:xfrm flipV="1">
            <a:off x="8794966" y="1212923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74" name="Freeform: Shape 7873">
            <a:extLst>
              <a:ext uri="{FF2B5EF4-FFF2-40B4-BE49-F238E27FC236}">
                <a16:creationId xmlns:a16="http://schemas.microsoft.com/office/drawing/2014/main" id="{FCB2AAF0-006C-E3EF-8EF5-C3F39EAFB801}"/>
              </a:ext>
            </a:extLst>
          </p:cNvPr>
          <p:cNvSpPr/>
          <p:nvPr/>
        </p:nvSpPr>
        <p:spPr>
          <a:xfrm flipV="1">
            <a:off x="8886828" y="1212923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73" name="Freeform: Shape 7872">
            <a:extLst>
              <a:ext uri="{FF2B5EF4-FFF2-40B4-BE49-F238E27FC236}">
                <a16:creationId xmlns:a16="http://schemas.microsoft.com/office/drawing/2014/main" id="{A3F0AB65-EC7A-F0A5-C1ED-BA6C733251F1}"/>
              </a:ext>
            </a:extLst>
          </p:cNvPr>
          <p:cNvSpPr/>
          <p:nvPr/>
        </p:nvSpPr>
        <p:spPr>
          <a:xfrm flipV="1">
            <a:off x="8978692" y="1212923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72" name="Freeform: Shape 7871">
            <a:extLst>
              <a:ext uri="{FF2B5EF4-FFF2-40B4-BE49-F238E27FC236}">
                <a16:creationId xmlns:a16="http://schemas.microsoft.com/office/drawing/2014/main" id="{0687FFF2-8903-2B64-C0DB-36D9AA59C2C8}"/>
              </a:ext>
            </a:extLst>
          </p:cNvPr>
          <p:cNvSpPr/>
          <p:nvPr/>
        </p:nvSpPr>
        <p:spPr>
          <a:xfrm flipV="1">
            <a:off x="9070557" y="1212923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71" name="Freeform: Shape 7870">
            <a:extLst>
              <a:ext uri="{FF2B5EF4-FFF2-40B4-BE49-F238E27FC236}">
                <a16:creationId xmlns:a16="http://schemas.microsoft.com/office/drawing/2014/main" id="{0009E7B4-F197-2633-1F9D-B3D5E5235AB8}"/>
              </a:ext>
            </a:extLst>
          </p:cNvPr>
          <p:cNvSpPr/>
          <p:nvPr/>
        </p:nvSpPr>
        <p:spPr>
          <a:xfrm flipV="1">
            <a:off x="9162417" y="1212923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70" name="Freeform: Shape 7869">
            <a:extLst>
              <a:ext uri="{FF2B5EF4-FFF2-40B4-BE49-F238E27FC236}">
                <a16:creationId xmlns:a16="http://schemas.microsoft.com/office/drawing/2014/main" id="{86251BE1-9359-4338-7472-EE87E2935017}"/>
              </a:ext>
            </a:extLst>
          </p:cNvPr>
          <p:cNvSpPr/>
          <p:nvPr/>
        </p:nvSpPr>
        <p:spPr>
          <a:xfrm flipV="1">
            <a:off x="9254279" y="1212923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69" name="Freeform: Shape 7868">
            <a:extLst>
              <a:ext uri="{FF2B5EF4-FFF2-40B4-BE49-F238E27FC236}">
                <a16:creationId xmlns:a16="http://schemas.microsoft.com/office/drawing/2014/main" id="{1982B3C7-87C0-014B-3F5C-0B7AC7C05DC0}"/>
              </a:ext>
            </a:extLst>
          </p:cNvPr>
          <p:cNvSpPr/>
          <p:nvPr/>
        </p:nvSpPr>
        <p:spPr>
          <a:xfrm flipV="1">
            <a:off x="9346142" y="1212923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68" name="Freeform: Shape 7867">
            <a:extLst>
              <a:ext uri="{FF2B5EF4-FFF2-40B4-BE49-F238E27FC236}">
                <a16:creationId xmlns:a16="http://schemas.microsoft.com/office/drawing/2014/main" id="{BC4FF6BB-6334-1C78-B453-558133544418}"/>
              </a:ext>
            </a:extLst>
          </p:cNvPr>
          <p:cNvSpPr/>
          <p:nvPr/>
        </p:nvSpPr>
        <p:spPr>
          <a:xfrm flipV="1">
            <a:off x="9438007" y="1212923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6"/>
                  <a:pt x="75355" y="38787"/>
                </a:cubicBezTo>
                <a:cubicBezTo>
                  <a:pt x="75355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67" name="Freeform: Shape 7866">
            <a:extLst>
              <a:ext uri="{FF2B5EF4-FFF2-40B4-BE49-F238E27FC236}">
                <a16:creationId xmlns:a16="http://schemas.microsoft.com/office/drawing/2014/main" id="{B22F440A-8E74-702B-95ED-3E496F399261}"/>
              </a:ext>
            </a:extLst>
          </p:cNvPr>
          <p:cNvSpPr/>
          <p:nvPr/>
        </p:nvSpPr>
        <p:spPr>
          <a:xfrm flipV="1">
            <a:off x="9529868" y="1212923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66" name="Freeform: Shape 7865">
            <a:extLst>
              <a:ext uri="{FF2B5EF4-FFF2-40B4-BE49-F238E27FC236}">
                <a16:creationId xmlns:a16="http://schemas.microsoft.com/office/drawing/2014/main" id="{7B72596A-6F51-6422-DA96-41B7A0B22B70}"/>
              </a:ext>
            </a:extLst>
          </p:cNvPr>
          <p:cNvSpPr/>
          <p:nvPr/>
        </p:nvSpPr>
        <p:spPr>
          <a:xfrm flipV="1">
            <a:off x="9621730" y="1212923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65" name="Freeform: Shape 7864">
            <a:extLst>
              <a:ext uri="{FF2B5EF4-FFF2-40B4-BE49-F238E27FC236}">
                <a16:creationId xmlns:a16="http://schemas.microsoft.com/office/drawing/2014/main" id="{9DF786E1-AD5F-3DBE-CE95-09A89201BC0A}"/>
              </a:ext>
            </a:extLst>
          </p:cNvPr>
          <p:cNvSpPr/>
          <p:nvPr/>
        </p:nvSpPr>
        <p:spPr>
          <a:xfrm flipV="1">
            <a:off x="9713592" y="1212923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64" name="Freeform: Shape 7863">
            <a:extLst>
              <a:ext uri="{FF2B5EF4-FFF2-40B4-BE49-F238E27FC236}">
                <a16:creationId xmlns:a16="http://schemas.microsoft.com/office/drawing/2014/main" id="{D6611756-105E-8C04-AFEF-68A4E0935290}"/>
              </a:ext>
            </a:extLst>
          </p:cNvPr>
          <p:cNvSpPr/>
          <p:nvPr/>
        </p:nvSpPr>
        <p:spPr>
          <a:xfrm flipV="1">
            <a:off x="9805459" y="1212923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63" name="Freeform: Shape 7862">
            <a:extLst>
              <a:ext uri="{FF2B5EF4-FFF2-40B4-BE49-F238E27FC236}">
                <a16:creationId xmlns:a16="http://schemas.microsoft.com/office/drawing/2014/main" id="{FB293618-5C54-AD80-2277-F56DBBB67B2B}"/>
              </a:ext>
            </a:extLst>
          </p:cNvPr>
          <p:cNvSpPr/>
          <p:nvPr/>
        </p:nvSpPr>
        <p:spPr>
          <a:xfrm flipV="1">
            <a:off x="9897319" y="1212923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62" name="Freeform: Shape 7861">
            <a:extLst>
              <a:ext uri="{FF2B5EF4-FFF2-40B4-BE49-F238E27FC236}">
                <a16:creationId xmlns:a16="http://schemas.microsoft.com/office/drawing/2014/main" id="{3E10B780-9A65-769E-E806-0075B52D5A04}"/>
              </a:ext>
            </a:extLst>
          </p:cNvPr>
          <p:cNvSpPr/>
          <p:nvPr/>
        </p:nvSpPr>
        <p:spPr>
          <a:xfrm flipV="1">
            <a:off x="9989181" y="1212923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61" name="Freeform: Shape 7860">
            <a:extLst>
              <a:ext uri="{FF2B5EF4-FFF2-40B4-BE49-F238E27FC236}">
                <a16:creationId xmlns:a16="http://schemas.microsoft.com/office/drawing/2014/main" id="{604B3B19-C266-68CF-0429-15166A06D68E}"/>
              </a:ext>
            </a:extLst>
          </p:cNvPr>
          <p:cNvSpPr/>
          <p:nvPr/>
        </p:nvSpPr>
        <p:spPr>
          <a:xfrm flipV="1">
            <a:off x="10081044" y="1212923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60" name="Freeform: Shape 7859">
            <a:extLst>
              <a:ext uri="{FF2B5EF4-FFF2-40B4-BE49-F238E27FC236}">
                <a16:creationId xmlns:a16="http://schemas.microsoft.com/office/drawing/2014/main" id="{C441D89F-02A1-F94E-E12B-9070B6AB069B}"/>
              </a:ext>
            </a:extLst>
          </p:cNvPr>
          <p:cNvSpPr/>
          <p:nvPr/>
        </p:nvSpPr>
        <p:spPr>
          <a:xfrm flipV="1">
            <a:off x="10172910" y="1212923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59" name="Freeform: Shape 7858">
            <a:extLst>
              <a:ext uri="{FF2B5EF4-FFF2-40B4-BE49-F238E27FC236}">
                <a16:creationId xmlns:a16="http://schemas.microsoft.com/office/drawing/2014/main" id="{92B79B52-B9DD-A948-4E2B-7B89A69BBBE4}"/>
              </a:ext>
            </a:extLst>
          </p:cNvPr>
          <p:cNvSpPr/>
          <p:nvPr/>
        </p:nvSpPr>
        <p:spPr>
          <a:xfrm flipV="1">
            <a:off x="10264770" y="1212923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58" name="Freeform: Shape 7857">
            <a:extLst>
              <a:ext uri="{FF2B5EF4-FFF2-40B4-BE49-F238E27FC236}">
                <a16:creationId xmlns:a16="http://schemas.microsoft.com/office/drawing/2014/main" id="{2108414D-06A4-F0FD-361D-3E3585482C6D}"/>
              </a:ext>
            </a:extLst>
          </p:cNvPr>
          <p:cNvSpPr/>
          <p:nvPr/>
        </p:nvSpPr>
        <p:spPr>
          <a:xfrm flipV="1">
            <a:off x="10356633" y="1212923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57" name="Freeform: Shape 7856">
            <a:extLst>
              <a:ext uri="{FF2B5EF4-FFF2-40B4-BE49-F238E27FC236}">
                <a16:creationId xmlns:a16="http://schemas.microsoft.com/office/drawing/2014/main" id="{8DAD990C-9C9D-77A0-6991-090D7656277B}"/>
              </a:ext>
            </a:extLst>
          </p:cNvPr>
          <p:cNvSpPr/>
          <p:nvPr/>
        </p:nvSpPr>
        <p:spPr>
          <a:xfrm flipV="1">
            <a:off x="10448495" y="1212923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56" name="Freeform: Shape 7855">
            <a:extLst>
              <a:ext uri="{FF2B5EF4-FFF2-40B4-BE49-F238E27FC236}">
                <a16:creationId xmlns:a16="http://schemas.microsoft.com/office/drawing/2014/main" id="{EDC0D50D-1542-297E-0FC2-E9D0E59F38BC}"/>
              </a:ext>
            </a:extLst>
          </p:cNvPr>
          <p:cNvSpPr/>
          <p:nvPr/>
        </p:nvSpPr>
        <p:spPr>
          <a:xfrm flipV="1">
            <a:off x="10540361" y="1212923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6"/>
                  <a:pt x="75355" y="38787"/>
                </a:cubicBezTo>
                <a:cubicBezTo>
                  <a:pt x="75355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55" name="Freeform: Shape 7854">
            <a:extLst>
              <a:ext uri="{FF2B5EF4-FFF2-40B4-BE49-F238E27FC236}">
                <a16:creationId xmlns:a16="http://schemas.microsoft.com/office/drawing/2014/main" id="{06F3B7AE-551A-3227-2A97-625E45FE099D}"/>
              </a:ext>
            </a:extLst>
          </p:cNvPr>
          <p:cNvSpPr/>
          <p:nvPr/>
        </p:nvSpPr>
        <p:spPr>
          <a:xfrm flipV="1">
            <a:off x="10632222" y="1212923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54" name="Freeform: Shape 7853">
            <a:extLst>
              <a:ext uri="{FF2B5EF4-FFF2-40B4-BE49-F238E27FC236}">
                <a16:creationId xmlns:a16="http://schemas.microsoft.com/office/drawing/2014/main" id="{53C9DEE8-ACA9-8F66-D8A2-82176066BCB0}"/>
              </a:ext>
            </a:extLst>
          </p:cNvPr>
          <p:cNvSpPr/>
          <p:nvPr/>
        </p:nvSpPr>
        <p:spPr>
          <a:xfrm flipV="1">
            <a:off x="10724084" y="1212923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53" name="Freeform: Shape 7852">
            <a:extLst>
              <a:ext uri="{FF2B5EF4-FFF2-40B4-BE49-F238E27FC236}">
                <a16:creationId xmlns:a16="http://schemas.microsoft.com/office/drawing/2014/main" id="{3F54F8A3-2AC6-FC42-5AE9-608C6DD756BF}"/>
              </a:ext>
            </a:extLst>
          </p:cNvPr>
          <p:cNvSpPr/>
          <p:nvPr/>
        </p:nvSpPr>
        <p:spPr>
          <a:xfrm flipV="1">
            <a:off x="986637" y="1307453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3" y="77574"/>
                  <a:pt x="75355" y="60206"/>
                  <a:pt x="75355" y="38787"/>
                </a:cubicBezTo>
                <a:cubicBezTo>
                  <a:pt x="75355" y="17367"/>
                  <a:pt x="58483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52" name="Freeform: Shape 7851">
            <a:extLst>
              <a:ext uri="{FF2B5EF4-FFF2-40B4-BE49-F238E27FC236}">
                <a16:creationId xmlns:a16="http://schemas.microsoft.com/office/drawing/2014/main" id="{086C0857-C4E3-4DDA-D5D7-2A2220C0BFB2}"/>
              </a:ext>
            </a:extLst>
          </p:cNvPr>
          <p:cNvSpPr/>
          <p:nvPr/>
        </p:nvSpPr>
        <p:spPr>
          <a:xfrm flipV="1">
            <a:off x="1078497" y="130745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51" name="Freeform: Shape 7850">
            <a:extLst>
              <a:ext uri="{FF2B5EF4-FFF2-40B4-BE49-F238E27FC236}">
                <a16:creationId xmlns:a16="http://schemas.microsoft.com/office/drawing/2014/main" id="{560976CA-96B9-2E05-B2A0-E2464D6F89F1}"/>
              </a:ext>
            </a:extLst>
          </p:cNvPr>
          <p:cNvSpPr/>
          <p:nvPr/>
        </p:nvSpPr>
        <p:spPr>
          <a:xfrm flipV="1">
            <a:off x="1170359" y="130745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50" name="Freeform: Shape 7849">
            <a:extLst>
              <a:ext uri="{FF2B5EF4-FFF2-40B4-BE49-F238E27FC236}">
                <a16:creationId xmlns:a16="http://schemas.microsoft.com/office/drawing/2014/main" id="{78071952-231B-687B-AB2B-9DE9C37FCE5F}"/>
              </a:ext>
            </a:extLst>
          </p:cNvPr>
          <p:cNvSpPr/>
          <p:nvPr/>
        </p:nvSpPr>
        <p:spPr>
          <a:xfrm flipV="1">
            <a:off x="1262222" y="130745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49" name="Freeform: Shape 7848">
            <a:extLst>
              <a:ext uri="{FF2B5EF4-FFF2-40B4-BE49-F238E27FC236}">
                <a16:creationId xmlns:a16="http://schemas.microsoft.com/office/drawing/2014/main" id="{499D7558-4279-FE5C-ABED-5A6720E0133D}"/>
              </a:ext>
            </a:extLst>
          </p:cNvPr>
          <p:cNvSpPr/>
          <p:nvPr/>
        </p:nvSpPr>
        <p:spPr>
          <a:xfrm flipV="1">
            <a:off x="1354086" y="1307453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48" name="Freeform: Shape 7847">
            <a:extLst>
              <a:ext uri="{FF2B5EF4-FFF2-40B4-BE49-F238E27FC236}">
                <a16:creationId xmlns:a16="http://schemas.microsoft.com/office/drawing/2014/main" id="{8732F946-97EF-EFD1-CEC6-BB8F8929F1C8}"/>
              </a:ext>
            </a:extLst>
          </p:cNvPr>
          <p:cNvSpPr/>
          <p:nvPr/>
        </p:nvSpPr>
        <p:spPr>
          <a:xfrm flipV="1">
            <a:off x="1445947" y="130745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47" name="Freeform: Shape 7846">
            <a:extLst>
              <a:ext uri="{FF2B5EF4-FFF2-40B4-BE49-F238E27FC236}">
                <a16:creationId xmlns:a16="http://schemas.microsoft.com/office/drawing/2014/main" id="{DFE4E199-FDF0-5E29-B9B9-BE826C9983D1}"/>
              </a:ext>
            </a:extLst>
          </p:cNvPr>
          <p:cNvSpPr/>
          <p:nvPr/>
        </p:nvSpPr>
        <p:spPr>
          <a:xfrm flipV="1">
            <a:off x="1537810" y="130745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46" name="Freeform: Shape 7845">
            <a:extLst>
              <a:ext uri="{FF2B5EF4-FFF2-40B4-BE49-F238E27FC236}">
                <a16:creationId xmlns:a16="http://schemas.microsoft.com/office/drawing/2014/main" id="{5EB2F7DE-E601-9EE0-F240-344F22D64564}"/>
              </a:ext>
            </a:extLst>
          </p:cNvPr>
          <p:cNvSpPr/>
          <p:nvPr/>
        </p:nvSpPr>
        <p:spPr>
          <a:xfrm flipV="1">
            <a:off x="1629672" y="130745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45" name="Freeform: Shape 7844">
            <a:extLst>
              <a:ext uri="{FF2B5EF4-FFF2-40B4-BE49-F238E27FC236}">
                <a16:creationId xmlns:a16="http://schemas.microsoft.com/office/drawing/2014/main" id="{AC986AE1-4F7E-2222-6B51-639C1C7F84A7}"/>
              </a:ext>
            </a:extLst>
          </p:cNvPr>
          <p:cNvSpPr/>
          <p:nvPr/>
        </p:nvSpPr>
        <p:spPr>
          <a:xfrm flipV="1">
            <a:off x="1721537" y="1307453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44" name="Freeform: Shape 7843">
            <a:extLst>
              <a:ext uri="{FF2B5EF4-FFF2-40B4-BE49-F238E27FC236}">
                <a16:creationId xmlns:a16="http://schemas.microsoft.com/office/drawing/2014/main" id="{79142266-C7B5-1A95-1A83-CD09511AD654}"/>
              </a:ext>
            </a:extLst>
          </p:cNvPr>
          <p:cNvSpPr/>
          <p:nvPr/>
        </p:nvSpPr>
        <p:spPr>
          <a:xfrm flipV="1">
            <a:off x="1813399" y="130745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43" name="Freeform: Shape 7842">
            <a:extLst>
              <a:ext uri="{FF2B5EF4-FFF2-40B4-BE49-F238E27FC236}">
                <a16:creationId xmlns:a16="http://schemas.microsoft.com/office/drawing/2014/main" id="{358595F8-005D-37F8-8D28-6CC5A10248FF}"/>
              </a:ext>
            </a:extLst>
          </p:cNvPr>
          <p:cNvSpPr/>
          <p:nvPr/>
        </p:nvSpPr>
        <p:spPr>
          <a:xfrm flipV="1">
            <a:off x="1905261" y="130745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42" name="Freeform: Shape 7841">
            <a:extLst>
              <a:ext uri="{FF2B5EF4-FFF2-40B4-BE49-F238E27FC236}">
                <a16:creationId xmlns:a16="http://schemas.microsoft.com/office/drawing/2014/main" id="{416DAC86-42A2-119E-D3E0-1A00B99B8A52}"/>
              </a:ext>
            </a:extLst>
          </p:cNvPr>
          <p:cNvSpPr/>
          <p:nvPr/>
        </p:nvSpPr>
        <p:spPr>
          <a:xfrm flipV="1">
            <a:off x="1997123" y="130745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3" y="0"/>
                  <a:pt x="0" y="17367"/>
                  <a:pt x="0" y="38787"/>
                </a:cubicBezTo>
                <a:cubicBezTo>
                  <a:pt x="0" y="60206"/>
                  <a:pt x="16873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41" name="Freeform: Shape 7840">
            <a:extLst>
              <a:ext uri="{FF2B5EF4-FFF2-40B4-BE49-F238E27FC236}">
                <a16:creationId xmlns:a16="http://schemas.microsoft.com/office/drawing/2014/main" id="{4AA037F5-5DE0-8025-EB7A-6C177A371200}"/>
              </a:ext>
            </a:extLst>
          </p:cNvPr>
          <p:cNvSpPr/>
          <p:nvPr/>
        </p:nvSpPr>
        <p:spPr>
          <a:xfrm flipV="1">
            <a:off x="2088989" y="1307453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40" name="Freeform: Shape 7839">
            <a:extLst>
              <a:ext uri="{FF2B5EF4-FFF2-40B4-BE49-F238E27FC236}">
                <a16:creationId xmlns:a16="http://schemas.microsoft.com/office/drawing/2014/main" id="{E10E076C-66F6-F20B-2CB8-E709481B97E7}"/>
              </a:ext>
            </a:extLst>
          </p:cNvPr>
          <p:cNvSpPr/>
          <p:nvPr/>
        </p:nvSpPr>
        <p:spPr>
          <a:xfrm flipV="1">
            <a:off x="2180850" y="130745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39" name="Freeform: Shape 7838">
            <a:extLst>
              <a:ext uri="{FF2B5EF4-FFF2-40B4-BE49-F238E27FC236}">
                <a16:creationId xmlns:a16="http://schemas.microsoft.com/office/drawing/2014/main" id="{ED8A34BF-5216-7B5A-CA76-EA11C30A6D4E}"/>
              </a:ext>
            </a:extLst>
          </p:cNvPr>
          <p:cNvSpPr/>
          <p:nvPr/>
        </p:nvSpPr>
        <p:spPr>
          <a:xfrm flipV="1">
            <a:off x="2272712" y="130745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38" name="Freeform: Shape 7837">
            <a:extLst>
              <a:ext uri="{FF2B5EF4-FFF2-40B4-BE49-F238E27FC236}">
                <a16:creationId xmlns:a16="http://schemas.microsoft.com/office/drawing/2014/main" id="{2846F2F1-3621-0B7A-49AD-8404A5056DC0}"/>
              </a:ext>
            </a:extLst>
          </p:cNvPr>
          <p:cNvSpPr/>
          <p:nvPr/>
        </p:nvSpPr>
        <p:spPr>
          <a:xfrm flipV="1">
            <a:off x="2548301" y="1307453"/>
            <a:ext cx="75357" cy="77574"/>
          </a:xfrm>
          <a:custGeom>
            <a:avLst/>
            <a:gdLst>
              <a:gd name="connsiteX0" fmla="*/ 37678 w 75357"/>
              <a:gd name="connsiteY0" fmla="*/ 77574 h 77574"/>
              <a:gd name="connsiteX1" fmla="*/ 75357 w 75357"/>
              <a:gd name="connsiteY1" fmla="*/ 38787 h 77574"/>
              <a:gd name="connsiteX2" fmla="*/ 37678 w 75357"/>
              <a:gd name="connsiteY2" fmla="*/ 0 h 77574"/>
              <a:gd name="connsiteX3" fmla="*/ 0 w 75357"/>
              <a:gd name="connsiteY3" fmla="*/ 38787 h 77574"/>
              <a:gd name="connsiteX4" fmla="*/ 37678 w 75357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4">
                <a:moveTo>
                  <a:pt x="37678" y="77574"/>
                </a:moveTo>
                <a:cubicBezTo>
                  <a:pt x="58485" y="77574"/>
                  <a:pt x="75357" y="60206"/>
                  <a:pt x="75357" y="38787"/>
                </a:cubicBezTo>
                <a:cubicBezTo>
                  <a:pt x="75357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37" name="Freeform: Shape 7836">
            <a:extLst>
              <a:ext uri="{FF2B5EF4-FFF2-40B4-BE49-F238E27FC236}">
                <a16:creationId xmlns:a16="http://schemas.microsoft.com/office/drawing/2014/main" id="{5DBD9903-78B0-2A37-1798-A2A4C7F9229C}"/>
              </a:ext>
            </a:extLst>
          </p:cNvPr>
          <p:cNvSpPr/>
          <p:nvPr/>
        </p:nvSpPr>
        <p:spPr>
          <a:xfrm flipV="1">
            <a:off x="2640164" y="130745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36" name="Freeform: Shape 7835">
            <a:extLst>
              <a:ext uri="{FF2B5EF4-FFF2-40B4-BE49-F238E27FC236}">
                <a16:creationId xmlns:a16="http://schemas.microsoft.com/office/drawing/2014/main" id="{36A004A0-6CD8-9B62-7BD2-653EB2D3F145}"/>
              </a:ext>
            </a:extLst>
          </p:cNvPr>
          <p:cNvSpPr/>
          <p:nvPr/>
        </p:nvSpPr>
        <p:spPr>
          <a:xfrm flipV="1">
            <a:off x="2732026" y="130745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35" name="Freeform: Shape 7834">
            <a:extLst>
              <a:ext uri="{FF2B5EF4-FFF2-40B4-BE49-F238E27FC236}">
                <a16:creationId xmlns:a16="http://schemas.microsoft.com/office/drawing/2014/main" id="{1FB04337-4D41-ED83-37C0-7359A6C9FC9A}"/>
              </a:ext>
            </a:extLst>
          </p:cNvPr>
          <p:cNvSpPr/>
          <p:nvPr/>
        </p:nvSpPr>
        <p:spPr>
          <a:xfrm flipV="1">
            <a:off x="2823891" y="1307453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34" name="Freeform: Shape 7833">
            <a:extLst>
              <a:ext uri="{FF2B5EF4-FFF2-40B4-BE49-F238E27FC236}">
                <a16:creationId xmlns:a16="http://schemas.microsoft.com/office/drawing/2014/main" id="{7141A35A-5B8A-0363-90B8-B3DF92A131BE}"/>
              </a:ext>
            </a:extLst>
          </p:cNvPr>
          <p:cNvSpPr/>
          <p:nvPr/>
        </p:nvSpPr>
        <p:spPr>
          <a:xfrm flipV="1">
            <a:off x="2915752" y="130745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33" name="Freeform: Shape 7832">
            <a:extLst>
              <a:ext uri="{FF2B5EF4-FFF2-40B4-BE49-F238E27FC236}">
                <a16:creationId xmlns:a16="http://schemas.microsoft.com/office/drawing/2014/main" id="{909458F2-0AD3-6044-E827-4503905F1A33}"/>
              </a:ext>
            </a:extLst>
          </p:cNvPr>
          <p:cNvSpPr/>
          <p:nvPr/>
        </p:nvSpPr>
        <p:spPr>
          <a:xfrm flipV="1">
            <a:off x="3007615" y="130745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32" name="Freeform: Shape 7831">
            <a:extLst>
              <a:ext uri="{FF2B5EF4-FFF2-40B4-BE49-F238E27FC236}">
                <a16:creationId xmlns:a16="http://schemas.microsoft.com/office/drawing/2014/main" id="{65EDFFAF-C7D2-4842-EA91-D86F53FE4E70}"/>
              </a:ext>
            </a:extLst>
          </p:cNvPr>
          <p:cNvSpPr/>
          <p:nvPr/>
        </p:nvSpPr>
        <p:spPr>
          <a:xfrm flipV="1">
            <a:off x="3099477" y="130745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3" y="0"/>
                  <a:pt x="0" y="17367"/>
                  <a:pt x="0" y="38787"/>
                </a:cubicBezTo>
                <a:cubicBezTo>
                  <a:pt x="0" y="60206"/>
                  <a:pt x="16873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31" name="Freeform: Shape 7830">
            <a:extLst>
              <a:ext uri="{FF2B5EF4-FFF2-40B4-BE49-F238E27FC236}">
                <a16:creationId xmlns:a16="http://schemas.microsoft.com/office/drawing/2014/main" id="{D4B794DB-E023-60B6-1A4A-94F8E71E3477}"/>
              </a:ext>
            </a:extLst>
          </p:cNvPr>
          <p:cNvSpPr/>
          <p:nvPr/>
        </p:nvSpPr>
        <p:spPr>
          <a:xfrm flipV="1">
            <a:off x="3191343" y="1307453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30" name="Freeform: Shape 7829">
            <a:extLst>
              <a:ext uri="{FF2B5EF4-FFF2-40B4-BE49-F238E27FC236}">
                <a16:creationId xmlns:a16="http://schemas.microsoft.com/office/drawing/2014/main" id="{930D0B40-9C5A-D91F-E9D9-9F3EC7236638}"/>
              </a:ext>
            </a:extLst>
          </p:cNvPr>
          <p:cNvSpPr/>
          <p:nvPr/>
        </p:nvSpPr>
        <p:spPr>
          <a:xfrm flipV="1">
            <a:off x="3283203" y="130745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29" name="Freeform: Shape 7828">
            <a:extLst>
              <a:ext uri="{FF2B5EF4-FFF2-40B4-BE49-F238E27FC236}">
                <a16:creationId xmlns:a16="http://schemas.microsoft.com/office/drawing/2014/main" id="{69FD4DAA-575E-25CF-789E-359570695F71}"/>
              </a:ext>
            </a:extLst>
          </p:cNvPr>
          <p:cNvSpPr/>
          <p:nvPr/>
        </p:nvSpPr>
        <p:spPr>
          <a:xfrm flipV="1">
            <a:off x="3466929" y="130745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28" name="Freeform: Shape 7827">
            <a:extLst>
              <a:ext uri="{FF2B5EF4-FFF2-40B4-BE49-F238E27FC236}">
                <a16:creationId xmlns:a16="http://schemas.microsoft.com/office/drawing/2014/main" id="{F7F53939-DA73-2BAA-B63F-220DF5F64DC9}"/>
              </a:ext>
            </a:extLst>
          </p:cNvPr>
          <p:cNvSpPr/>
          <p:nvPr/>
        </p:nvSpPr>
        <p:spPr>
          <a:xfrm flipV="1">
            <a:off x="3834379" y="130745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27" name="Freeform: Shape 7826">
            <a:extLst>
              <a:ext uri="{FF2B5EF4-FFF2-40B4-BE49-F238E27FC236}">
                <a16:creationId xmlns:a16="http://schemas.microsoft.com/office/drawing/2014/main" id="{A0AEDEA5-3170-A149-5CAC-08477A9E7FB3}"/>
              </a:ext>
            </a:extLst>
          </p:cNvPr>
          <p:cNvSpPr/>
          <p:nvPr/>
        </p:nvSpPr>
        <p:spPr>
          <a:xfrm flipV="1">
            <a:off x="3926244" y="1307453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26" name="Freeform: Shape 7825">
            <a:extLst>
              <a:ext uri="{FF2B5EF4-FFF2-40B4-BE49-F238E27FC236}">
                <a16:creationId xmlns:a16="http://schemas.microsoft.com/office/drawing/2014/main" id="{0A55717F-9B4E-EE59-2B10-9611A30AC008}"/>
              </a:ext>
            </a:extLst>
          </p:cNvPr>
          <p:cNvSpPr/>
          <p:nvPr/>
        </p:nvSpPr>
        <p:spPr>
          <a:xfrm flipV="1">
            <a:off x="4293696" y="1307453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25" name="Freeform: Shape 7824">
            <a:extLst>
              <a:ext uri="{FF2B5EF4-FFF2-40B4-BE49-F238E27FC236}">
                <a16:creationId xmlns:a16="http://schemas.microsoft.com/office/drawing/2014/main" id="{C6D54268-341F-01C2-D6EA-11AB0F3FDDBF}"/>
              </a:ext>
            </a:extLst>
          </p:cNvPr>
          <p:cNvSpPr/>
          <p:nvPr/>
        </p:nvSpPr>
        <p:spPr>
          <a:xfrm flipV="1">
            <a:off x="4385556" y="130745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24" name="Freeform: Shape 7823">
            <a:extLst>
              <a:ext uri="{FF2B5EF4-FFF2-40B4-BE49-F238E27FC236}">
                <a16:creationId xmlns:a16="http://schemas.microsoft.com/office/drawing/2014/main" id="{D01B02DA-B61A-CD36-AA01-89F68EBEE1C4}"/>
              </a:ext>
            </a:extLst>
          </p:cNvPr>
          <p:cNvSpPr/>
          <p:nvPr/>
        </p:nvSpPr>
        <p:spPr>
          <a:xfrm flipV="1">
            <a:off x="4477419" y="130745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4" y="77574"/>
                  <a:pt x="75356" y="60206"/>
                  <a:pt x="75356" y="38787"/>
                </a:cubicBezTo>
                <a:cubicBezTo>
                  <a:pt x="75356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23" name="Freeform: Shape 7822">
            <a:extLst>
              <a:ext uri="{FF2B5EF4-FFF2-40B4-BE49-F238E27FC236}">
                <a16:creationId xmlns:a16="http://schemas.microsoft.com/office/drawing/2014/main" id="{79F577BA-C124-79A2-0D42-567B97D0415F}"/>
              </a:ext>
            </a:extLst>
          </p:cNvPr>
          <p:cNvSpPr/>
          <p:nvPr/>
        </p:nvSpPr>
        <p:spPr>
          <a:xfrm flipV="1">
            <a:off x="4569282" y="130745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22" name="Freeform: Shape 7821">
            <a:extLst>
              <a:ext uri="{FF2B5EF4-FFF2-40B4-BE49-F238E27FC236}">
                <a16:creationId xmlns:a16="http://schemas.microsoft.com/office/drawing/2014/main" id="{F136BF4E-AB4B-6A33-F01C-6D780174297A}"/>
              </a:ext>
            </a:extLst>
          </p:cNvPr>
          <p:cNvSpPr/>
          <p:nvPr/>
        </p:nvSpPr>
        <p:spPr>
          <a:xfrm flipV="1">
            <a:off x="4661147" y="1307453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21" name="Freeform: Shape 7820">
            <a:extLst>
              <a:ext uri="{FF2B5EF4-FFF2-40B4-BE49-F238E27FC236}">
                <a16:creationId xmlns:a16="http://schemas.microsoft.com/office/drawing/2014/main" id="{D51019D6-87C9-EDA8-A3C0-1C202A41B650}"/>
              </a:ext>
            </a:extLst>
          </p:cNvPr>
          <p:cNvSpPr/>
          <p:nvPr/>
        </p:nvSpPr>
        <p:spPr>
          <a:xfrm flipV="1">
            <a:off x="4753008" y="130745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4" y="77574"/>
                  <a:pt x="75356" y="60206"/>
                  <a:pt x="75356" y="38787"/>
                </a:cubicBezTo>
                <a:cubicBezTo>
                  <a:pt x="75356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20" name="Freeform: Shape 7819">
            <a:extLst>
              <a:ext uri="{FF2B5EF4-FFF2-40B4-BE49-F238E27FC236}">
                <a16:creationId xmlns:a16="http://schemas.microsoft.com/office/drawing/2014/main" id="{EAD8C659-0FDC-1BAF-22D2-D51E1323AF65}"/>
              </a:ext>
            </a:extLst>
          </p:cNvPr>
          <p:cNvSpPr/>
          <p:nvPr/>
        </p:nvSpPr>
        <p:spPr>
          <a:xfrm flipV="1">
            <a:off x="4844870" y="130745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19" name="Freeform: Shape 7818">
            <a:extLst>
              <a:ext uri="{FF2B5EF4-FFF2-40B4-BE49-F238E27FC236}">
                <a16:creationId xmlns:a16="http://schemas.microsoft.com/office/drawing/2014/main" id="{74040450-102E-217B-82EC-3B538DA84290}"/>
              </a:ext>
            </a:extLst>
          </p:cNvPr>
          <p:cNvSpPr/>
          <p:nvPr/>
        </p:nvSpPr>
        <p:spPr>
          <a:xfrm flipV="1">
            <a:off x="4936733" y="130745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18" name="Freeform: Shape 7817">
            <a:extLst>
              <a:ext uri="{FF2B5EF4-FFF2-40B4-BE49-F238E27FC236}">
                <a16:creationId xmlns:a16="http://schemas.microsoft.com/office/drawing/2014/main" id="{8D274A60-581E-843E-113A-40D63C0119A7}"/>
              </a:ext>
            </a:extLst>
          </p:cNvPr>
          <p:cNvSpPr/>
          <p:nvPr/>
        </p:nvSpPr>
        <p:spPr>
          <a:xfrm flipV="1">
            <a:off x="5120459" y="130745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17" name="Freeform: Shape 7816">
            <a:extLst>
              <a:ext uri="{FF2B5EF4-FFF2-40B4-BE49-F238E27FC236}">
                <a16:creationId xmlns:a16="http://schemas.microsoft.com/office/drawing/2014/main" id="{EE07444F-778B-A2AC-6CC8-F9FE37EA473B}"/>
              </a:ext>
            </a:extLst>
          </p:cNvPr>
          <p:cNvSpPr/>
          <p:nvPr/>
        </p:nvSpPr>
        <p:spPr>
          <a:xfrm flipV="1">
            <a:off x="7233301" y="1307453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16" name="Freeform: Shape 7815">
            <a:extLst>
              <a:ext uri="{FF2B5EF4-FFF2-40B4-BE49-F238E27FC236}">
                <a16:creationId xmlns:a16="http://schemas.microsoft.com/office/drawing/2014/main" id="{FF7D50C1-6A1D-47F7-B2A9-D1107E091C59}"/>
              </a:ext>
            </a:extLst>
          </p:cNvPr>
          <p:cNvSpPr/>
          <p:nvPr/>
        </p:nvSpPr>
        <p:spPr>
          <a:xfrm flipV="1">
            <a:off x="7600752" y="1307453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15" name="Freeform: Shape 7814">
            <a:extLst>
              <a:ext uri="{FF2B5EF4-FFF2-40B4-BE49-F238E27FC236}">
                <a16:creationId xmlns:a16="http://schemas.microsoft.com/office/drawing/2014/main" id="{AC7C7A9D-449B-FA46-2DB2-CA7A827F5229}"/>
              </a:ext>
            </a:extLst>
          </p:cNvPr>
          <p:cNvSpPr/>
          <p:nvPr/>
        </p:nvSpPr>
        <p:spPr>
          <a:xfrm flipV="1">
            <a:off x="7876338" y="1307453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14" name="Freeform: Shape 7813">
            <a:extLst>
              <a:ext uri="{FF2B5EF4-FFF2-40B4-BE49-F238E27FC236}">
                <a16:creationId xmlns:a16="http://schemas.microsoft.com/office/drawing/2014/main" id="{0B797398-5864-37D7-BF59-3BF991A69A22}"/>
              </a:ext>
            </a:extLst>
          </p:cNvPr>
          <p:cNvSpPr/>
          <p:nvPr/>
        </p:nvSpPr>
        <p:spPr>
          <a:xfrm flipV="1">
            <a:off x="7968203" y="1307453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6"/>
                  <a:pt x="75355" y="38787"/>
                </a:cubicBezTo>
                <a:cubicBezTo>
                  <a:pt x="75355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13" name="Freeform: Shape 7812">
            <a:extLst>
              <a:ext uri="{FF2B5EF4-FFF2-40B4-BE49-F238E27FC236}">
                <a16:creationId xmlns:a16="http://schemas.microsoft.com/office/drawing/2014/main" id="{7EF9D67F-B734-95EC-4643-4C5F8FAE0BC3}"/>
              </a:ext>
            </a:extLst>
          </p:cNvPr>
          <p:cNvSpPr/>
          <p:nvPr/>
        </p:nvSpPr>
        <p:spPr>
          <a:xfrm flipV="1">
            <a:off x="8060064" y="1307453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12" name="Freeform: Shape 7811">
            <a:extLst>
              <a:ext uri="{FF2B5EF4-FFF2-40B4-BE49-F238E27FC236}">
                <a16:creationId xmlns:a16="http://schemas.microsoft.com/office/drawing/2014/main" id="{75A8B785-7EAC-6F74-79C6-8EF37DDEB54E}"/>
              </a:ext>
            </a:extLst>
          </p:cNvPr>
          <p:cNvSpPr/>
          <p:nvPr/>
        </p:nvSpPr>
        <p:spPr>
          <a:xfrm flipV="1">
            <a:off x="8151926" y="1307453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11" name="Freeform: Shape 7810">
            <a:extLst>
              <a:ext uri="{FF2B5EF4-FFF2-40B4-BE49-F238E27FC236}">
                <a16:creationId xmlns:a16="http://schemas.microsoft.com/office/drawing/2014/main" id="{F76E8261-FA23-88FE-8139-8B8C52847B9C}"/>
              </a:ext>
            </a:extLst>
          </p:cNvPr>
          <p:cNvSpPr/>
          <p:nvPr/>
        </p:nvSpPr>
        <p:spPr>
          <a:xfrm flipV="1">
            <a:off x="8243789" y="1307453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10" name="Freeform: Shape 7809">
            <a:extLst>
              <a:ext uri="{FF2B5EF4-FFF2-40B4-BE49-F238E27FC236}">
                <a16:creationId xmlns:a16="http://schemas.microsoft.com/office/drawing/2014/main" id="{D09E1756-3FFA-440C-7412-1629644D52CF}"/>
              </a:ext>
            </a:extLst>
          </p:cNvPr>
          <p:cNvSpPr/>
          <p:nvPr/>
        </p:nvSpPr>
        <p:spPr>
          <a:xfrm flipV="1">
            <a:off x="8335654" y="1307453"/>
            <a:ext cx="75354" cy="77574"/>
          </a:xfrm>
          <a:custGeom>
            <a:avLst/>
            <a:gdLst>
              <a:gd name="connsiteX0" fmla="*/ 37684 w 75354"/>
              <a:gd name="connsiteY0" fmla="*/ 77574 h 77574"/>
              <a:gd name="connsiteX1" fmla="*/ 75354 w 75354"/>
              <a:gd name="connsiteY1" fmla="*/ 38787 h 77574"/>
              <a:gd name="connsiteX2" fmla="*/ 37684 w 75354"/>
              <a:gd name="connsiteY2" fmla="*/ 0 h 77574"/>
              <a:gd name="connsiteX3" fmla="*/ 0 w 75354"/>
              <a:gd name="connsiteY3" fmla="*/ 38787 h 77574"/>
              <a:gd name="connsiteX4" fmla="*/ 37684 w 75354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4" h="77574">
                <a:moveTo>
                  <a:pt x="37684" y="77574"/>
                </a:moveTo>
                <a:cubicBezTo>
                  <a:pt x="58491" y="77574"/>
                  <a:pt x="75354" y="60206"/>
                  <a:pt x="75354" y="38787"/>
                </a:cubicBezTo>
                <a:cubicBezTo>
                  <a:pt x="75354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09" name="Freeform: Shape 7808">
            <a:extLst>
              <a:ext uri="{FF2B5EF4-FFF2-40B4-BE49-F238E27FC236}">
                <a16:creationId xmlns:a16="http://schemas.microsoft.com/office/drawing/2014/main" id="{4F06AA67-50A6-2697-5B6D-1104BB7BE421}"/>
              </a:ext>
            </a:extLst>
          </p:cNvPr>
          <p:cNvSpPr/>
          <p:nvPr/>
        </p:nvSpPr>
        <p:spPr>
          <a:xfrm flipV="1">
            <a:off x="8427515" y="1307453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08" name="Freeform: Shape 7807">
            <a:extLst>
              <a:ext uri="{FF2B5EF4-FFF2-40B4-BE49-F238E27FC236}">
                <a16:creationId xmlns:a16="http://schemas.microsoft.com/office/drawing/2014/main" id="{799F0DEB-7EAA-F1DF-B2EC-451554ED7750}"/>
              </a:ext>
            </a:extLst>
          </p:cNvPr>
          <p:cNvSpPr/>
          <p:nvPr/>
        </p:nvSpPr>
        <p:spPr>
          <a:xfrm flipV="1">
            <a:off x="8519377" y="1307453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07" name="Freeform: Shape 7806">
            <a:extLst>
              <a:ext uri="{FF2B5EF4-FFF2-40B4-BE49-F238E27FC236}">
                <a16:creationId xmlns:a16="http://schemas.microsoft.com/office/drawing/2014/main" id="{46DDB7AC-DD88-D5D3-A272-C29E7EA5EF63}"/>
              </a:ext>
            </a:extLst>
          </p:cNvPr>
          <p:cNvSpPr/>
          <p:nvPr/>
        </p:nvSpPr>
        <p:spPr>
          <a:xfrm flipV="1">
            <a:off x="8611240" y="1307453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06" name="Freeform: Shape 7805">
            <a:extLst>
              <a:ext uri="{FF2B5EF4-FFF2-40B4-BE49-F238E27FC236}">
                <a16:creationId xmlns:a16="http://schemas.microsoft.com/office/drawing/2014/main" id="{FE4C35C1-83E0-B17B-C8C9-59269ECDAE67}"/>
              </a:ext>
            </a:extLst>
          </p:cNvPr>
          <p:cNvSpPr/>
          <p:nvPr/>
        </p:nvSpPr>
        <p:spPr>
          <a:xfrm flipV="1">
            <a:off x="8703106" y="1307453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05" name="Freeform: Shape 7804">
            <a:extLst>
              <a:ext uri="{FF2B5EF4-FFF2-40B4-BE49-F238E27FC236}">
                <a16:creationId xmlns:a16="http://schemas.microsoft.com/office/drawing/2014/main" id="{E7A5B273-0D5C-D206-6CBE-AF1C1D7F736F}"/>
              </a:ext>
            </a:extLst>
          </p:cNvPr>
          <p:cNvSpPr/>
          <p:nvPr/>
        </p:nvSpPr>
        <p:spPr>
          <a:xfrm flipV="1">
            <a:off x="8794966" y="1307453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04" name="Freeform: Shape 7803">
            <a:extLst>
              <a:ext uri="{FF2B5EF4-FFF2-40B4-BE49-F238E27FC236}">
                <a16:creationId xmlns:a16="http://schemas.microsoft.com/office/drawing/2014/main" id="{0B304982-B9E1-3990-4015-8F79AC83157C}"/>
              </a:ext>
            </a:extLst>
          </p:cNvPr>
          <p:cNvSpPr/>
          <p:nvPr/>
        </p:nvSpPr>
        <p:spPr>
          <a:xfrm flipV="1">
            <a:off x="8886828" y="1307453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03" name="Freeform: Shape 7802">
            <a:extLst>
              <a:ext uri="{FF2B5EF4-FFF2-40B4-BE49-F238E27FC236}">
                <a16:creationId xmlns:a16="http://schemas.microsoft.com/office/drawing/2014/main" id="{290FED92-5C98-8756-639F-D79E3A37D2C1}"/>
              </a:ext>
            </a:extLst>
          </p:cNvPr>
          <p:cNvSpPr/>
          <p:nvPr/>
        </p:nvSpPr>
        <p:spPr>
          <a:xfrm flipV="1">
            <a:off x="8978692" y="1307453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02" name="Freeform: Shape 7801">
            <a:extLst>
              <a:ext uri="{FF2B5EF4-FFF2-40B4-BE49-F238E27FC236}">
                <a16:creationId xmlns:a16="http://schemas.microsoft.com/office/drawing/2014/main" id="{EED3B708-FA79-58E2-01E5-247FAAC1F1B4}"/>
              </a:ext>
            </a:extLst>
          </p:cNvPr>
          <p:cNvSpPr/>
          <p:nvPr/>
        </p:nvSpPr>
        <p:spPr>
          <a:xfrm flipV="1">
            <a:off x="9070557" y="1307453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01" name="Freeform: Shape 7800">
            <a:extLst>
              <a:ext uri="{FF2B5EF4-FFF2-40B4-BE49-F238E27FC236}">
                <a16:creationId xmlns:a16="http://schemas.microsoft.com/office/drawing/2014/main" id="{A6E6EE4B-DB77-EB7D-C799-A0E71968B121}"/>
              </a:ext>
            </a:extLst>
          </p:cNvPr>
          <p:cNvSpPr/>
          <p:nvPr/>
        </p:nvSpPr>
        <p:spPr>
          <a:xfrm flipV="1">
            <a:off x="9162417" y="1307453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00" name="Freeform: Shape 7799">
            <a:extLst>
              <a:ext uri="{FF2B5EF4-FFF2-40B4-BE49-F238E27FC236}">
                <a16:creationId xmlns:a16="http://schemas.microsoft.com/office/drawing/2014/main" id="{D33CE11F-D99C-3017-18B3-4D28D0DCCEB6}"/>
              </a:ext>
            </a:extLst>
          </p:cNvPr>
          <p:cNvSpPr/>
          <p:nvPr/>
        </p:nvSpPr>
        <p:spPr>
          <a:xfrm flipV="1">
            <a:off x="9254279" y="1307453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99" name="Freeform: Shape 7798">
            <a:extLst>
              <a:ext uri="{FF2B5EF4-FFF2-40B4-BE49-F238E27FC236}">
                <a16:creationId xmlns:a16="http://schemas.microsoft.com/office/drawing/2014/main" id="{B7A23AA3-D333-3B34-4655-4EEB56FA23BE}"/>
              </a:ext>
            </a:extLst>
          </p:cNvPr>
          <p:cNvSpPr/>
          <p:nvPr/>
        </p:nvSpPr>
        <p:spPr>
          <a:xfrm flipV="1">
            <a:off x="9346142" y="1307453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98" name="Freeform: Shape 7797">
            <a:extLst>
              <a:ext uri="{FF2B5EF4-FFF2-40B4-BE49-F238E27FC236}">
                <a16:creationId xmlns:a16="http://schemas.microsoft.com/office/drawing/2014/main" id="{F28C3B5E-D25A-2969-2CD4-A1334FFBB239}"/>
              </a:ext>
            </a:extLst>
          </p:cNvPr>
          <p:cNvSpPr/>
          <p:nvPr/>
        </p:nvSpPr>
        <p:spPr>
          <a:xfrm flipV="1">
            <a:off x="9438007" y="1307453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6"/>
                  <a:pt x="75355" y="38787"/>
                </a:cubicBezTo>
                <a:cubicBezTo>
                  <a:pt x="75355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97" name="Freeform: Shape 7796">
            <a:extLst>
              <a:ext uri="{FF2B5EF4-FFF2-40B4-BE49-F238E27FC236}">
                <a16:creationId xmlns:a16="http://schemas.microsoft.com/office/drawing/2014/main" id="{44CC397F-C3C4-EB17-C25C-D1A655AD107D}"/>
              </a:ext>
            </a:extLst>
          </p:cNvPr>
          <p:cNvSpPr/>
          <p:nvPr/>
        </p:nvSpPr>
        <p:spPr>
          <a:xfrm flipV="1">
            <a:off x="9529868" y="1307453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96" name="Freeform: Shape 7795">
            <a:extLst>
              <a:ext uri="{FF2B5EF4-FFF2-40B4-BE49-F238E27FC236}">
                <a16:creationId xmlns:a16="http://schemas.microsoft.com/office/drawing/2014/main" id="{A6395501-C006-FB57-B0FE-1CC3A3413EF1}"/>
              </a:ext>
            </a:extLst>
          </p:cNvPr>
          <p:cNvSpPr/>
          <p:nvPr/>
        </p:nvSpPr>
        <p:spPr>
          <a:xfrm flipV="1">
            <a:off x="9621730" y="1307453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95" name="Freeform: Shape 7794">
            <a:extLst>
              <a:ext uri="{FF2B5EF4-FFF2-40B4-BE49-F238E27FC236}">
                <a16:creationId xmlns:a16="http://schemas.microsoft.com/office/drawing/2014/main" id="{DA85F914-2A06-3DB8-A062-DAC7A77E01AF}"/>
              </a:ext>
            </a:extLst>
          </p:cNvPr>
          <p:cNvSpPr/>
          <p:nvPr/>
        </p:nvSpPr>
        <p:spPr>
          <a:xfrm flipV="1">
            <a:off x="9713592" y="1307453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94" name="Freeform: Shape 7793">
            <a:extLst>
              <a:ext uri="{FF2B5EF4-FFF2-40B4-BE49-F238E27FC236}">
                <a16:creationId xmlns:a16="http://schemas.microsoft.com/office/drawing/2014/main" id="{43C3BEEF-E834-ED47-849B-5D64522A7FCD}"/>
              </a:ext>
            </a:extLst>
          </p:cNvPr>
          <p:cNvSpPr/>
          <p:nvPr/>
        </p:nvSpPr>
        <p:spPr>
          <a:xfrm flipV="1">
            <a:off x="9805459" y="1307453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93" name="Freeform: Shape 7792">
            <a:extLst>
              <a:ext uri="{FF2B5EF4-FFF2-40B4-BE49-F238E27FC236}">
                <a16:creationId xmlns:a16="http://schemas.microsoft.com/office/drawing/2014/main" id="{7B2CA19C-44B6-8097-2393-A02BF120B0E5}"/>
              </a:ext>
            </a:extLst>
          </p:cNvPr>
          <p:cNvSpPr/>
          <p:nvPr/>
        </p:nvSpPr>
        <p:spPr>
          <a:xfrm flipV="1">
            <a:off x="9897319" y="1307453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92" name="Freeform: Shape 7791">
            <a:extLst>
              <a:ext uri="{FF2B5EF4-FFF2-40B4-BE49-F238E27FC236}">
                <a16:creationId xmlns:a16="http://schemas.microsoft.com/office/drawing/2014/main" id="{B7FB80E8-0B94-A026-EA8F-906E8A8EA930}"/>
              </a:ext>
            </a:extLst>
          </p:cNvPr>
          <p:cNvSpPr/>
          <p:nvPr/>
        </p:nvSpPr>
        <p:spPr>
          <a:xfrm flipV="1">
            <a:off x="9989181" y="1307453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91" name="Freeform: Shape 7790">
            <a:extLst>
              <a:ext uri="{FF2B5EF4-FFF2-40B4-BE49-F238E27FC236}">
                <a16:creationId xmlns:a16="http://schemas.microsoft.com/office/drawing/2014/main" id="{6378724E-E2A7-C0E1-178F-4DF0B1F1993F}"/>
              </a:ext>
            </a:extLst>
          </p:cNvPr>
          <p:cNvSpPr/>
          <p:nvPr/>
        </p:nvSpPr>
        <p:spPr>
          <a:xfrm flipV="1">
            <a:off x="10081044" y="1307453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90" name="Freeform: Shape 7789">
            <a:extLst>
              <a:ext uri="{FF2B5EF4-FFF2-40B4-BE49-F238E27FC236}">
                <a16:creationId xmlns:a16="http://schemas.microsoft.com/office/drawing/2014/main" id="{012D314A-128A-3BD8-9214-323AFE18DDF6}"/>
              </a:ext>
            </a:extLst>
          </p:cNvPr>
          <p:cNvSpPr/>
          <p:nvPr/>
        </p:nvSpPr>
        <p:spPr>
          <a:xfrm flipV="1">
            <a:off x="10172910" y="1307453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89" name="Freeform: Shape 7788">
            <a:extLst>
              <a:ext uri="{FF2B5EF4-FFF2-40B4-BE49-F238E27FC236}">
                <a16:creationId xmlns:a16="http://schemas.microsoft.com/office/drawing/2014/main" id="{1F9C06A7-CD90-69BA-D26E-AFC62FE0EF23}"/>
              </a:ext>
            </a:extLst>
          </p:cNvPr>
          <p:cNvSpPr/>
          <p:nvPr/>
        </p:nvSpPr>
        <p:spPr>
          <a:xfrm flipV="1">
            <a:off x="10264770" y="1307453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88" name="Freeform: Shape 7787">
            <a:extLst>
              <a:ext uri="{FF2B5EF4-FFF2-40B4-BE49-F238E27FC236}">
                <a16:creationId xmlns:a16="http://schemas.microsoft.com/office/drawing/2014/main" id="{8DFC20AB-BF74-AEA3-E4E9-4B8F7AFCF1E4}"/>
              </a:ext>
            </a:extLst>
          </p:cNvPr>
          <p:cNvSpPr/>
          <p:nvPr/>
        </p:nvSpPr>
        <p:spPr>
          <a:xfrm flipV="1">
            <a:off x="10356633" y="1307453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87" name="Freeform: Shape 7786">
            <a:extLst>
              <a:ext uri="{FF2B5EF4-FFF2-40B4-BE49-F238E27FC236}">
                <a16:creationId xmlns:a16="http://schemas.microsoft.com/office/drawing/2014/main" id="{F6B14EF3-6C2E-CD33-65F9-B86ACB4E95EE}"/>
              </a:ext>
            </a:extLst>
          </p:cNvPr>
          <p:cNvSpPr/>
          <p:nvPr/>
        </p:nvSpPr>
        <p:spPr>
          <a:xfrm flipV="1">
            <a:off x="10448495" y="1307453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86" name="Freeform: Shape 7785">
            <a:extLst>
              <a:ext uri="{FF2B5EF4-FFF2-40B4-BE49-F238E27FC236}">
                <a16:creationId xmlns:a16="http://schemas.microsoft.com/office/drawing/2014/main" id="{5A841299-AB1F-2B91-6CCD-3070DCDB1D15}"/>
              </a:ext>
            </a:extLst>
          </p:cNvPr>
          <p:cNvSpPr/>
          <p:nvPr/>
        </p:nvSpPr>
        <p:spPr>
          <a:xfrm flipV="1">
            <a:off x="10632222" y="1307453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85" name="Freeform: Shape 7784">
            <a:extLst>
              <a:ext uri="{FF2B5EF4-FFF2-40B4-BE49-F238E27FC236}">
                <a16:creationId xmlns:a16="http://schemas.microsoft.com/office/drawing/2014/main" id="{32B1B974-6B07-82E4-8C90-97D22A1BF07F}"/>
              </a:ext>
            </a:extLst>
          </p:cNvPr>
          <p:cNvSpPr/>
          <p:nvPr/>
        </p:nvSpPr>
        <p:spPr>
          <a:xfrm flipV="1">
            <a:off x="10724084" y="1307453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84" name="Freeform: Shape 7783">
            <a:extLst>
              <a:ext uri="{FF2B5EF4-FFF2-40B4-BE49-F238E27FC236}">
                <a16:creationId xmlns:a16="http://schemas.microsoft.com/office/drawing/2014/main" id="{F2D26814-8BAC-A5EA-742A-6F9F5578108A}"/>
              </a:ext>
            </a:extLst>
          </p:cNvPr>
          <p:cNvSpPr/>
          <p:nvPr/>
        </p:nvSpPr>
        <p:spPr>
          <a:xfrm flipV="1">
            <a:off x="894770" y="140198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3" y="0"/>
                  <a:pt x="0" y="17368"/>
                  <a:pt x="0" y="38786"/>
                </a:cubicBezTo>
                <a:cubicBezTo>
                  <a:pt x="0" y="60206"/>
                  <a:pt x="16873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83" name="Freeform: Shape 7782">
            <a:extLst>
              <a:ext uri="{FF2B5EF4-FFF2-40B4-BE49-F238E27FC236}">
                <a16:creationId xmlns:a16="http://schemas.microsoft.com/office/drawing/2014/main" id="{E13EC4D7-920E-B907-AE8B-50E92BDC35E8}"/>
              </a:ext>
            </a:extLst>
          </p:cNvPr>
          <p:cNvSpPr/>
          <p:nvPr/>
        </p:nvSpPr>
        <p:spPr>
          <a:xfrm flipV="1">
            <a:off x="986637" y="1401988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3" y="77573"/>
                  <a:pt x="75355" y="60206"/>
                  <a:pt x="75355" y="38786"/>
                </a:cubicBezTo>
                <a:cubicBezTo>
                  <a:pt x="75355" y="17368"/>
                  <a:pt x="58483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82" name="Freeform: Shape 7781">
            <a:extLst>
              <a:ext uri="{FF2B5EF4-FFF2-40B4-BE49-F238E27FC236}">
                <a16:creationId xmlns:a16="http://schemas.microsoft.com/office/drawing/2014/main" id="{55CD8148-923F-E9AA-9712-E45D68444717}"/>
              </a:ext>
            </a:extLst>
          </p:cNvPr>
          <p:cNvSpPr/>
          <p:nvPr/>
        </p:nvSpPr>
        <p:spPr>
          <a:xfrm flipV="1">
            <a:off x="1078497" y="140198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81" name="Freeform: Shape 7780">
            <a:extLst>
              <a:ext uri="{FF2B5EF4-FFF2-40B4-BE49-F238E27FC236}">
                <a16:creationId xmlns:a16="http://schemas.microsoft.com/office/drawing/2014/main" id="{039726D6-38E7-E7A3-78D1-A6E90388F544}"/>
              </a:ext>
            </a:extLst>
          </p:cNvPr>
          <p:cNvSpPr/>
          <p:nvPr/>
        </p:nvSpPr>
        <p:spPr>
          <a:xfrm flipV="1">
            <a:off x="1170359" y="140198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80" name="Freeform: Shape 7779">
            <a:extLst>
              <a:ext uri="{FF2B5EF4-FFF2-40B4-BE49-F238E27FC236}">
                <a16:creationId xmlns:a16="http://schemas.microsoft.com/office/drawing/2014/main" id="{B805CED1-BC6F-21A5-0623-3B351B2A49A3}"/>
              </a:ext>
            </a:extLst>
          </p:cNvPr>
          <p:cNvSpPr/>
          <p:nvPr/>
        </p:nvSpPr>
        <p:spPr>
          <a:xfrm flipV="1">
            <a:off x="1262222" y="140198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79" name="Freeform: Shape 7778">
            <a:extLst>
              <a:ext uri="{FF2B5EF4-FFF2-40B4-BE49-F238E27FC236}">
                <a16:creationId xmlns:a16="http://schemas.microsoft.com/office/drawing/2014/main" id="{A3F60BA5-769F-CE31-D139-23AD08C19BE6}"/>
              </a:ext>
            </a:extLst>
          </p:cNvPr>
          <p:cNvSpPr/>
          <p:nvPr/>
        </p:nvSpPr>
        <p:spPr>
          <a:xfrm flipV="1">
            <a:off x="1354086" y="1401988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6"/>
                  <a:pt x="75355" y="38786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78" name="Freeform: Shape 7777">
            <a:extLst>
              <a:ext uri="{FF2B5EF4-FFF2-40B4-BE49-F238E27FC236}">
                <a16:creationId xmlns:a16="http://schemas.microsoft.com/office/drawing/2014/main" id="{3319C677-70D9-0826-471E-90A9B8C24230}"/>
              </a:ext>
            </a:extLst>
          </p:cNvPr>
          <p:cNvSpPr/>
          <p:nvPr/>
        </p:nvSpPr>
        <p:spPr>
          <a:xfrm flipV="1">
            <a:off x="1445947" y="140198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77" name="Freeform: Shape 7776">
            <a:extLst>
              <a:ext uri="{FF2B5EF4-FFF2-40B4-BE49-F238E27FC236}">
                <a16:creationId xmlns:a16="http://schemas.microsoft.com/office/drawing/2014/main" id="{4429B9F9-D485-F65C-1A74-C32B402B80E0}"/>
              </a:ext>
            </a:extLst>
          </p:cNvPr>
          <p:cNvSpPr/>
          <p:nvPr/>
        </p:nvSpPr>
        <p:spPr>
          <a:xfrm flipV="1">
            <a:off x="1537810" y="140198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76" name="Freeform: Shape 7775">
            <a:extLst>
              <a:ext uri="{FF2B5EF4-FFF2-40B4-BE49-F238E27FC236}">
                <a16:creationId xmlns:a16="http://schemas.microsoft.com/office/drawing/2014/main" id="{4C52B27E-81F8-BEBB-648F-5120659FF9FA}"/>
              </a:ext>
            </a:extLst>
          </p:cNvPr>
          <p:cNvSpPr/>
          <p:nvPr/>
        </p:nvSpPr>
        <p:spPr>
          <a:xfrm flipV="1">
            <a:off x="1629672" y="140198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75" name="Freeform: Shape 7774">
            <a:extLst>
              <a:ext uri="{FF2B5EF4-FFF2-40B4-BE49-F238E27FC236}">
                <a16:creationId xmlns:a16="http://schemas.microsoft.com/office/drawing/2014/main" id="{09F4EE88-7E73-8414-C6D4-9AA8FEFC0DFA}"/>
              </a:ext>
            </a:extLst>
          </p:cNvPr>
          <p:cNvSpPr/>
          <p:nvPr/>
        </p:nvSpPr>
        <p:spPr>
          <a:xfrm flipV="1">
            <a:off x="1721537" y="1401988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6"/>
                  <a:pt x="75355" y="38786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74" name="Freeform: Shape 7773">
            <a:extLst>
              <a:ext uri="{FF2B5EF4-FFF2-40B4-BE49-F238E27FC236}">
                <a16:creationId xmlns:a16="http://schemas.microsoft.com/office/drawing/2014/main" id="{1966ABF6-4F78-3726-57B6-01248D7D408D}"/>
              </a:ext>
            </a:extLst>
          </p:cNvPr>
          <p:cNvSpPr/>
          <p:nvPr/>
        </p:nvSpPr>
        <p:spPr>
          <a:xfrm flipV="1">
            <a:off x="1813399" y="140198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73" name="Freeform: Shape 7772">
            <a:extLst>
              <a:ext uri="{FF2B5EF4-FFF2-40B4-BE49-F238E27FC236}">
                <a16:creationId xmlns:a16="http://schemas.microsoft.com/office/drawing/2014/main" id="{BA2C3FE1-C752-395E-B4C2-3DF61D744FCA}"/>
              </a:ext>
            </a:extLst>
          </p:cNvPr>
          <p:cNvSpPr/>
          <p:nvPr/>
        </p:nvSpPr>
        <p:spPr>
          <a:xfrm flipV="1">
            <a:off x="1905261" y="140198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72" name="Freeform: Shape 7771">
            <a:extLst>
              <a:ext uri="{FF2B5EF4-FFF2-40B4-BE49-F238E27FC236}">
                <a16:creationId xmlns:a16="http://schemas.microsoft.com/office/drawing/2014/main" id="{2BC3B936-8152-9265-1791-F859414E0190}"/>
              </a:ext>
            </a:extLst>
          </p:cNvPr>
          <p:cNvSpPr/>
          <p:nvPr/>
        </p:nvSpPr>
        <p:spPr>
          <a:xfrm flipV="1">
            <a:off x="1997123" y="140198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3" y="0"/>
                  <a:pt x="0" y="17368"/>
                  <a:pt x="0" y="38786"/>
                </a:cubicBezTo>
                <a:cubicBezTo>
                  <a:pt x="0" y="60206"/>
                  <a:pt x="16873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71" name="Freeform: Shape 7770">
            <a:extLst>
              <a:ext uri="{FF2B5EF4-FFF2-40B4-BE49-F238E27FC236}">
                <a16:creationId xmlns:a16="http://schemas.microsoft.com/office/drawing/2014/main" id="{DBAB5CDE-E197-86DC-E072-777316256514}"/>
              </a:ext>
            </a:extLst>
          </p:cNvPr>
          <p:cNvSpPr/>
          <p:nvPr/>
        </p:nvSpPr>
        <p:spPr>
          <a:xfrm flipV="1">
            <a:off x="2088989" y="1401988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6"/>
                  <a:pt x="75355" y="38786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70" name="Freeform: Shape 7769">
            <a:extLst>
              <a:ext uri="{FF2B5EF4-FFF2-40B4-BE49-F238E27FC236}">
                <a16:creationId xmlns:a16="http://schemas.microsoft.com/office/drawing/2014/main" id="{C5CE0AC7-C66F-42BD-DD3A-F8A32C882ED1}"/>
              </a:ext>
            </a:extLst>
          </p:cNvPr>
          <p:cNvSpPr/>
          <p:nvPr/>
        </p:nvSpPr>
        <p:spPr>
          <a:xfrm flipV="1">
            <a:off x="2180850" y="140198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69" name="Freeform: Shape 7768">
            <a:extLst>
              <a:ext uri="{FF2B5EF4-FFF2-40B4-BE49-F238E27FC236}">
                <a16:creationId xmlns:a16="http://schemas.microsoft.com/office/drawing/2014/main" id="{0B900D3F-2A44-98DC-65C8-EEAEA79A1646}"/>
              </a:ext>
            </a:extLst>
          </p:cNvPr>
          <p:cNvSpPr/>
          <p:nvPr/>
        </p:nvSpPr>
        <p:spPr>
          <a:xfrm flipV="1">
            <a:off x="2272712" y="140198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68" name="Freeform: Shape 7767">
            <a:extLst>
              <a:ext uri="{FF2B5EF4-FFF2-40B4-BE49-F238E27FC236}">
                <a16:creationId xmlns:a16="http://schemas.microsoft.com/office/drawing/2014/main" id="{95D4CA4E-B490-9D81-2654-BA5A2439701B}"/>
              </a:ext>
            </a:extLst>
          </p:cNvPr>
          <p:cNvSpPr/>
          <p:nvPr/>
        </p:nvSpPr>
        <p:spPr>
          <a:xfrm flipV="1">
            <a:off x="2364575" y="140198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67" name="Freeform: Shape 7766">
            <a:extLst>
              <a:ext uri="{FF2B5EF4-FFF2-40B4-BE49-F238E27FC236}">
                <a16:creationId xmlns:a16="http://schemas.microsoft.com/office/drawing/2014/main" id="{42E44381-21D6-75DF-53F6-A751AA5B1C51}"/>
              </a:ext>
            </a:extLst>
          </p:cNvPr>
          <p:cNvSpPr/>
          <p:nvPr/>
        </p:nvSpPr>
        <p:spPr>
          <a:xfrm flipV="1">
            <a:off x="2456440" y="1401988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6"/>
                  <a:pt x="75355" y="38786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66" name="Freeform: Shape 7765">
            <a:extLst>
              <a:ext uri="{FF2B5EF4-FFF2-40B4-BE49-F238E27FC236}">
                <a16:creationId xmlns:a16="http://schemas.microsoft.com/office/drawing/2014/main" id="{3ABF5006-C53E-BD1F-E5CA-F1B0932581C0}"/>
              </a:ext>
            </a:extLst>
          </p:cNvPr>
          <p:cNvSpPr/>
          <p:nvPr/>
        </p:nvSpPr>
        <p:spPr>
          <a:xfrm flipV="1">
            <a:off x="2548301" y="1401988"/>
            <a:ext cx="75357" cy="77573"/>
          </a:xfrm>
          <a:custGeom>
            <a:avLst/>
            <a:gdLst>
              <a:gd name="connsiteX0" fmla="*/ 37678 w 75357"/>
              <a:gd name="connsiteY0" fmla="*/ 77573 h 77573"/>
              <a:gd name="connsiteX1" fmla="*/ 75357 w 75357"/>
              <a:gd name="connsiteY1" fmla="*/ 38786 h 77573"/>
              <a:gd name="connsiteX2" fmla="*/ 37678 w 75357"/>
              <a:gd name="connsiteY2" fmla="*/ 0 h 77573"/>
              <a:gd name="connsiteX3" fmla="*/ 0 w 75357"/>
              <a:gd name="connsiteY3" fmla="*/ 38786 h 77573"/>
              <a:gd name="connsiteX4" fmla="*/ 37678 w 75357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3">
                <a:moveTo>
                  <a:pt x="37678" y="77573"/>
                </a:moveTo>
                <a:cubicBezTo>
                  <a:pt x="58485" y="77573"/>
                  <a:pt x="75357" y="60206"/>
                  <a:pt x="75357" y="38786"/>
                </a:cubicBezTo>
                <a:cubicBezTo>
                  <a:pt x="75357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65" name="Freeform: Shape 7764">
            <a:extLst>
              <a:ext uri="{FF2B5EF4-FFF2-40B4-BE49-F238E27FC236}">
                <a16:creationId xmlns:a16="http://schemas.microsoft.com/office/drawing/2014/main" id="{9CC08035-01A0-F945-4369-38AC631C7538}"/>
              </a:ext>
            </a:extLst>
          </p:cNvPr>
          <p:cNvSpPr/>
          <p:nvPr/>
        </p:nvSpPr>
        <p:spPr>
          <a:xfrm flipV="1">
            <a:off x="2640164" y="140198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64" name="Freeform: Shape 7763">
            <a:extLst>
              <a:ext uri="{FF2B5EF4-FFF2-40B4-BE49-F238E27FC236}">
                <a16:creationId xmlns:a16="http://schemas.microsoft.com/office/drawing/2014/main" id="{D3364429-6E98-3203-F2F7-9C1A2028133E}"/>
              </a:ext>
            </a:extLst>
          </p:cNvPr>
          <p:cNvSpPr/>
          <p:nvPr/>
        </p:nvSpPr>
        <p:spPr>
          <a:xfrm flipV="1">
            <a:off x="2732026" y="140198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63" name="Freeform: Shape 7762">
            <a:extLst>
              <a:ext uri="{FF2B5EF4-FFF2-40B4-BE49-F238E27FC236}">
                <a16:creationId xmlns:a16="http://schemas.microsoft.com/office/drawing/2014/main" id="{BA0DD320-CE3B-EBC6-6953-AF750BC7F65E}"/>
              </a:ext>
            </a:extLst>
          </p:cNvPr>
          <p:cNvSpPr/>
          <p:nvPr/>
        </p:nvSpPr>
        <p:spPr>
          <a:xfrm flipV="1">
            <a:off x="2823891" y="1401988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6"/>
                  <a:pt x="75355" y="38786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62" name="Freeform: Shape 7761">
            <a:extLst>
              <a:ext uri="{FF2B5EF4-FFF2-40B4-BE49-F238E27FC236}">
                <a16:creationId xmlns:a16="http://schemas.microsoft.com/office/drawing/2014/main" id="{B472E7DE-3310-688C-643E-E8E357AFEFAA}"/>
              </a:ext>
            </a:extLst>
          </p:cNvPr>
          <p:cNvSpPr/>
          <p:nvPr/>
        </p:nvSpPr>
        <p:spPr>
          <a:xfrm flipV="1">
            <a:off x="2915752" y="140198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61" name="Freeform: Shape 7760">
            <a:extLst>
              <a:ext uri="{FF2B5EF4-FFF2-40B4-BE49-F238E27FC236}">
                <a16:creationId xmlns:a16="http://schemas.microsoft.com/office/drawing/2014/main" id="{A9EAAEBA-C043-A779-2092-B4FE6E57063B}"/>
              </a:ext>
            </a:extLst>
          </p:cNvPr>
          <p:cNvSpPr/>
          <p:nvPr/>
        </p:nvSpPr>
        <p:spPr>
          <a:xfrm flipV="1">
            <a:off x="3007615" y="140198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60" name="Freeform: Shape 7759">
            <a:extLst>
              <a:ext uri="{FF2B5EF4-FFF2-40B4-BE49-F238E27FC236}">
                <a16:creationId xmlns:a16="http://schemas.microsoft.com/office/drawing/2014/main" id="{9769834B-0D8E-E9EA-F7F6-DC8F32772629}"/>
              </a:ext>
            </a:extLst>
          </p:cNvPr>
          <p:cNvSpPr/>
          <p:nvPr/>
        </p:nvSpPr>
        <p:spPr>
          <a:xfrm flipV="1">
            <a:off x="3099477" y="140198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3" y="0"/>
                  <a:pt x="0" y="17368"/>
                  <a:pt x="0" y="38786"/>
                </a:cubicBezTo>
                <a:cubicBezTo>
                  <a:pt x="0" y="60206"/>
                  <a:pt x="16873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59" name="Freeform: Shape 7758">
            <a:extLst>
              <a:ext uri="{FF2B5EF4-FFF2-40B4-BE49-F238E27FC236}">
                <a16:creationId xmlns:a16="http://schemas.microsoft.com/office/drawing/2014/main" id="{E745F2EB-6B09-7C96-A9D9-175437BD44A4}"/>
              </a:ext>
            </a:extLst>
          </p:cNvPr>
          <p:cNvSpPr/>
          <p:nvPr/>
        </p:nvSpPr>
        <p:spPr>
          <a:xfrm flipV="1">
            <a:off x="3191343" y="1401988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6"/>
                  <a:pt x="75355" y="38786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58" name="Freeform: Shape 7757">
            <a:extLst>
              <a:ext uri="{FF2B5EF4-FFF2-40B4-BE49-F238E27FC236}">
                <a16:creationId xmlns:a16="http://schemas.microsoft.com/office/drawing/2014/main" id="{C291DEF2-33AE-165F-B7C0-FB77EBCFCB14}"/>
              </a:ext>
            </a:extLst>
          </p:cNvPr>
          <p:cNvSpPr/>
          <p:nvPr/>
        </p:nvSpPr>
        <p:spPr>
          <a:xfrm flipV="1">
            <a:off x="3283203" y="140198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57" name="Freeform: Shape 7756">
            <a:extLst>
              <a:ext uri="{FF2B5EF4-FFF2-40B4-BE49-F238E27FC236}">
                <a16:creationId xmlns:a16="http://schemas.microsoft.com/office/drawing/2014/main" id="{A18DD5A8-8B66-C626-96B1-6EEEEE41CCA4}"/>
              </a:ext>
            </a:extLst>
          </p:cNvPr>
          <p:cNvSpPr/>
          <p:nvPr/>
        </p:nvSpPr>
        <p:spPr>
          <a:xfrm flipV="1">
            <a:off x="3375066" y="140198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56" name="Freeform: Shape 7755">
            <a:extLst>
              <a:ext uri="{FF2B5EF4-FFF2-40B4-BE49-F238E27FC236}">
                <a16:creationId xmlns:a16="http://schemas.microsoft.com/office/drawing/2014/main" id="{22064C6A-F6B4-5B73-CB2E-D012B19CB223}"/>
              </a:ext>
            </a:extLst>
          </p:cNvPr>
          <p:cNvSpPr/>
          <p:nvPr/>
        </p:nvSpPr>
        <p:spPr>
          <a:xfrm flipV="1">
            <a:off x="3466929" y="140198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55" name="Freeform: Shape 7754">
            <a:extLst>
              <a:ext uri="{FF2B5EF4-FFF2-40B4-BE49-F238E27FC236}">
                <a16:creationId xmlns:a16="http://schemas.microsoft.com/office/drawing/2014/main" id="{AA1DE1B5-F311-F2F9-95B3-FD3D621FAEAB}"/>
              </a:ext>
            </a:extLst>
          </p:cNvPr>
          <p:cNvSpPr/>
          <p:nvPr/>
        </p:nvSpPr>
        <p:spPr>
          <a:xfrm flipV="1">
            <a:off x="3650654" y="1401988"/>
            <a:ext cx="75357" cy="77573"/>
          </a:xfrm>
          <a:custGeom>
            <a:avLst/>
            <a:gdLst>
              <a:gd name="connsiteX0" fmla="*/ 37678 w 75357"/>
              <a:gd name="connsiteY0" fmla="*/ 77573 h 77573"/>
              <a:gd name="connsiteX1" fmla="*/ 75357 w 75357"/>
              <a:gd name="connsiteY1" fmla="*/ 38786 h 77573"/>
              <a:gd name="connsiteX2" fmla="*/ 37678 w 75357"/>
              <a:gd name="connsiteY2" fmla="*/ 0 h 77573"/>
              <a:gd name="connsiteX3" fmla="*/ 0 w 75357"/>
              <a:gd name="connsiteY3" fmla="*/ 38786 h 77573"/>
              <a:gd name="connsiteX4" fmla="*/ 37678 w 75357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3">
                <a:moveTo>
                  <a:pt x="37678" y="77573"/>
                </a:moveTo>
                <a:cubicBezTo>
                  <a:pt x="58485" y="77573"/>
                  <a:pt x="75357" y="60206"/>
                  <a:pt x="75357" y="38786"/>
                </a:cubicBezTo>
                <a:cubicBezTo>
                  <a:pt x="75357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54" name="Freeform: Shape 7753">
            <a:extLst>
              <a:ext uri="{FF2B5EF4-FFF2-40B4-BE49-F238E27FC236}">
                <a16:creationId xmlns:a16="http://schemas.microsoft.com/office/drawing/2014/main" id="{8F8A6688-AC68-1873-9CA1-1E366D302382}"/>
              </a:ext>
            </a:extLst>
          </p:cNvPr>
          <p:cNvSpPr/>
          <p:nvPr/>
        </p:nvSpPr>
        <p:spPr>
          <a:xfrm flipV="1">
            <a:off x="3834379" y="140198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53" name="Freeform: Shape 7752">
            <a:extLst>
              <a:ext uri="{FF2B5EF4-FFF2-40B4-BE49-F238E27FC236}">
                <a16:creationId xmlns:a16="http://schemas.microsoft.com/office/drawing/2014/main" id="{BB1492C3-1C0E-E2CF-8A90-5AC3626224AE}"/>
              </a:ext>
            </a:extLst>
          </p:cNvPr>
          <p:cNvSpPr/>
          <p:nvPr/>
        </p:nvSpPr>
        <p:spPr>
          <a:xfrm flipV="1">
            <a:off x="4477419" y="140198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4" y="77573"/>
                  <a:pt x="75356" y="60206"/>
                  <a:pt x="75356" y="38786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52" name="Freeform: Shape 7751">
            <a:extLst>
              <a:ext uri="{FF2B5EF4-FFF2-40B4-BE49-F238E27FC236}">
                <a16:creationId xmlns:a16="http://schemas.microsoft.com/office/drawing/2014/main" id="{810A5D7F-3C85-A18E-FA35-E8DC2F4FFF06}"/>
              </a:ext>
            </a:extLst>
          </p:cNvPr>
          <p:cNvSpPr/>
          <p:nvPr/>
        </p:nvSpPr>
        <p:spPr>
          <a:xfrm flipV="1">
            <a:off x="4569282" y="140198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51" name="Freeform: Shape 7750">
            <a:extLst>
              <a:ext uri="{FF2B5EF4-FFF2-40B4-BE49-F238E27FC236}">
                <a16:creationId xmlns:a16="http://schemas.microsoft.com/office/drawing/2014/main" id="{BE0274F2-526E-4D99-7279-ABAAC6BECF01}"/>
              </a:ext>
            </a:extLst>
          </p:cNvPr>
          <p:cNvSpPr/>
          <p:nvPr/>
        </p:nvSpPr>
        <p:spPr>
          <a:xfrm flipV="1">
            <a:off x="4661147" y="1401988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6"/>
                  <a:pt x="75355" y="38786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50" name="Freeform: Shape 7749">
            <a:extLst>
              <a:ext uri="{FF2B5EF4-FFF2-40B4-BE49-F238E27FC236}">
                <a16:creationId xmlns:a16="http://schemas.microsoft.com/office/drawing/2014/main" id="{698597E5-AEC8-4AA1-B28E-7B5A05AD2638}"/>
              </a:ext>
            </a:extLst>
          </p:cNvPr>
          <p:cNvSpPr/>
          <p:nvPr/>
        </p:nvSpPr>
        <p:spPr>
          <a:xfrm flipV="1">
            <a:off x="4753008" y="140198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4" y="77573"/>
                  <a:pt x="75356" y="60206"/>
                  <a:pt x="75356" y="38786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49" name="Freeform: Shape 7748">
            <a:extLst>
              <a:ext uri="{FF2B5EF4-FFF2-40B4-BE49-F238E27FC236}">
                <a16:creationId xmlns:a16="http://schemas.microsoft.com/office/drawing/2014/main" id="{D2B57597-5510-D6C4-02E4-A241C38D5AE5}"/>
              </a:ext>
            </a:extLst>
          </p:cNvPr>
          <p:cNvSpPr/>
          <p:nvPr/>
        </p:nvSpPr>
        <p:spPr>
          <a:xfrm flipV="1">
            <a:off x="4844870" y="140198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48" name="Freeform: Shape 7747">
            <a:extLst>
              <a:ext uri="{FF2B5EF4-FFF2-40B4-BE49-F238E27FC236}">
                <a16:creationId xmlns:a16="http://schemas.microsoft.com/office/drawing/2014/main" id="{CB71679E-9C8D-A287-F0E3-6686FD542973}"/>
              </a:ext>
            </a:extLst>
          </p:cNvPr>
          <p:cNvSpPr/>
          <p:nvPr/>
        </p:nvSpPr>
        <p:spPr>
          <a:xfrm flipV="1">
            <a:off x="4936733" y="140198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47" name="Freeform: Shape 7746">
            <a:extLst>
              <a:ext uri="{FF2B5EF4-FFF2-40B4-BE49-F238E27FC236}">
                <a16:creationId xmlns:a16="http://schemas.microsoft.com/office/drawing/2014/main" id="{8B4B866A-F6EC-1F8D-6AA3-568388A4E522}"/>
              </a:ext>
            </a:extLst>
          </p:cNvPr>
          <p:cNvSpPr/>
          <p:nvPr/>
        </p:nvSpPr>
        <p:spPr>
          <a:xfrm flipV="1">
            <a:off x="5028599" y="1401988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3" y="77573"/>
                  <a:pt x="75355" y="60206"/>
                  <a:pt x="75355" y="38786"/>
                </a:cubicBezTo>
                <a:cubicBezTo>
                  <a:pt x="75355" y="17368"/>
                  <a:pt x="58483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46" name="Freeform: Shape 7745">
            <a:extLst>
              <a:ext uri="{FF2B5EF4-FFF2-40B4-BE49-F238E27FC236}">
                <a16:creationId xmlns:a16="http://schemas.microsoft.com/office/drawing/2014/main" id="{DB3B84A4-F5EF-7922-4728-41B3F24318E2}"/>
              </a:ext>
            </a:extLst>
          </p:cNvPr>
          <p:cNvSpPr/>
          <p:nvPr/>
        </p:nvSpPr>
        <p:spPr>
          <a:xfrm flipV="1">
            <a:off x="6406534" y="1401988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6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45" name="Freeform: Shape 7744">
            <a:extLst>
              <a:ext uri="{FF2B5EF4-FFF2-40B4-BE49-F238E27FC236}">
                <a16:creationId xmlns:a16="http://schemas.microsoft.com/office/drawing/2014/main" id="{A8E5CC16-30E9-07F9-F8BC-6F003F1C0BD5}"/>
              </a:ext>
            </a:extLst>
          </p:cNvPr>
          <p:cNvSpPr/>
          <p:nvPr/>
        </p:nvSpPr>
        <p:spPr>
          <a:xfrm flipV="1">
            <a:off x="6498399" y="1401988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6"/>
                  <a:pt x="75355" y="38786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6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44" name="Freeform: Shape 7743">
            <a:extLst>
              <a:ext uri="{FF2B5EF4-FFF2-40B4-BE49-F238E27FC236}">
                <a16:creationId xmlns:a16="http://schemas.microsoft.com/office/drawing/2014/main" id="{8CFA8205-DDC4-32BF-D164-FC94BBFFBF67}"/>
              </a:ext>
            </a:extLst>
          </p:cNvPr>
          <p:cNvSpPr/>
          <p:nvPr/>
        </p:nvSpPr>
        <p:spPr>
          <a:xfrm flipV="1">
            <a:off x="7049574" y="1401988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6"/>
                  <a:pt x="75356" y="38786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43" name="Freeform: Shape 7742">
            <a:extLst>
              <a:ext uri="{FF2B5EF4-FFF2-40B4-BE49-F238E27FC236}">
                <a16:creationId xmlns:a16="http://schemas.microsoft.com/office/drawing/2014/main" id="{604911BC-E1B0-D2A1-6F75-3BCD635C0513}"/>
              </a:ext>
            </a:extLst>
          </p:cNvPr>
          <p:cNvSpPr/>
          <p:nvPr/>
        </p:nvSpPr>
        <p:spPr>
          <a:xfrm flipV="1">
            <a:off x="7417024" y="1401988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6"/>
                  <a:pt x="75356" y="38786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42" name="Freeform: Shape 7741">
            <a:extLst>
              <a:ext uri="{FF2B5EF4-FFF2-40B4-BE49-F238E27FC236}">
                <a16:creationId xmlns:a16="http://schemas.microsoft.com/office/drawing/2014/main" id="{7F6182FB-BEA8-90E8-9151-866A1D8739FF}"/>
              </a:ext>
            </a:extLst>
          </p:cNvPr>
          <p:cNvSpPr/>
          <p:nvPr/>
        </p:nvSpPr>
        <p:spPr>
          <a:xfrm flipV="1">
            <a:off x="7508887" y="1401988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6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41" name="Freeform: Shape 7740">
            <a:extLst>
              <a:ext uri="{FF2B5EF4-FFF2-40B4-BE49-F238E27FC236}">
                <a16:creationId xmlns:a16="http://schemas.microsoft.com/office/drawing/2014/main" id="{C5B275A6-7480-E0C2-F801-EDB62A0D26EC}"/>
              </a:ext>
            </a:extLst>
          </p:cNvPr>
          <p:cNvSpPr/>
          <p:nvPr/>
        </p:nvSpPr>
        <p:spPr>
          <a:xfrm flipV="1">
            <a:off x="7692612" y="1401988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6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40" name="Freeform: Shape 7739">
            <a:extLst>
              <a:ext uri="{FF2B5EF4-FFF2-40B4-BE49-F238E27FC236}">
                <a16:creationId xmlns:a16="http://schemas.microsoft.com/office/drawing/2014/main" id="{1838C598-17D8-1185-D6A9-0D0BE1469791}"/>
              </a:ext>
            </a:extLst>
          </p:cNvPr>
          <p:cNvSpPr/>
          <p:nvPr/>
        </p:nvSpPr>
        <p:spPr>
          <a:xfrm flipV="1">
            <a:off x="7784476" y="1401988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6"/>
                  <a:pt x="75356" y="38786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39" name="Freeform: Shape 7738">
            <a:extLst>
              <a:ext uri="{FF2B5EF4-FFF2-40B4-BE49-F238E27FC236}">
                <a16:creationId xmlns:a16="http://schemas.microsoft.com/office/drawing/2014/main" id="{52D9672A-1BB8-1E45-19FE-D50821E1C84B}"/>
              </a:ext>
            </a:extLst>
          </p:cNvPr>
          <p:cNvSpPr/>
          <p:nvPr/>
        </p:nvSpPr>
        <p:spPr>
          <a:xfrm flipV="1">
            <a:off x="7968203" y="1401988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6"/>
                  <a:pt x="75355" y="38786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38" name="Freeform: Shape 7737">
            <a:extLst>
              <a:ext uri="{FF2B5EF4-FFF2-40B4-BE49-F238E27FC236}">
                <a16:creationId xmlns:a16="http://schemas.microsoft.com/office/drawing/2014/main" id="{D99191B9-4D4F-3629-D5A7-5EA1F084B33E}"/>
              </a:ext>
            </a:extLst>
          </p:cNvPr>
          <p:cNvSpPr/>
          <p:nvPr/>
        </p:nvSpPr>
        <p:spPr>
          <a:xfrm flipV="1">
            <a:off x="8060064" y="1401988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6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6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37" name="Freeform: Shape 7736">
            <a:extLst>
              <a:ext uri="{FF2B5EF4-FFF2-40B4-BE49-F238E27FC236}">
                <a16:creationId xmlns:a16="http://schemas.microsoft.com/office/drawing/2014/main" id="{BE283EA8-67ED-0E6F-DEEC-541B3391E3B4}"/>
              </a:ext>
            </a:extLst>
          </p:cNvPr>
          <p:cNvSpPr/>
          <p:nvPr/>
        </p:nvSpPr>
        <p:spPr>
          <a:xfrm flipV="1">
            <a:off x="8151926" y="1401988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6"/>
                  <a:pt x="75356" y="38786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36" name="Freeform: Shape 7735">
            <a:extLst>
              <a:ext uri="{FF2B5EF4-FFF2-40B4-BE49-F238E27FC236}">
                <a16:creationId xmlns:a16="http://schemas.microsoft.com/office/drawing/2014/main" id="{4CCC9E88-8527-39EE-D163-1F8A4B4AEDBA}"/>
              </a:ext>
            </a:extLst>
          </p:cNvPr>
          <p:cNvSpPr/>
          <p:nvPr/>
        </p:nvSpPr>
        <p:spPr>
          <a:xfrm flipV="1">
            <a:off x="8243789" y="1401988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6"/>
                  <a:pt x="75356" y="38786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35" name="Freeform: Shape 7734">
            <a:extLst>
              <a:ext uri="{FF2B5EF4-FFF2-40B4-BE49-F238E27FC236}">
                <a16:creationId xmlns:a16="http://schemas.microsoft.com/office/drawing/2014/main" id="{3373F0F7-9534-F838-EDF0-E8A1519E5B4E}"/>
              </a:ext>
            </a:extLst>
          </p:cNvPr>
          <p:cNvSpPr/>
          <p:nvPr/>
        </p:nvSpPr>
        <p:spPr>
          <a:xfrm flipV="1">
            <a:off x="8335654" y="1401988"/>
            <a:ext cx="75354" cy="77573"/>
          </a:xfrm>
          <a:custGeom>
            <a:avLst/>
            <a:gdLst>
              <a:gd name="connsiteX0" fmla="*/ 37684 w 75354"/>
              <a:gd name="connsiteY0" fmla="*/ 77573 h 77573"/>
              <a:gd name="connsiteX1" fmla="*/ 75354 w 75354"/>
              <a:gd name="connsiteY1" fmla="*/ 38786 h 77573"/>
              <a:gd name="connsiteX2" fmla="*/ 37684 w 75354"/>
              <a:gd name="connsiteY2" fmla="*/ 0 h 77573"/>
              <a:gd name="connsiteX3" fmla="*/ 0 w 75354"/>
              <a:gd name="connsiteY3" fmla="*/ 38786 h 77573"/>
              <a:gd name="connsiteX4" fmla="*/ 37684 w 75354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4" h="77573">
                <a:moveTo>
                  <a:pt x="37684" y="77573"/>
                </a:moveTo>
                <a:cubicBezTo>
                  <a:pt x="58491" y="77573"/>
                  <a:pt x="75354" y="60206"/>
                  <a:pt x="75354" y="38786"/>
                </a:cubicBezTo>
                <a:cubicBezTo>
                  <a:pt x="75354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6"/>
                </a:cubicBezTo>
                <a:cubicBezTo>
                  <a:pt x="0" y="60206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34" name="Freeform: Shape 7733">
            <a:extLst>
              <a:ext uri="{FF2B5EF4-FFF2-40B4-BE49-F238E27FC236}">
                <a16:creationId xmlns:a16="http://schemas.microsoft.com/office/drawing/2014/main" id="{E573C56C-E7ED-28D7-7286-B6C36EC205F6}"/>
              </a:ext>
            </a:extLst>
          </p:cNvPr>
          <p:cNvSpPr/>
          <p:nvPr/>
        </p:nvSpPr>
        <p:spPr>
          <a:xfrm flipV="1">
            <a:off x="8427515" y="1401988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6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6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33" name="Freeform: Shape 7732">
            <a:extLst>
              <a:ext uri="{FF2B5EF4-FFF2-40B4-BE49-F238E27FC236}">
                <a16:creationId xmlns:a16="http://schemas.microsoft.com/office/drawing/2014/main" id="{E8B4F093-3C03-C2F3-9BCB-62E273D0BD16}"/>
              </a:ext>
            </a:extLst>
          </p:cNvPr>
          <p:cNvSpPr/>
          <p:nvPr/>
        </p:nvSpPr>
        <p:spPr>
          <a:xfrm flipV="1">
            <a:off x="8519377" y="1401988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6"/>
                  <a:pt x="75356" y="38786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32" name="Freeform: Shape 7731">
            <a:extLst>
              <a:ext uri="{FF2B5EF4-FFF2-40B4-BE49-F238E27FC236}">
                <a16:creationId xmlns:a16="http://schemas.microsoft.com/office/drawing/2014/main" id="{D5459D06-C655-DDCF-DEA6-CF147AE16074}"/>
              </a:ext>
            </a:extLst>
          </p:cNvPr>
          <p:cNvSpPr/>
          <p:nvPr/>
        </p:nvSpPr>
        <p:spPr>
          <a:xfrm flipV="1">
            <a:off x="8611240" y="1401988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6"/>
                  <a:pt x="75356" y="38786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31" name="Freeform: Shape 7730">
            <a:extLst>
              <a:ext uri="{FF2B5EF4-FFF2-40B4-BE49-F238E27FC236}">
                <a16:creationId xmlns:a16="http://schemas.microsoft.com/office/drawing/2014/main" id="{78E0E14C-EE72-9448-46A8-BA982627B3E5}"/>
              </a:ext>
            </a:extLst>
          </p:cNvPr>
          <p:cNvSpPr/>
          <p:nvPr/>
        </p:nvSpPr>
        <p:spPr>
          <a:xfrm flipV="1">
            <a:off x="8703106" y="1401988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6"/>
                  <a:pt x="75355" y="38786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6"/>
                </a:cubicBezTo>
                <a:cubicBezTo>
                  <a:pt x="0" y="60206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30" name="Freeform: Shape 7729">
            <a:extLst>
              <a:ext uri="{FF2B5EF4-FFF2-40B4-BE49-F238E27FC236}">
                <a16:creationId xmlns:a16="http://schemas.microsoft.com/office/drawing/2014/main" id="{8A6B962E-7DDA-5A78-B6B9-B642FEEFBC7D}"/>
              </a:ext>
            </a:extLst>
          </p:cNvPr>
          <p:cNvSpPr/>
          <p:nvPr/>
        </p:nvSpPr>
        <p:spPr>
          <a:xfrm flipV="1">
            <a:off x="8794966" y="1401988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6"/>
                  <a:pt x="75356" y="38786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29" name="Freeform: Shape 7728">
            <a:extLst>
              <a:ext uri="{FF2B5EF4-FFF2-40B4-BE49-F238E27FC236}">
                <a16:creationId xmlns:a16="http://schemas.microsoft.com/office/drawing/2014/main" id="{8EB842D0-13FF-8682-842F-FD4F476C627E}"/>
              </a:ext>
            </a:extLst>
          </p:cNvPr>
          <p:cNvSpPr/>
          <p:nvPr/>
        </p:nvSpPr>
        <p:spPr>
          <a:xfrm flipV="1">
            <a:off x="8886828" y="1401988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6"/>
                  <a:pt x="75356" y="38786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28" name="Freeform: Shape 7727">
            <a:extLst>
              <a:ext uri="{FF2B5EF4-FFF2-40B4-BE49-F238E27FC236}">
                <a16:creationId xmlns:a16="http://schemas.microsoft.com/office/drawing/2014/main" id="{FDE1DA9B-3FED-F719-B8F6-4DFC4AA0314C}"/>
              </a:ext>
            </a:extLst>
          </p:cNvPr>
          <p:cNvSpPr/>
          <p:nvPr/>
        </p:nvSpPr>
        <p:spPr>
          <a:xfrm flipV="1">
            <a:off x="8978692" y="1401988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6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27" name="Freeform: Shape 7726">
            <a:extLst>
              <a:ext uri="{FF2B5EF4-FFF2-40B4-BE49-F238E27FC236}">
                <a16:creationId xmlns:a16="http://schemas.microsoft.com/office/drawing/2014/main" id="{37770046-2BE4-F9B3-7FDA-6709A695F09D}"/>
              </a:ext>
            </a:extLst>
          </p:cNvPr>
          <p:cNvSpPr/>
          <p:nvPr/>
        </p:nvSpPr>
        <p:spPr>
          <a:xfrm flipV="1">
            <a:off x="9070557" y="1401988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1" y="77573"/>
                  <a:pt x="75355" y="60206"/>
                  <a:pt x="75355" y="38786"/>
                </a:cubicBezTo>
                <a:cubicBezTo>
                  <a:pt x="75355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26" name="Freeform: Shape 7725">
            <a:extLst>
              <a:ext uri="{FF2B5EF4-FFF2-40B4-BE49-F238E27FC236}">
                <a16:creationId xmlns:a16="http://schemas.microsoft.com/office/drawing/2014/main" id="{B0014C50-56D1-A952-943A-1510DE28E259}"/>
              </a:ext>
            </a:extLst>
          </p:cNvPr>
          <p:cNvSpPr/>
          <p:nvPr/>
        </p:nvSpPr>
        <p:spPr>
          <a:xfrm flipV="1">
            <a:off x="9162417" y="1401988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6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25" name="Freeform: Shape 7724">
            <a:extLst>
              <a:ext uri="{FF2B5EF4-FFF2-40B4-BE49-F238E27FC236}">
                <a16:creationId xmlns:a16="http://schemas.microsoft.com/office/drawing/2014/main" id="{3A5B9505-87A3-79C9-9E60-7B93E5746B44}"/>
              </a:ext>
            </a:extLst>
          </p:cNvPr>
          <p:cNvSpPr/>
          <p:nvPr/>
        </p:nvSpPr>
        <p:spPr>
          <a:xfrm flipV="1">
            <a:off x="9254279" y="1401988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6"/>
                  <a:pt x="75356" y="38786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24" name="Freeform: Shape 7723">
            <a:extLst>
              <a:ext uri="{FF2B5EF4-FFF2-40B4-BE49-F238E27FC236}">
                <a16:creationId xmlns:a16="http://schemas.microsoft.com/office/drawing/2014/main" id="{0D171D7A-6B11-E684-8780-276071243AC2}"/>
              </a:ext>
            </a:extLst>
          </p:cNvPr>
          <p:cNvSpPr/>
          <p:nvPr/>
        </p:nvSpPr>
        <p:spPr>
          <a:xfrm flipV="1">
            <a:off x="9346142" y="1401988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6"/>
                  <a:pt x="75356" y="38786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23" name="Freeform: Shape 7722">
            <a:extLst>
              <a:ext uri="{FF2B5EF4-FFF2-40B4-BE49-F238E27FC236}">
                <a16:creationId xmlns:a16="http://schemas.microsoft.com/office/drawing/2014/main" id="{D7AE134E-0C2F-8B8B-B6F2-E6977E6A71D9}"/>
              </a:ext>
            </a:extLst>
          </p:cNvPr>
          <p:cNvSpPr/>
          <p:nvPr/>
        </p:nvSpPr>
        <p:spPr>
          <a:xfrm flipV="1">
            <a:off x="9438007" y="1401988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6"/>
                  <a:pt x="75355" y="38786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22" name="Freeform: Shape 7721">
            <a:extLst>
              <a:ext uri="{FF2B5EF4-FFF2-40B4-BE49-F238E27FC236}">
                <a16:creationId xmlns:a16="http://schemas.microsoft.com/office/drawing/2014/main" id="{B9B27A6A-1423-4728-4CD4-22232086B892}"/>
              </a:ext>
            </a:extLst>
          </p:cNvPr>
          <p:cNvSpPr/>
          <p:nvPr/>
        </p:nvSpPr>
        <p:spPr>
          <a:xfrm flipV="1">
            <a:off x="9529868" y="1401988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6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6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21" name="Freeform: Shape 7720">
            <a:extLst>
              <a:ext uri="{FF2B5EF4-FFF2-40B4-BE49-F238E27FC236}">
                <a16:creationId xmlns:a16="http://schemas.microsoft.com/office/drawing/2014/main" id="{7709C21E-EF1E-806E-F63F-0387FD1F52BC}"/>
              </a:ext>
            </a:extLst>
          </p:cNvPr>
          <p:cNvSpPr/>
          <p:nvPr/>
        </p:nvSpPr>
        <p:spPr>
          <a:xfrm flipV="1">
            <a:off x="9621730" y="1401988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6"/>
                  <a:pt x="75356" y="38786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20" name="Freeform: Shape 7719">
            <a:extLst>
              <a:ext uri="{FF2B5EF4-FFF2-40B4-BE49-F238E27FC236}">
                <a16:creationId xmlns:a16="http://schemas.microsoft.com/office/drawing/2014/main" id="{393C6990-5329-84A5-C6EF-BCAE786167CA}"/>
              </a:ext>
            </a:extLst>
          </p:cNvPr>
          <p:cNvSpPr/>
          <p:nvPr/>
        </p:nvSpPr>
        <p:spPr>
          <a:xfrm flipV="1">
            <a:off x="9713592" y="1401988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6"/>
                  <a:pt x="75356" y="38786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19" name="Freeform: Shape 7718">
            <a:extLst>
              <a:ext uri="{FF2B5EF4-FFF2-40B4-BE49-F238E27FC236}">
                <a16:creationId xmlns:a16="http://schemas.microsoft.com/office/drawing/2014/main" id="{C5456EB9-4CC4-9D01-135D-8727808E57A0}"/>
              </a:ext>
            </a:extLst>
          </p:cNvPr>
          <p:cNvSpPr/>
          <p:nvPr/>
        </p:nvSpPr>
        <p:spPr>
          <a:xfrm flipV="1">
            <a:off x="9805459" y="1401988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6"/>
                  <a:pt x="75355" y="38786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6"/>
                </a:cubicBezTo>
                <a:cubicBezTo>
                  <a:pt x="0" y="60206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18" name="Freeform: Shape 7717">
            <a:extLst>
              <a:ext uri="{FF2B5EF4-FFF2-40B4-BE49-F238E27FC236}">
                <a16:creationId xmlns:a16="http://schemas.microsoft.com/office/drawing/2014/main" id="{02090413-7AE7-3123-1162-E60F2973EC08}"/>
              </a:ext>
            </a:extLst>
          </p:cNvPr>
          <p:cNvSpPr/>
          <p:nvPr/>
        </p:nvSpPr>
        <p:spPr>
          <a:xfrm flipV="1">
            <a:off x="9897319" y="1401988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6"/>
                  <a:pt x="75356" y="38786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17" name="Freeform: Shape 7716">
            <a:extLst>
              <a:ext uri="{FF2B5EF4-FFF2-40B4-BE49-F238E27FC236}">
                <a16:creationId xmlns:a16="http://schemas.microsoft.com/office/drawing/2014/main" id="{E01079FE-AA51-6458-780F-C173C04C2ED2}"/>
              </a:ext>
            </a:extLst>
          </p:cNvPr>
          <p:cNvSpPr/>
          <p:nvPr/>
        </p:nvSpPr>
        <p:spPr>
          <a:xfrm flipV="1">
            <a:off x="9989181" y="1401988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6"/>
                  <a:pt x="75356" y="38786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16" name="Freeform: Shape 7715">
            <a:extLst>
              <a:ext uri="{FF2B5EF4-FFF2-40B4-BE49-F238E27FC236}">
                <a16:creationId xmlns:a16="http://schemas.microsoft.com/office/drawing/2014/main" id="{16F08DDC-5606-ACD6-A77F-081D3773FFDE}"/>
              </a:ext>
            </a:extLst>
          </p:cNvPr>
          <p:cNvSpPr/>
          <p:nvPr/>
        </p:nvSpPr>
        <p:spPr>
          <a:xfrm flipV="1">
            <a:off x="10081044" y="1401988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6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15" name="Freeform: Shape 7714">
            <a:extLst>
              <a:ext uri="{FF2B5EF4-FFF2-40B4-BE49-F238E27FC236}">
                <a16:creationId xmlns:a16="http://schemas.microsoft.com/office/drawing/2014/main" id="{1E36F118-C2B6-D8EF-F328-ACD4D2C3C579}"/>
              </a:ext>
            </a:extLst>
          </p:cNvPr>
          <p:cNvSpPr/>
          <p:nvPr/>
        </p:nvSpPr>
        <p:spPr>
          <a:xfrm flipV="1">
            <a:off x="10172910" y="1401988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1" y="77573"/>
                  <a:pt x="75355" y="60206"/>
                  <a:pt x="75355" y="38786"/>
                </a:cubicBezTo>
                <a:cubicBezTo>
                  <a:pt x="75355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14" name="Freeform: Shape 7713">
            <a:extLst>
              <a:ext uri="{FF2B5EF4-FFF2-40B4-BE49-F238E27FC236}">
                <a16:creationId xmlns:a16="http://schemas.microsoft.com/office/drawing/2014/main" id="{02EFE828-DE5E-E1AF-7817-D93047D6C46D}"/>
              </a:ext>
            </a:extLst>
          </p:cNvPr>
          <p:cNvSpPr/>
          <p:nvPr/>
        </p:nvSpPr>
        <p:spPr>
          <a:xfrm flipV="1">
            <a:off x="10264770" y="1401988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6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13" name="Freeform: Shape 7712">
            <a:extLst>
              <a:ext uri="{FF2B5EF4-FFF2-40B4-BE49-F238E27FC236}">
                <a16:creationId xmlns:a16="http://schemas.microsoft.com/office/drawing/2014/main" id="{545C2EA1-F4C2-67AD-4E20-097D1F3CA5EE}"/>
              </a:ext>
            </a:extLst>
          </p:cNvPr>
          <p:cNvSpPr/>
          <p:nvPr/>
        </p:nvSpPr>
        <p:spPr>
          <a:xfrm flipV="1">
            <a:off x="10540361" y="1401988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6"/>
                  <a:pt x="75355" y="38786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12" name="Freeform: Shape 7711">
            <a:extLst>
              <a:ext uri="{FF2B5EF4-FFF2-40B4-BE49-F238E27FC236}">
                <a16:creationId xmlns:a16="http://schemas.microsoft.com/office/drawing/2014/main" id="{2320F4D2-F9CD-5C53-2E6F-2BDF440106B8}"/>
              </a:ext>
            </a:extLst>
          </p:cNvPr>
          <p:cNvSpPr/>
          <p:nvPr/>
        </p:nvSpPr>
        <p:spPr>
          <a:xfrm flipV="1">
            <a:off x="986637" y="1496519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3" y="77573"/>
                  <a:pt x="75355" y="60206"/>
                  <a:pt x="75355" y="38787"/>
                </a:cubicBezTo>
                <a:cubicBezTo>
                  <a:pt x="75355" y="17368"/>
                  <a:pt x="58483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11" name="Freeform: Shape 7710">
            <a:extLst>
              <a:ext uri="{FF2B5EF4-FFF2-40B4-BE49-F238E27FC236}">
                <a16:creationId xmlns:a16="http://schemas.microsoft.com/office/drawing/2014/main" id="{C4AA3ECB-ED3E-241A-C412-C7E381483C4E}"/>
              </a:ext>
            </a:extLst>
          </p:cNvPr>
          <p:cNvSpPr/>
          <p:nvPr/>
        </p:nvSpPr>
        <p:spPr>
          <a:xfrm flipV="1">
            <a:off x="1078497" y="1496519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10" name="Freeform: Shape 7709">
            <a:extLst>
              <a:ext uri="{FF2B5EF4-FFF2-40B4-BE49-F238E27FC236}">
                <a16:creationId xmlns:a16="http://schemas.microsoft.com/office/drawing/2014/main" id="{060E1E06-DE68-A090-B240-3596C5F7CB7B}"/>
              </a:ext>
            </a:extLst>
          </p:cNvPr>
          <p:cNvSpPr/>
          <p:nvPr/>
        </p:nvSpPr>
        <p:spPr>
          <a:xfrm flipV="1">
            <a:off x="1170359" y="1496519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09" name="Freeform: Shape 7708">
            <a:extLst>
              <a:ext uri="{FF2B5EF4-FFF2-40B4-BE49-F238E27FC236}">
                <a16:creationId xmlns:a16="http://schemas.microsoft.com/office/drawing/2014/main" id="{BB778A1A-454A-EB60-70C9-A554C97A2119}"/>
              </a:ext>
            </a:extLst>
          </p:cNvPr>
          <p:cNvSpPr/>
          <p:nvPr/>
        </p:nvSpPr>
        <p:spPr>
          <a:xfrm flipV="1">
            <a:off x="1262222" y="1496519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08" name="Freeform: Shape 7707">
            <a:extLst>
              <a:ext uri="{FF2B5EF4-FFF2-40B4-BE49-F238E27FC236}">
                <a16:creationId xmlns:a16="http://schemas.microsoft.com/office/drawing/2014/main" id="{5077AC3C-FF46-8101-EB16-5F463EFE2EBE}"/>
              </a:ext>
            </a:extLst>
          </p:cNvPr>
          <p:cNvSpPr/>
          <p:nvPr/>
        </p:nvSpPr>
        <p:spPr>
          <a:xfrm flipV="1">
            <a:off x="1354086" y="1496519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07" name="Freeform: Shape 7706">
            <a:extLst>
              <a:ext uri="{FF2B5EF4-FFF2-40B4-BE49-F238E27FC236}">
                <a16:creationId xmlns:a16="http://schemas.microsoft.com/office/drawing/2014/main" id="{A8559214-8F33-C429-BE72-0F1984BB5C77}"/>
              </a:ext>
            </a:extLst>
          </p:cNvPr>
          <p:cNvSpPr/>
          <p:nvPr/>
        </p:nvSpPr>
        <p:spPr>
          <a:xfrm flipV="1">
            <a:off x="1537810" y="1496519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06" name="Freeform: Shape 7705">
            <a:extLst>
              <a:ext uri="{FF2B5EF4-FFF2-40B4-BE49-F238E27FC236}">
                <a16:creationId xmlns:a16="http://schemas.microsoft.com/office/drawing/2014/main" id="{6A73AF31-742B-0FE7-A986-7A7DD1473CD3}"/>
              </a:ext>
            </a:extLst>
          </p:cNvPr>
          <p:cNvSpPr/>
          <p:nvPr/>
        </p:nvSpPr>
        <p:spPr>
          <a:xfrm flipV="1">
            <a:off x="1629672" y="1496519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05" name="Freeform: Shape 7704">
            <a:extLst>
              <a:ext uri="{FF2B5EF4-FFF2-40B4-BE49-F238E27FC236}">
                <a16:creationId xmlns:a16="http://schemas.microsoft.com/office/drawing/2014/main" id="{9D293F3C-30D6-EEA4-2A20-6CC46A9B154D}"/>
              </a:ext>
            </a:extLst>
          </p:cNvPr>
          <p:cNvSpPr/>
          <p:nvPr/>
        </p:nvSpPr>
        <p:spPr>
          <a:xfrm flipV="1">
            <a:off x="1721537" y="1496519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04" name="Freeform: Shape 7703">
            <a:extLst>
              <a:ext uri="{FF2B5EF4-FFF2-40B4-BE49-F238E27FC236}">
                <a16:creationId xmlns:a16="http://schemas.microsoft.com/office/drawing/2014/main" id="{7041E3AF-ED0E-FB12-0BEA-9CB833A681E3}"/>
              </a:ext>
            </a:extLst>
          </p:cNvPr>
          <p:cNvSpPr/>
          <p:nvPr/>
        </p:nvSpPr>
        <p:spPr>
          <a:xfrm flipV="1">
            <a:off x="1813399" y="1496519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03" name="Freeform: Shape 7702">
            <a:extLst>
              <a:ext uri="{FF2B5EF4-FFF2-40B4-BE49-F238E27FC236}">
                <a16:creationId xmlns:a16="http://schemas.microsoft.com/office/drawing/2014/main" id="{9C5B1BE4-DAB6-0FF1-75B9-B1B54628B96E}"/>
              </a:ext>
            </a:extLst>
          </p:cNvPr>
          <p:cNvSpPr/>
          <p:nvPr/>
        </p:nvSpPr>
        <p:spPr>
          <a:xfrm flipV="1">
            <a:off x="1905261" y="1496519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02" name="Freeform: Shape 7701">
            <a:extLst>
              <a:ext uri="{FF2B5EF4-FFF2-40B4-BE49-F238E27FC236}">
                <a16:creationId xmlns:a16="http://schemas.microsoft.com/office/drawing/2014/main" id="{C3C0942D-CB1C-9F91-B740-7A267083AE09}"/>
              </a:ext>
            </a:extLst>
          </p:cNvPr>
          <p:cNvSpPr/>
          <p:nvPr/>
        </p:nvSpPr>
        <p:spPr>
          <a:xfrm flipV="1">
            <a:off x="1997123" y="1496519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3" y="0"/>
                  <a:pt x="0" y="17368"/>
                  <a:pt x="0" y="38787"/>
                </a:cubicBezTo>
                <a:cubicBezTo>
                  <a:pt x="0" y="60206"/>
                  <a:pt x="16873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01" name="Freeform: Shape 7700">
            <a:extLst>
              <a:ext uri="{FF2B5EF4-FFF2-40B4-BE49-F238E27FC236}">
                <a16:creationId xmlns:a16="http://schemas.microsoft.com/office/drawing/2014/main" id="{5DB61532-5A57-55FB-8C96-60EF5FBD5757}"/>
              </a:ext>
            </a:extLst>
          </p:cNvPr>
          <p:cNvSpPr/>
          <p:nvPr/>
        </p:nvSpPr>
        <p:spPr>
          <a:xfrm flipV="1">
            <a:off x="2088989" y="1496519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00" name="Freeform: Shape 7699">
            <a:extLst>
              <a:ext uri="{FF2B5EF4-FFF2-40B4-BE49-F238E27FC236}">
                <a16:creationId xmlns:a16="http://schemas.microsoft.com/office/drawing/2014/main" id="{97BEAA70-9A15-68B6-DD5E-4594D3052B51}"/>
              </a:ext>
            </a:extLst>
          </p:cNvPr>
          <p:cNvSpPr/>
          <p:nvPr/>
        </p:nvSpPr>
        <p:spPr>
          <a:xfrm flipV="1">
            <a:off x="2180850" y="1496519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99" name="Freeform: Shape 7698">
            <a:extLst>
              <a:ext uri="{FF2B5EF4-FFF2-40B4-BE49-F238E27FC236}">
                <a16:creationId xmlns:a16="http://schemas.microsoft.com/office/drawing/2014/main" id="{08EF1333-8A6A-D347-F03D-FFFD9AE4E80E}"/>
              </a:ext>
            </a:extLst>
          </p:cNvPr>
          <p:cNvSpPr/>
          <p:nvPr/>
        </p:nvSpPr>
        <p:spPr>
          <a:xfrm flipV="1">
            <a:off x="2272712" y="1496519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98" name="Freeform: Shape 7697">
            <a:extLst>
              <a:ext uri="{FF2B5EF4-FFF2-40B4-BE49-F238E27FC236}">
                <a16:creationId xmlns:a16="http://schemas.microsoft.com/office/drawing/2014/main" id="{98BB5D18-6447-DF84-8B26-61C5A41CC33F}"/>
              </a:ext>
            </a:extLst>
          </p:cNvPr>
          <p:cNvSpPr/>
          <p:nvPr/>
        </p:nvSpPr>
        <p:spPr>
          <a:xfrm flipV="1">
            <a:off x="2456440" y="1496519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97" name="Freeform: Shape 7696">
            <a:extLst>
              <a:ext uri="{FF2B5EF4-FFF2-40B4-BE49-F238E27FC236}">
                <a16:creationId xmlns:a16="http://schemas.microsoft.com/office/drawing/2014/main" id="{B8875482-715B-D78B-6BBD-60586ABA1936}"/>
              </a:ext>
            </a:extLst>
          </p:cNvPr>
          <p:cNvSpPr/>
          <p:nvPr/>
        </p:nvSpPr>
        <p:spPr>
          <a:xfrm flipV="1">
            <a:off x="2548301" y="1496519"/>
            <a:ext cx="75357" cy="77573"/>
          </a:xfrm>
          <a:custGeom>
            <a:avLst/>
            <a:gdLst>
              <a:gd name="connsiteX0" fmla="*/ 37678 w 75357"/>
              <a:gd name="connsiteY0" fmla="*/ 77573 h 77573"/>
              <a:gd name="connsiteX1" fmla="*/ 75357 w 75357"/>
              <a:gd name="connsiteY1" fmla="*/ 38787 h 77573"/>
              <a:gd name="connsiteX2" fmla="*/ 37678 w 75357"/>
              <a:gd name="connsiteY2" fmla="*/ 0 h 77573"/>
              <a:gd name="connsiteX3" fmla="*/ 0 w 75357"/>
              <a:gd name="connsiteY3" fmla="*/ 38787 h 77573"/>
              <a:gd name="connsiteX4" fmla="*/ 37678 w 75357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3">
                <a:moveTo>
                  <a:pt x="37678" y="77573"/>
                </a:moveTo>
                <a:cubicBezTo>
                  <a:pt x="58485" y="77573"/>
                  <a:pt x="75357" y="60206"/>
                  <a:pt x="75357" y="38787"/>
                </a:cubicBezTo>
                <a:cubicBezTo>
                  <a:pt x="75357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96" name="Freeform: Shape 7695">
            <a:extLst>
              <a:ext uri="{FF2B5EF4-FFF2-40B4-BE49-F238E27FC236}">
                <a16:creationId xmlns:a16="http://schemas.microsoft.com/office/drawing/2014/main" id="{197D7A88-CA3B-A174-F0DF-260F4B16D9BB}"/>
              </a:ext>
            </a:extLst>
          </p:cNvPr>
          <p:cNvSpPr/>
          <p:nvPr/>
        </p:nvSpPr>
        <p:spPr>
          <a:xfrm flipV="1">
            <a:off x="2732026" y="1496519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95" name="Freeform: Shape 7694">
            <a:extLst>
              <a:ext uri="{FF2B5EF4-FFF2-40B4-BE49-F238E27FC236}">
                <a16:creationId xmlns:a16="http://schemas.microsoft.com/office/drawing/2014/main" id="{989DDA4F-9640-9396-DC50-FDE3C85C9C25}"/>
              </a:ext>
            </a:extLst>
          </p:cNvPr>
          <p:cNvSpPr/>
          <p:nvPr/>
        </p:nvSpPr>
        <p:spPr>
          <a:xfrm flipV="1">
            <a:off x="2823891" y="1496519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94" name="Freeform: Shape 7693">
            <a:extLst>
              <a:ext uri="{FF2B5EF4-FFF2-40B4-BE49-F238E27FC236}">
                <a16:creationId xmlns:a16="http://schemas.microsoft.com/office/drawing/2014/main" id="{D6FD8B1E-3915-8F46-67F1-6D8A75BB6376}"/>
              </a:ext>
            </a:extLst>
          </p:cNvPr>
          <p:cNvSpPr/>
          <p:nvPr/>
        </p:nvSpPr>
        <p:spPr>
          <a:xfrm flipV="1">
            <a:off x="2915752" y="1496519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93" name="Freeform: Shape 7692">
            <a:extLst>
              <a:ext uri="{FF2B5EF4-FFF2-40B4-BE49-F238E27FC236}">
                <a16:creationId xmlns:a16="http://schemas.microsoft.com/office/drawing/2014/main" id="{FAE342EB-5685-B2C3-F0AD-671B8A68F85D}"/>
              </a:ext>
            </a:extLst>
          </p:cNvPr>
          <p:cNvSpPr/>
          <p:nvPr/>
        </p:nvSpPr>
        <p:spPr>
          <a:xfrm flipV="1">
            <a:off x="3099477" y="1496519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3" y="0"/>
                  <a:pt x="0" y="17368"/>
                  <a:pt x="0" y="38787"/>
                </a:cubicBezTo>
                <a:cubicBezTo>
                  <a:pt x="0" y="60206"/>
                  <a:pt x="16873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92" name="Freeform: Shape 7691">
            <a:extLst>
              <a:ext uri="{FF2B5EF4-FFF2-40B4-BE49-F238E27FC236}">
                <a16:creationId xmlns:a16="http://schemas.microsoft.com/office/drawing/2014/main" id="{70AE8F56-0BDF-3C20-104C-AABF8D2EE6C6}"/>
              </a:ext>
            </a:extLst>
          </p:cNvPr>
          <p:cNvSpPr/>
          <p:nvPr/>
        </p:nvSpPr>
        <p:spPr>
          <a:xfrm flipV="1">
            <a:off x="3191343" y="1496519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91" name="Freeform: Shape 7690">
            <a:extLst>
              <a:ext uri="{FF2B5EF4-FFF2-40B4-BE49-F238E27FC236}">
                <a16:creationId xmlns:a16="http://schemas.microsoft.com/office/drawing/2014/main" id="{E9B2AF02-EDC3-ECAA-9AFD-DF17B0CDEFBD}"/>
              </a:ext>
            </a:extLst>
          </p:cNvPr>
          <p:cNvSpPr/>
          <p:nvPr/>
        </p:nvSpPr>
        <p:spPr>
          <a:xfrm flipV="1">
            <a:off x="3742517" y="1496519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90" name="Freeform: Shape 7689">
            <a:extLst>
              <a:ext uri="{FF2B5EF4-FFF2-40B4-BE49-F238E27FC236}">
                <a16:creationId xmlns:a16="http://schemas.microsoft.com/office/drawing/2014/main" id="{5C9DF878-7B1B-81D5-EFBA-B9604E5B36E0}"/>
              </a:ext>
            </a:extLst>
          </p:cNvPr>
          <p:cNvSpPr/>
          <p:nvPr/>
        </p:nvSpPr>
        <p:spPr>
          <a:xfrm flipV="1">
            <a:off x="3834379" y="1496519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89" name="Freeform: Shape 7688">
            <a:extLst>
              <a:ext uri="{FF2B5EF4-FFF2-40B4-BE49-F238E27FC236}">
                <a16:creationId xmlns:a16="http://schemas.microsoft.com/office/drawing/2014/main" id="{BAA47DC4-4DF4-3250-E778-1BB49E7AD24F}"/>
              </a:ext>
            </a:extLst>
          </p:cNvPr>
          <p:cNvSpPr/>
          <p:nvPr/>
        </p:nvSpPr>
        <p:spPr>
          <a:xfrm flipV="1">
            <a:off x="3926244" y="1496519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88" name="Freeform: Shape 7687">
            <a:extLst>
              <a:ext uri="{FF2B5EF4-FFF2-40B4-BE49-F238E27FC236}">
                <a16:creationId xmlns:a16="http://schemas.microsoft.com/office/drawing/2014/main" id="{F4B666DA-5C7E-E774-CD81-59F2D381669D}"/>
              </a:ext>
            </a:extLst>
          </p:cNvPr>
          <p:cNvSpPr/>
          <p:nvPr/>
        </p:nvSpPr>
        <p:spPr>
          <a:xfrm flipV="1">
            <a:off x="4385556" y="1496519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87" name="Freeform: Shape 7686">
            <a:extLst>
              <a:ext uri="{FF2B5EF4-FFF2-40B4-BE49-F238E27FC236}">
                <a16:creationId xmlns:a16="http://schemas.microsoft.com/office/drawing/2014/main" id="{2E93483A-95EE-A940-40C5-68CAC1C8C515}"/>
              </a:ext>
            </a:extLst>
          </p:cNvPr>
          <p:cNvSpPr/>
          <p:nvPr/>
        </p:nvSpPr>
        <p:spPr>
          <a:xfrm flipV="1">
            <a:off x="4477419" y="1496519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4" y="77573"/>
                  <a:pt x="75356" y="60206"/>
                  <a:pt x="75356" y="38787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86" name="Freeform: Shape 7685">
            <a:extLst>
              <a:ext uri="{FF2B5EF4-FFF2-40B4-BE49-F238E27FC236}">
                <a16:creationId xmlns:a16="http://schemas.microsoft.com/office/drawing/2014/main" id="{92202D62-AAC3-FC55-866F-3BE525B2FC44}"/>
              </a:ext>
            </a:extLst>
          </p:cNvPr>
          <p:cNvSpPr/>
          <p:nvPr/>
        </p:nvSpPr>
        <p:spPr>
          <a:xfrm flipV="1">
            <a:off x="4569282" y="1496519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85" name="Freeform: Shape 7684">
            <a:extLst>
              <a:ext uri="{FF2B5EF4-FFF2-40B4-BE49-F238E27FC236}">
                <a16:creationId xmlns:a16="http://schemas.microsoft.com/office/drawing/2014/main" id="{DA636CBC-6440-F622-9025-02FD375EF518}"/>
              </a:ext>
            </a:extLst>
          </p:cNvPr>
          <p:cNvSpPr/>
          <p:nvPr/>
        </p:nvSpPr>
        <p:spPr>
          <a:xfrm flipV="1">
            <a:off x="4661147" y="1496519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84" name="Freeform: Shape 7683">
            <a:extLst>
              <a:ext uri="{FF2B5EF4-FFF2-40B4-BE49-F238E27FC236}">
                <a16:creationId xmlns:a16="http://schemas.microsoft.com/office/drawing/2014/main" id="{08C8E7A8-9830-8935-EE7E-1D2CE09BEE61}"/>
              </a:ext>
            </a:extLst>
          </p:cNvPr>
          <p:cNvSpPr/>
          <p:nvPr/>
        </p:nvSpPr>
        <p:spPr>
          <a:xfrm flipV="1">
            <a:off x="4753008" y="1496519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4" y="77573"/>
                  <a:pt x="75356" y="60206"/>
                  <a:pt x="75356" y="38787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83" name="Freeform: Shape 7682">
            <a:extLst>
              <a:ext uri="{FF2B5EF4-FFF2-40B4-BE49-F238E27FC236}">
                <a16:creationId xmlns:a16="http://schemas.microsoft.com/office/drawing/2014/main" id="{8354838D-91D5-4DEC-CE18-4596360C2360}"/>
              </a:ext>
            </a:extLst>
          </p:cNvPr>
          <p:cNvSpPr/>
          <p:nvPr/>
        </p:nvSpPr>
        <p:spPr>
          <a:xfrm flipV="1">
            <a:off x="4844870" y="1496519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82" name="Freeform: Shape 7681">
            <a:extLst>
              <a:ext uri="{FF2B5EF4-FFF2-40B4-BE49-F238E27FC236}">
                <a16:creationId xmlns:a16="http://schemas.microsoft.com/office/drawing/2014/main" id="{091CAF45-EA61-9F17-6372-D4DBC34F6914}"/>
              </a:ext>
            </a:extLst>
          </p:cNvPr>
          <p:cNvSpPr/>
          <p:nvPr/>
        </p:nvSpPr>
        <p:spPr>
          <a:xfrm flipV="1">
            <a:off x="6314671" y="1496519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81" name="Freeform: Shape 7680">
            <a:extLst>
              <a:ext uri="{FF2B5EF4-FFF2-40B4-BE49-F238E27FC236}">
                <a16:creationId xmlns:a16="http://schemas.microsoft.com/office/drawing/2014/main" id="{35AA634D-546E-8918-8C4C-564219D724BB}"/>
              </a:ext>
            </a:extLst>
          </p:cNvPr>
          <p:cNvSpPr/>
          <p:nvPr/>
        </p:nvSpPr>
        <p:spPr>
          <a:xfrm flipV="1">
            <a:off x="6406534" y="1496519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80" name="Freeform: Shape 7679">
            <a:extLst>
              <a:ext uri="{FF2B5EF4-FFF2-40B4-BE49-F238E27FC236}">
                <a16:creationId xmlns:a16="http://schemas.microsoft.com/office/drawing/2014/main" id="{49F26908-2C90-6963-F936-72BCB39F36C3}"/>
              </a:ext>
            </a:extLst>
          </p:cNvPr>
          <p:cNvSpPr/>
          <p:nvPr/>
        </p:nvSpPr>
        <p:spPr>
          <a:xfrm flipV="1">
            <a:off x="6498399" y="1496519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79" name="Freeform: Shape 7678">
            <a:extLst>
              <a:ext uri="{FF2B5EF4-FFF2-40B4-BE49-F238E27FC236}">
                <a16:creationId xmlns:a16="http://schemas.microsoft.com/office/drawing/2014/main" id="{543E387A-3731-B2CB-491E-23C5D184A4FD}"/>
              </a:ext>
            </a:extLst>
          </p:cNvPr>
          <p:cNvSpPr/>
          <p:nvPr/>
        </p:nvSpPr>
        <p:spPr>
          <a:xfrm flipV="1">
            <a:off x="6590260" y="1496519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78" name="Freeform: Shape 7677">
            <a:extLst>
              <a:ext uri="{FF2B5EF4-FFF2-40B4-BE49-F238E27FC236}">
                <a16:creationId xmlns:a16="http://schemas.microsoft.com/office/drawing/2014/main" id="{5AB98846-CB01-74F1-018D-64BC17EF659E}"/>
              </a:ext>
            </a:extLst>
          </p:cNvPr>
          <p:cNvSpPr/>
          <p:nvPr/>
        </p:nvSpPr>
        <p:spPr>
          <a:xfrm flipV="1">
            <a:off x="6682123" y="1496519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77" name="Freeform: Shape 7676">
            <a:extLst>
              <a:ext uri="{FF2B5EF4-FFF2-40B4-BE49-F238E27FC236}">
                <a16:creationId xmlns:a16="http://schemas.microsoft.com/office/drawing/2014/main" id="{3A2CA2F9-54D6-DFA1-8E2B-20CEDC966E1D}"/>
              </a:ext>
            </a:extLst>
          </p:cNvPr>
          <p:cNvSpPr/>
          <p:nvPr/>
        </p:nvSpPr>
        <p:spPr>
          <a:xfrm flipV="1">
            <a:off x="6957711" y="1496519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76" name="Freeform: Shape 7675">
            <a:extLst>
              <a:ext uri="{FF2B5EF4-FFF2-40B4-BE49-F238E27FC236}">
                <a16:creationId xmlns:a16="http://schemas.microsoft.com/office/drawing/2014/main" id="{B5786E4D-94C5-ED6F-8CD2-3B3BC805B0F4}"/>
              </a:ext>
            </a:extLst>
          </p:cNvPr>
          <p:cNvSpPr/>
          <p:nvPr/>
        </p:nvSpPr>
        <p:spPr>
          <a:xfrm flipV="1">
            <a:off x="7141436" y="1496519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6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75" name="Freeform: Shape 7674">
            <a:extLst>
              <a:ext uri="{FF2B5EF4-FFF2-40B4-BE49-F238E27FC236}">
                <a16:creationId xmlns:a16="http://schemas.microsoft.com/office/drawing/2014/main" id="{FF7097C2-C21C-1F3F-A088-0328F70DCAF9}"/>
              </a:ext>
            </a:extLst>
          </p:cNvPr>
          <p:cNvSpPr/>
          <p:nvPr/>
        </p:nvSpPr>
        <p:spPr>
          <a:xfrm flipV="1">
            <a:off x="7233301" y="1496519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6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74" name="Freeform: Shape 7673">
            <a:extLst>
              <a:ext uri="{FF2B5EF4-FFF2-40B4-BE49-F238E27FC236}">
                <a16:creationId xmlns:a16="http://schemas.microsoft.com/office/drawing/2014/main" id="{CEB4773C-119E-5D70-ED5C-053A626F8259}"/>
              </a:ext>
            </a:extLst>
          </p:cNvPr>
          <p:cNvSpPr/>
          <p:nvPr/>
        </p:nvSpPr>
        <p:spPr>
          <a:xfrm flipV="1">
            <a:off x="7325161" y="1496519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73" name="Freeform: Shape 7672">
            <a:extLst>
              <a:ext uri="{FF2B5EF4-FFF2-40B4-BE49-F238E27FC236}">
                <a16:creationId xmlns:a16="http://schemas.microsoft.com/office/drawing/2014/main" id="{61B75322-7141-A911-264E-D43A2AC288E5}"/>
              </a:ext>
            </a:extLst>
          </p:cNvPr>
          <p:cNvSpPr/>
          <p:nvPr/>
        </p:nvSpPr>
        <p:spPr>
          <a:xfrm flipV="1">
            <a:off x="7417024" y="1496519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72" name="Freeform: Shape 7671">
            <a:extLst>
              <a:ext uri="{FF2B5EF4-FFF2-40B4-BE49-F238E27FC236}">
                <a16:creationId xmlns:a16="http://schemas.microsoft.com/office/drawing/2014/main" id="{4DAF1EEB-63BB-3C74-BF80-F85CB33496DF}"/>
              </a:ext>
            </a:extLst>
          </p:cNvPr>
          <p:cNvSpPr/>
          <p:nvPr/>
        </p:nvSpPr>
        <p:spPr>
          <a:xfrm flipV="1">
            <a:off x="7508887" y="1496519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71" name="Freeform: Shape 7670">
            <a:extLst>
              <a:ext uri="{FF2B5EF4-FFF2-40B4-BE49-F238E27FC236}">
                <a16:creationId xmlns:a16="http://schemas.microsoft.com/office/drawing/2014/main" id="{193BCF67-AB65-75FE-6105-7D6E4D7AF21A}"/>
              </a:ext>
            </a:extLst>
          </p:cNvPr>
          <p:cNvSpPr/>
          <p:nvPr/>
        </p:nvSpPr>
        <p:spPr>
          <a:xfrm flipV="1">
            <a:off x="7600752" y="1496519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70" name="Freeform: Shape 7669">
            <a:extLst>
              <a:ext uri="{FF2B5EF4-FFF2-40B4-BE49-F238E27FC236}">
                <a16:creationId xmlns:a16="http://schemas.microsoft.com/office/drawing/2014/main" id="{44DC52F2-2893-B212-DD9F-899BF5F3812B}"/>
              </a:ext>
            </a:extLst>
          </p:cNvPr>
          <p:cNvSpPr/>
          <p:nvPr/>
        </p:nvSpPr>
        <p:spPr>
          <a:xfrm flipV="1">
            <a:off x="7784476" y="1496519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69" name="Freeform: Shape 7668">
            <a:extLst>
              <a:ext uri="{FF2B5EF4-FFF2-40B4-BE49-F238E27FC236}">
                <a16:creationId xmlns:a16="http://schemas.microsoft.com/office/drawing/2014/main" id="{9DBD9E1B-EEEE-52AE-CE6E-84BDFD47F7C8}"/>
              </a:ext>
            </a:extLst>
          </p:cNvPr>
          <p:cNvSpPr/>
          <p:nvPr/>
        </p:nvSpPr>
        <p:spPr>
          <a:xfrm flipV="1">
            <a:off x="7876338" y="1496519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68" name="Freeform: Shape 7667">
            <a:extLst>
              <a:ext uri="{FF2B5EF4-FFF2-40B4-BE49-F238E27FC236}">
                <a16:creationId xmlns:a16="http://schemas.microsoft.com/office/drawing/2014/main" id="{6BC266C2-4C16-EB90-7419-EB3D2D647810}"/>
              </a:ext>
            </a:extLst>
          </p:cNvPr>
          <p:cNvSpPr/>
          <p:nvPr/>
        </p:nvSpPr>
        <p:spPr>
          <a:xfrm flipV="1">
            <a:off x="7968203" y="1496519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7 h 77573"/>
              <a:gd name="connsiteX2" fmla="*/ 37685 w 75355"/>
              <a:gd name="connsiteY2" fmla="*/ 0 h 77573"/>
              <a:gd name="connsiteX3" fmla="*/ 0 w 75355"/>
              <a:gd name="connsiteY3" fmla="*/ 38787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6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67" name="Freeform: Shape 7666">
            <a:extLst>
              <a:ext uri="{FF2B5EF4-FFF2-40B4-BE49-F238E27FC236}">
                <a16:creationId xmlns:a16="http://schemas.microsoft.com/office/drawing/2014/main" id="{BAC3F964-B3F6-891C-8B86-A9A25F647262}"/>
              </a:ext>
            </a:extLst>
          </p:cNvPr>
          <p:cNvSpPr/>
          <p:nvPr/>
        </p:nvSpPr>
        <p:spPr>
          <a:xfrm flipV="1">
            <a:off x="8060064" y="1496519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66" name="Freeform: Shape 7665">
            <a:extLst>
              <a:ext uri="{FF2B5EF4-FFF2-40B4-BE49-F238E27FC236}">
                <a16:creationId xmlns:a16="http://schemas.microsoft.com/office/drawing/2014/main" id="{F9B9B49D-D42B-170B-D659-B5AC025120E2}"/>
              </a:ext>
            </a:extLst>
          </p:cNvPr>
          <p:cNvSpPr/>
          <p:nvPr/>
        </p:nvSpPr>
        <p:spPr>
          <a:xfrm flipV="1">
            <a:off x="8151926" y="1496519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6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65" name="Freeform: Shape 7664">
            <a:extLst>
              <a:ext uri="{FF2B5EF4-FFF2-40B4-BE49-F238E27FC236}">
                <a16:creationId xmlns:a16="http://schemas.microsoft.com/office/drawing/2014/main" id="{AE071306-19D0-0A4B-952F-D91AFDCD2F03}"/>
              </a:ext>
            </a:extLst>
          </p:cNvPr>
          <p:cNvSpPr/>
          <p:nvPr/>
        </p:nvSpPr>
        <p:spPr>
          <a:xfrm flipV="1">
            <a:off x="8243789" y="1496519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6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64" name="Freeform: Shape 7663">
            <a:extLst>
              <a:ext uri="{FF2B5EF4-FFF2-40B4-BE49-F238E27FC236}">
                <a16:creationId xmlns:a16="http://schemas.microsoft.com/office/drawing/2014/main" id="{99326F51-E501-5C2C-EE78-1C1F1937BA5C}"/>
              </a:ext>
            </a:extLst>
          </p:cNvPr>
          <p:cNvSpPr/>
          <p:nvPr/>
        </p:nvSpPr>
        <p:spPr>
          <a:xfrm flipV="1">
            <a:off x="8335654" y="1496519"/>
            <a:ext cx="75354" cy="77573"/>
          </a:xfrm>
          <a:custGeom>
            <a:avLst/>
            <a:gdLst>
              <a:gd name="connsiteX0" fmla="*/ 37684 w 75354"/>
              <a:gd name="connsiteY0" fmla="*/ 77573 h 77573"/>
              <a:gd name="connsiteX1" fmla="*/ 75354 w 75354"/>
              <a:gd name="connsiteY1" fmla="*/ 38787 h 77573"/>
              <a:gd name="connsiteX2" fmla="*/ 37684 w 75354"/>
              <a:gd name="connsiteY2" fmla="*/ 0 h 77573"/>
              <a:gd name="connsiteX3" fmla="*/ 0 w 75354"/>
              <a:gd name="connsiteY3" fmla="*/ 38787 h 77573"/>
              <a:gd name="connsiteX4" fmla="*/ 37684 w 75354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4" h="77573">
                <a:moveTo>
                  <a:pt x="37684" y="77573"/>
                </a:moveTo>
                <a:cubicBezTo>
                  <a:pt x="58491" y="77573"/>
                  <a:pt x="75354" y="60206"/>
                  <a:pt x="75354" y="38787"/>
                </a:cubicBezTo>
                <a:cubicBezTo>
                  <a:pt x="75354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6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63" name="Freeform: Shape 7662">
            <a:extLst>
              <a:ext uri="{FF2B5EF4-FFF2-40B4-BE49-F238E27FC236}">
                <a16:creationId xmlns:a16="http://schemas.microsoft.com/office/drawing/2014/main" id="{C64B28AF-0A01-8A51-CD57-AE8EF1ABF322}"/>
              </a:ext>
            </a:extLst>
          </p:cNvPr>
          <p:cNvSpPr/>
          <p:nvPr/>
        </p:nvSpPr>
        <p:spPr>
          <a:xfrm flipV="1">
            <a:off x="8427515" y="1496519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62" name="Freeform: Shape 7661">
            <a:extLst>
              <a:ext uri="{FF2B5EF4-FFF2-40B4-BE49-F238E27FC236}">
                <a16:creationId xmlns:a16="http://schemas.microsoft.com/office/drawing/2014/main" id="{C8E1D69A-4D91-86A5-8FF1-FEF95405C004}"/>
              </a:ext>
            </a:extLst>
          </p:cNvPr>
          <p:cNvSpPr/>
          <p:nvPr/>
        </p:nvSpPr>
        <p:spPr>
          <a:xfrm flipV="1">
            <a:off x="8519377" y="1496519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6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61" name="Freeform: Shape 7660">
            <a:extLst>
              <a:ext uri="{FF2B5EF4-FFF2-40B4-BE49-F238E27FC236}">
                <a16:creationId xmlns:a16="http://schemas.microsoft.com/office/drawing/2014/main" id="{C240E536-D3E6-0C89-90CB-A59F3FDF30E6}"/>
              </a:ext>
            </a:extLst>
          </p:cNvPr>
          <p:cNvSpPr/>
          <p:nvPr/>
        </p:nvSpPr>
        <p:spPr>
          <a:xfrm flipV="1">
            <a:off x="8611240" y="1496519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6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60" name="Freeform: Shape 7659">
            <a:extLst>
              <a:ext uri="{FF2B5EF4-FFF2-40B4-BE49-F238E27FC236}">
                <a16:creationId xmlns:a16="http://schemas.microsoft.com/office/drawing/2014/main" id="{FF9E4499-3845-DC03-D241-BF4AE02BE30B}"/>
              </a:ext>
            </a:extLst>
          </p:cNvPr>
          <p:cNvSpPr/>
          <p:nvPr/>
        </p:nvSpPr>
        <p:spPr>
          <a:xfrm flipV="1">
            <a:off x="8703106" y="1496519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6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59" name="Freeform: Shape 7658">
            <a:extLst>
              <a:ext uri="{FF2B5EF4-FFF2-40B4-BE49-F238E27FC236}">
                <a16:creationId xmlns:a16="http://schemas.microsoft.com/office/drawing/2014/main" id="{5F861A1E-AEB2-4A56-750D-FBFDF71DC247}"/>
              </a:ext>
            </a:extLst>
          </p:cNvPr>
          <p:cNvSpPr/>
          <p:nvPr/>
        </p:nvSpPr>
        <p:spPr>
          <a:xfrm flipV="1">
            <a:off x="8794966" y="1496519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58" name="Freeform: Shape 7657">
            <a:extLst>
              <a:ext uri="{FF2B5EF4-FFF2-40B4-BE49-F238E27FC236}">
                <a16:creationId xmlns:a16="http://schemas.microsoft.com/office/drawing/2014/main" id="{5B27332F-D188-CB27-4619-7497409F449D}"/>
              </a:ext>
            </a:extLst>
          </p:cNvPr>
          <p:cNvSpPr/>
          <p:nvPr/>
        </p:nvSpPr>
        <p:spPr>
          <a:xfrm flipV="1">
            <a:off x="8886828" y="1496519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57" name="Freeform: Shape 7656">
            <a:extLst>
              <a:ext uri="{FF2B5EF4-FFF2-40B4-BE49-F238E27FC236}">
                <a16:creationId xmlns:a16="http://schemas.microsoft.com/office/drawing/2014/main" id="{663DCE08-E13B-57B7-201B-F076A4B5A0F3}"/>
              </a:ext>
            </a:extLst>
          </p:cNvPr>
          <p:cNvSpPr/>
          <p:nvPr/>
        </p:nvSpPr>
        <p:spPr>
          <a:xfrm flipV="1">
            <a:off x="8978692" y="1496519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56" name="Freeform: Shape 7655">
            <a:extLst>
              <a:ext uri="{FF2B5EF4-FFF2-40B4-BE49-F238E27FC236}">
                <a16:creationId xmlns:a16="http://schemas.microsoft.com/office/drawing/2014/main" id="{A2545C97-1D60-A589-AEE4-4EB1BDCCA641}"/>
              </a:ext>
            </a:extLst>
          </p:cNvPr>
          <p:cNvSpPr/>
          <p:nvPr/>
        </p:nvSpPr>
        <p:spPr>
          <a:xfrm flipV="1">
            <a:off x="9070557" y="1496519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7 h 77573"/>
              <a:gd name="connsiteX2" fmla="*/ 37685 w 75355"/>
              <a:gd name="connsiteY2" fmla="*/ 0 h 77573"/>
              <a:gd name="connsiteX3" fmla="*/ 0 w 75355"/>
              <a:gd name="connsiteY3" fmla="*/ 38787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1" y="77573"/>
                  <a:pt x="75355" y="60206"/>
                  <a:pt x="75355" y="38787"/>
                </a:cubicBezTo>
                <a:cubicBezTo>
                  <a:pt x="75355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55" name="Freeform: Shape 7654">
            <a:extLst>
              <a:ext uri="{FF2B5EF4-FFF2-40B4-BE49-F238E27FC236}">
                <a16:creationId xmlns:a16="http://schemas.microsoft.com/office/drawing/2014/main" id="{B742112C-86DF-4A84-C55B-A280B8464CD4}"/>
              </a:ext>
            </a:extLst>
          </p:cNvPr>
          <p:cNvSpPr/>
          <p:nvPr/>
        </p:nvSpPr>
        <p:spPr>
          <a:xfrm flipV="1">
            <a:off x="9162417" y="1496519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54" name="Freeform: Shape 7653">
            <a:extLst>
              <a:ext uri="{FF2B5EF4-FFF2-40B4-BE49-F238E27FC236}">
                <a16:creationId xmlns:a16="http://schemas.microsoft.com/office/drawing/2014/main" id="{3A37583D-FD2A-523F-4665-1D47C96F3C64}"/>
              </a:ext>
            </a:extLst>
          </p:cNvPr>
          <p:cNvSpPr/>
          <p:nvPr/>
        </p:nvSpPr>
        <p:spPr>
          <a:xfrm flipV="1">
            <a:off x="9254279" y="1496519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53" name="Freeform: Shape 7652">
            <a:extLst>
              <a:ext uri="{FF2B5EF4-FFF2-40B4-BE49-F238E27FC236}">
                <a16:creationId xmlns:a16="http://schemas.microsoft.com/office/drawing/2014/main" id="{08678878-0DE7-28D9-E5DA-2E2DB9FA1FBA}"/>
              </a:ext>
            </a:extLst>
          </p:cNvPr>
          <p:cNvSpPr/>
          <p:nvPr/>
        </p:nvSpPr>
        <p:spPr>
          <a:xfrm flipV="1">
            <a:off x="9346142" y="1496519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52" name="Freeform: Shape 7651">
            <a:extLst>
              <a:ext uri="{FF2B5EF4-FFF2-40B4-BE49-F238E27FC236}">
                <a16:creationId xmlns:a16="http://schemas.microsoft.com/office/drawing/2014/main" id="{002B1F60-2B59-1D6E-D2B9-6241C1CD87E1}"/>
              </a:ext>
            </a:extLst>
          </p:cNvPr>
          <p:cNvSpPr/>
          <p:nvPr/>
        </p:nvSpPr>
        <p:spPr>
          <a:xfrm flipV="1">
            <a:off x="9438007" y="1496519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7 h 77573"/>
              <a:gd name="connsiteX2" fmla="*/ 37685 w 75355"/>
              <a:gd name="connsiteY2" fmla="*/ 0 h 77573"/>
              <a:gd name="connsiteX3" fmla="*/ 0 w 75355"/>
              <a:gd name="connsiteY3" fmla="*/ 38787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6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51" name="Freeform: Shape 7650">
            <a:extLst>
              <a:ext uri="{FF2B5EF4-FFF2-40B4-BE49-F238E27FC236}">
                <a16:creationId xmlns:a16="http://schemas.microsoft.com/office/drawing/2014/main" id="{FEB4909C-2DE5-01D3-33A2-AF220BAF92DE}"/>
              </a:ext>
            </a:extLst>
          </p:cNvPr>
          <p:cNvSpPr/>
          <p:nvPr/>
        </p:nvSpPr>
        <p:spPr>
          <a:xfrm flipV="1">
            <a:off x="9529868" y="1496519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50" name="Freeform: Shape 7649">
            <a:extLst>
              <a:ext uri="{FF2B5EF4-FFF2-40B4-BE49-F238E27FC236}">
                <a16:creationId xmlns:a16="http://schemas.microsoft.com/office/drawing/2014/main" id="{B0727752-7614-BE8E-F318-E69A55D99617}"/>
              </a:ext>
            </a:extLst>
          </p:cNvPr>
          <p:cNvSpPr/>
          <p:nvPr/>
        </p:nvSpPr>
        <p:spPr>
          <a:xfrm flipV="1">
            <a:off x="9621730" y="1496519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6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49" name="Freeform: Shape 7648">
            <a:extLst>
              <a:ext uri="{FF2B5EF4-FFF2-40B4-BE49-F238E27FC236}">
                <a16:creationId xmlns:a16="http://schemas.microsoft.com/office/drawing/2014/main" id="{F798C12D-7E02-962C-56C7-6783EFEB13C0}"/>
              </a:ext>
            </a:extLst>
          </p:cNvPr>
          <p:cNvSpPr/>
          <p:nvPr/>
        </p:nvSpPr>
        <p:spPr>
          <a:xfrm flipV="1">
            <a:off x="9713592" y="1496519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6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48" name="Freeform: Shape 7647">
            <a:extLst>
              <a:ext uri="{FF2B5EF4-FFF2-40B4-BE49-F238E27FC236}">
                <a16:creationId xmlns:a16="http://schemas.microsoft.com/office/drawing/2014/main" id="{73A280E6-75A4-2781-E8CB-9E1CA404CC63}"/>
              </a:ext>
            </a:extLst>
          </p:cNvPr>
          <p:cNvSpPr/>
          <p:nvPr/>
        </p:nvSpPr>
        <p:spPr>
          <a:xfrm flipV="1">
            <a:off x="9805459" y="1496519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6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47" name="Freeform: Shape 7646">
            <a:extLst>
              <a:ext uri="{FF2B5EF4-FFF2-40B4-BE49-F238E27FC236}">
                <a16:creationId xmlns:a16="http://schemas.microsoft.com/office/drawing/2014/main" id="{7ADBC72A-876E-ADC0-EA3B-07C9CD69D6A3}"/>
              </a:ext>
            </a:extLst>
          </p:cNvPr>
          <p:cNvSpPr/>
          <p:nvPr/>
        </p:nvSpPr>
        <p:spPr>
          <a:xfrm flipV="1">
            <a:off x="9897319" y="1496519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46" name="Freeform: Shape 7645">
            <a:extLst>
              <a:ext uri="{FF2B5EF4-FFF2-40B4-BE49-F238E27FC236}">
                <a16:creationId xmlns:a16="http://schemas.microsoft.com/office/drawing/2014/main" id="{68393B51-E9B5-2BAC-FFDA-ECC87ED68069}"/>
              </a:ext>
            </a:extLst>
          </p:cNvPr>
          <p:cNvSpPr/>
          <p:nvPr/>
        </p:nvSpPr>
        <p:spPr>
          <a:xfrm flipV="1">
            <a:off x="9989181" y="1496519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45" name="Freeform: Shape 7644">
            <a:extLst>
              <a:ext uri="{FF2B5EF4-FFF2-40B4-BE49-F238E27FC236}">
                <a16:creationId xmlns:a16="http://schemas.microsoft.com/office/drawing/2014/main" id="{1F295779-7D0B-2C80-C9FC-A9862FDBA337}"/>
              </a:ext>
            </a:extLst>
          </p:cNvPr>
          <p:cNvSpPr/>
          <p:nvPr/>
        </p:nvSpPr>
        <p:spPr>
          <a:xfrm flipV="1">
            <a:off x="10081044" y="1496519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44" name="Freeform: Shape 7643">
            <a:extLst>
              <a:ext uri="{FF2B5EF4-FFF2-40B4-BE49-F238E27FC236}">
                <a16:creationId xmlns:a16="http://schemas.microsoft.com/office/drawing/2014/main" id="{4C08EA78-250B-D144-320F-BDD129FE370C}"/>
              </a:ext>
            </a:extLst>
          </p:cNvPr>
          <p:cNvSpPr/>
          <p:nvPr/>
        </p:nvSpPr>
        <p:spPr>
          <a:xfrm flipV="1">
            <a:off x="10172910" y="1496519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7 h 77573"/>
              <a:gd name="connsiteX2" fmla="*/ 37685 w 75355"/>
              <a:gd name="connsiteY2" fmla="*/ 0 h 77573"/>
              <a:gd name="connsiteX3" fmla="*/ 0 w 75355"/>
              <a:gd name="connsiteY3" fmla="*/ 38787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1" y="77573"/>
                  <a:pt x="75355" y="60206"/>
                  <a:pt x="75355" y="38787"/>
                </a:cubicBezTo>
                <a:cubicBezTo>
                  <a:pt x="75355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43" name="Freeform: Shape 7642">
            <a:extLst>
              <a:ext uri="{FF2B5EF4-FFF2-40B4-BE49-F238E27FC236}">
                <a16:creationId xmlns:a16="http://schemas.microsoft.com/office/drawing/2014/main" id="{88AE3FB5-B530-200D-854A-1FC3A685F996}"/>
              </a:ext>
            </a:extLst>
          </p:cNvPr>
          <p:cNvSpPr/>
          <p:nvPr/>
        </p:nvSpPr>
        <p:spPr>
          <a:xfrm flipV="1">
            <a:off x="10264770" y="1496519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42" name="Freeform: Shape 7641">
            <a:extLst>
              <a:ext uri="{FF2B5EF4-FFF2-40B4-BE49-F238E27FC236}">
                <a16:creationId xmlns:a16="http://schemas.microsoft.com/office/drawing/2014/main" id="{47D13E2D-A691-71AB-61E0-A528B76D46C1}"/>
              </a:ext>
            </a:extLst>
          </p:cNvPr>
          <p:cNvSpPr/>
          <p:nvPr/>
        </p:nvSpPr>
        <p:spPr>
          <a:xfrm flipV="1">
            <a:off x="10540361" y="1496519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7 h 77573"/>
              <a:gd name="connsiteX2" fmla="*/ 37685 w 75355"/>
              <a:gd name="connsiteY2" fmla="*/ 0 h 77573"/>
              <a:gd name="connsiteX3" fmla="*/ 0 w 75355"/>
              <a:gd name="connsiteY3" fmla="*/ 38787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6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41" name="Freeform: Shape 7640">
            <a:extLst>
              <a:ext uri="{FF2B5EF4-FFF2-40B4-BE49-F238E27FC236}">
                <a16:creationId xmlns:a16="http://schemas.microsoft.com/office/drawing/2014/main" id="{FFB03B40-9AE4-D32B-473B-60959162E687}"/>
              </a:ext>
            </a:extLst>
          </p:cNvPr>
          <p:cNvSpPr/>
          <p:nvPr/>
        </p:nvSpPr>
        <p:spPr>
          <a:xfrm flipV="1">
            <a:off x="1078497" y="1591046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40" name="Freeform: Shape 7639">
            <a:extLst>
              <a:ext uri="{FF2B5EF4-FFF2-40B4-BE49-F238E27FC236}">
                <a16:creationId xmlns:a16="http://schemas.microsoft.com/office/drawing/2014/main" id="{4626551F-F6BD-A9EF-7C99-27036AFEB3EE}"/>
              </a:ext>
            </a:extLst>
          </p:cNvPr>
          <p:cNvSpPr/>
          <p:nvPr/>
        </p:nvSpPr>
        <p:spPr>
          <a:xfrm flipV="1">
            <a:off x="1629672" y="1591046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39" name="Freeform: Shape 7638">
            <a:extLst>
              <a:ext uri="{FF2B5EF4-FFF2-40B4-BE49-F238E27FC236}">
                <a16:creationId xmlns:a16="http://schemas.microsoft.com/office/drawing/2014/main" id="{E7EA3322-E98B-762F-D393-B7A86F009E17}"/>
              </a:ext>
            </a:extLst>
          </p:cNvPr>
          <p:cNvSpPr/>
          <p:nvPr/>
        </p:nvSpPr>
        <p:spPr>
          <a:xfrm flipV="1">
            <a:off x="1721537" y="1591046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38" name="Freeform: Shape 7637">
            <a:extLst>
              <a:ext uri="{FF2B5EF4-FFF2-40B4-BE49-F238E27FC236}">
                <a16:creationId xmlns:a16="http://schemas.microsoft.com/office/drawing/2014/main" id="{55B78256-2C0F-0D4B-877D-4ACCC42A9828}"/>
              </a:ext>
            </a:extLst>
          </p:cNvPr>
          <p:cNvSpPr/>
          <p:nvPr/>
        </p:nvSpPr>
        <p:spPr>
          <a:xfrm flipV="1">
            <a:off x="1813399" y="1591046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37" name="Freeform: Shape 7636">
            <a:extLst>
              <a:ext uri="{FF2B5EF4-FFF2-40B4-BE49-F238E27FC236}">
                <a16:creationId xmlns:a16="http://schemas.microsoft.com/office/drawing/2014/main" id="{88FF9D21-A0D5-70A0-D088-D614620562B5}"/>
              </a:ext>
            </a:extLst>
          </p:cNvPr>
          <p:cNvSpPr/>
          <p:nvPr/>
        </p:nvSpPr>
        <p:spPr>
          <a:xfrm flipV="1">
            <a:off x="1905261" y="1591046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36" name="Freeform: Shape 7635">
            <a:extLst>
              <a:ext uri="{FF2B5EF4-FFF2-40B4-BE49-F238E27FC236}">
                <a16:creationId xmlns:a16="http://schemas.microsoft.com/office/drawing/2014/main" id="{1E7FB057-1F68-A40F-D401-62585252104B}"/>
              </a:ext>
            </a:extLst>
          </p:cNvPr>
          <p:cNvSpPr/>
          <p:nvPr/>
        </p:nvSpPr>
        <p:spPr>
          <a:xfrm flipV="1">
            <a:off x="1997123" y="1591046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3" y="0"/>
                  <a:pt x="0" y="17368"/>
                  <a:pt x="0" y="38787"/>
                </a:cubicBezTo>
                <a:cubicBezTo>
                  <a:pt x="0" y="60206"/>
                  <a:pt x="16873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35" name="Freeform: Shape 7634">
            <a:extLst>
              <a:ext uri="{FF2B5EF4-FFF2-40B4-BE49-F238E27FC236}">
                <a16:creationId xmlns:a16="http://schemas.microsoft.com/office/drawing/2014/main" id="{C91CA885-F553-7B37-9718-124DE299E29B}"/>
              </a:ext>
            </a:extLst>
          </p:cNvPr>
          <p:cNvSpPr/>
          <p:nvPr/>
        </p:nvSpPr>
        <p:spPr>
          <a:xfrm flipV="1">
            <a:off x="2088989" y="1591046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34" name="Freeform: Shape 7633">
            <a:extLst>
              <a:ext uri="{FF2B5EF4-FFF2-40B4-BE49-F238E27FC236}">
                <a16:creationId xmlns:a16="http://schemas.microsoft.com/office/drawing/2014/main" id="{78AF5392-A113-6098-CDC3-6FA14FFE30F6}"/>
              </a:ext>
            </a:extLst>
          </p:cNvPr>
          <p:cNvSpPr/>
          <p:nvPr/>
        </p:nvSpPr>
        <p:spPr>
          <a:xfrm flipV="1">
            <a:off x="2180850" y="1591046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33" name="Freeform: Shape 7632">
            <a:extLst>
              <a:ext uri="{FF2B5EF4-FFF2-40B4-BE49-F238E27FC236}">
                <a16:creationId xmlns:a16="http://schemas.microsoft.com/office/drawing/2014/main" id="{A1D6CC4B-4499-FF65-8E95-EBC42DB180ED}"/>
              </a:ext>
            </a:extLst>
          </p:cNvPr>
          <p:cNvSpPr/>
          <p:nvPr/>
        </p:nvSpPr>
        <p:spPr>
          <a:xfrm flipV="1">
            <a:off x="2272712" y="1591046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32" name="Freeform: Shape 7631">
            <a:extLst>
              <a:ext uri="{FF2B5EF4-FFF2-40B4-BE49-F238E27FC236}">
                <a16:creationId xmlns:a16="http://schemas.microsoft.com/office/drawing/2014/main" id="{D5F3F773-1DC2-1743-E083-A3C55CF111C9}"/>
              </a:ext>
            </a:extLst>
          </p:cNvPr>
          <p:cNvSpPr/>
          <p:nvPr/>
        </p:nvSpPr>
        <p:spPr>
          <a:xfrm flipV="1">
            <a:off x="2364575" y="1591046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31" name="Freeform: Shape 7630">
            <a:extLst>
              <a:ext uri="{FF2B5EF4-FFF2-40B4-BE49-F238E27FC236}">
                <a16:creationId xmlns:a16="http://schemas.microsoft.com/office/drawing/2014/main" id="{2905879B-60C2-88CA-848A-976859EE3C1D}"/>
              </a:ext>
            </a:extLst>
          </p:cNvPr>
          <p:cNvSpPr/>
          <p:nvPr/>
        </p:nvSpPr>
        <p:spPr>
          <a:xfrm flipV="1">
            <a:off x="2640164" y="1591046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30" name="Freeform: Shape 7629">
            <a:extLst>
              <a:ext uri="{FF2B5EF4-FFF2-40B4-BE49-F238E27FC236}">
                <a16:creationId xmlns:a16="http://schemas.microsoft.com/office/drawing/2014/main" id="{3D56356F-0C9B-6292-928B-B450DC0F213D}"/>
              </a:ext>
            </a:extLst>
          </p:cNvPr>
          <p:cNvSpPr/>
          <p:nvPr/>
        </p:nvSpPr>
        <p:spPr>
          <a:xfrm flipV="1">
            <a:off x="2732026" y="1591046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29" name="Freeform: Shape 7628">
            <a:extLst>
              <a:ext uri="{FF2B5EF4-FFF2-40B4-BE49-F238E27FC236}">
                <a16:creationId xmlns:a16="http://schemas.microsoft.com/office/drawing/2014/main" id="{6B7711B2-6DD0-2DB1-C782-1F36A25184FF}"/>
              </a:ext>
            </a:extLst>
          </p:cNvPr>
          <p:cNvSpPr/>
          <p:nvPr/>
        </p:nvSpPr>
        <p:spPr>
          <a:xfrm flipV="1">
            <a:off x="2823891" y="1591046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28" name="Freeform: Shape 7627">
            <a:extLst>
              <a:ext uri="{FF2B5EF4-FFF2-40B4-BE49-F238E27FC236}">
                <a16:creationId xmlns:a16="http://schemas.microsoft.com/office/drawing/2014/main" id="{D8EF90EF-DDCF-AB52-2EAF-434552096A44}"/>
              </a:ext>
            </a:extLst>
          </p:cNvPr>
          <p:cNvSpPr/>
          <p:nvPr/>
        </p:nvSpPr>
        <p:spPr>
          <a:xfrm flipV="1">
            <a:off x="3007615" y="1591046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27" name="Freeform: Shape 7626">
            <a:extLst>
              <a:ext uri="{FF2B5EF4-FFF2-40B4-BE49-F238E27FC236}">
                <a16:creationId xmlns:a16="http://schemas.microsoft.com/office/drawing/2014/main" id="{639EC780-718E-F124-1E37-0A75AA06088B}"/>
              </a:ext>
            </a:extLst>
          </p:cNvPr>
          <p:cNvSpPr/>
          <p:nvPr/>
        </p:nvSpPr>
        <p:spPr>
          <a:xfrm flipV="1">
            <a:off x="3099477" y="1591046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3" y="0"/>
                  <a:pt x="0" y="17368"/>
                  <a:pt x="0" y="38787"/>
                </a:cubicBezTo>
                <a:cubicBezTo>
                  <a:pt x="0" y="60206"/>
                  <a:pt x="16873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26" name="Freeform: Shape 7625">
            <a:extLst>
              <a:ext uri="{FF2B5EF4-FFF2-40B4-BE49-F238E27FC236}">
                <a16:creationId xmlns:a16="http://schemas.microsoft.com/office/drawing/2014/main" id="{1D303D27-3690-42F6-6FC1-F6CC87899F36}"/>
              </a:ext>
            </a:extLst>
          </p:cNvPr>
          <p:cNvSpPr/>
          <p:nvPr/>
        </p:nvSpPr>
        <p:spPr>
          <a:xfrm flipV="1">
            <a:off x="3283203" y="1591046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25" name="Freeform: Shape 7624">
            <a:extLst>
              <a:ext uri="{FF2B5EF4-FFF2-40B4-BE49-F238E27FC236}">
                <a16:creationId xmlns:a16="http://schemas.microsoft.com/office/drawing/2014/main" id="{6F70E90A-588E-6283-982A-7036B075B350}"/>
              </a:ext>
            </a:extLst>
          </p:cNvPr>
          <p:cNvSpPr/>
          <p:nvPr/>
        </p:nvSpPr>
        <p:spPr>
          <a:xfrm flipV="1">
            <a:off x="3375066" y="1591046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24" name="Freeform: Shape 7623">
            <a:extLst>
              <a:ext uri="{FF2B5EF4-FFF2-40B4-BE49-F238E27FC236}">
                <a16:creationId xmlns:a16="http://schemas.microsoft.com/office/drawing/2014/main" id="{B0BFABBA-49CC-B294-EDD7-A7485BCC6334}"/>
              </a:ext>
            </a:extLst>
          </p:cNvPr>
          <p:cNvSpPr/>
          <p:nvPr/>
        </p:nvSpPr>
        <p:spPr>
          <a:xfrm flipV="1">
            <a:off x="3558793" y="1591046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23" name="Freeform: Shape 7622">
            <a:extLst>
              <a:ext uri="{FF2B5EF4-FFF2-40B4-BE49-F238E27FC236}">
                <a16:creationId xmlns:a16="http://schemas.microsoft.com/office/drawing/2014/main" id="{78ECBA4E-648B-6A56-8CF0-D5C19BEA191E}"/>
              </a:ext>
            </a:extLst>
          </p:cNvPr>
          <p:cNvSpPr/>
          <p:nvPr/>
        </p:nvSpPr>
        <p:spPr>
          <a:xfrm flipV="1">
            <a:off x="3650654" y="1591046"/>
            <a:ext cx="75357" cy="77574"/>
          </a:xfrm>
          <a:custGeom>
            <a:avLst/>
            <a:gdLst>
              <a:gd name="connsiteX0" fmla="*/ 37678 w 75357"/>
              <a:gd name="connsiteY0" fmla="*/ 77574 h 77574"/>
              <a:gd name="connsiteX1" fmla="*/ 75357 w 75357"/>
              <a:gd name="connsiteY1" fmla="*/ 38787 h 77574"/>
              <a:gd name="connsiteX2" fmla="*/ 37678 w 75357"/>
              <a:gd name="connsiteY2" fmla="*/ 0 h 77574"/>
              <a:gd name="connsiteX3" fmla="*/ 0 w 75357"/>
              <a:gd name="connsiteY3" fmla="*/ 38787 h 77574"/>
              <a:gd name="connsiteX4" fmla="*/ 37678 w 75357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4">
                <a:moveTo>
                  <a:pt x="37678" y="77574"/>
                </a:moveTo>
                <a:cubicBezTo>
                  <a:pt x="58485" y="77574"/>
                  <a:pt x="75357" y="60206"/>
                  <a:pt x="75357" y="38787"/>
                </a:cubicBezTo>
                <a:cubicBezTo>
                  <a:pt x="75357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22" name="Freeform: Shape 7621">
            <a:extLst>
              <a:ext uri="{FF2B5EF4-FFF2-40B4-BE49-F238E27FC236}">
                <a16:creationId xmlns:a16="http://schemas.microsoft.com/office/drawing/2014/main" id="{6B70FBF5-8B33-CEB7-5817-44357233E129}"/>
              </a:ext>
            </a:extLst>
          </p:cNvPr>
          <p:cNvSpPr/>
          <p:nvPr/>
        </p:nvSpPr>
        <p:spPr>
          <a:xfrm flipV="1">
            <a:off x="3742517" y="1591046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21" name="Freeform: Shape 7620">
            <a:extLst>
              <a:ext uri="{FF2B5EF4-FFF2-40B4-BE49-F238E27FC236}">
                <a16:creationId xmlns:a16="http://schemas.microsoft.com/office/drawing/2014/main" id="{B8B8546B-C8AC-B579-D012-ED942E8675FC}"/>
              </a:ext>
            </a:extLst>
          </p:cNvPr>
          <p:cNvSpPr/>
          <p:nvPr/>
        </p:nvSpPr>
        <p:spPr>
          <a:xfrm flipV="1">
            <a:off x="3834379" y="1591046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20" name="Freeform: Shape 7619">
            <a:extLst>
              <a:ext uri="{FF2B5EF4-FFF2-40B4-BE49-F238E27FC236}">
                <a16:creationId xmlns:a16="http://schemas.microsoft.com/office/drawing/2014/main" id="{B2C7FD57-300A-4182-4392-5072673A0A43}"/>
              </a:ext>
            </a:extLst>
          </p:cNvPr>
          <p:cNvSpPr/>
          <p:nvPr/>
        </p:nvSpPr>
        <p:spPr>
          <a:xfrm flipV="1">
            <a:off x="4018105" y="1591046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19" name="Freeform: Shape 7618">
            <a:extLst>
              <a:ext uri="{FF2B5EF4-FFF2-40B4-BE49-F238E27FC236}">
                <a16:creationId xmlns:a16="http://schemas.microsoft.com/office/drawing/2014/main" id="{184B2532-FC9D-68E2-4B25-84229F9CF4DE}"/>
              </a:ext>
            </a:extLst>
          </p:cNvPr>
          <p:cNvSpPr/>
          <p:nvPr/>
        </p:nvSpPr>
        <p:spPr>
          <a:xfrm flipV="1">
            <a:off x="4293696" y="1591046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18" name="Freeform: Shape 7617">
            <a:extLst>
              <a:ext uri="{FF2B5EF4-FFF2-40B4-BE49-F238E27FC236}">
                <a16:creationId xmlns:a16="http://schemas.microsoft.com/office/drawing/2014/main" id="{83BB4C86-53D8-F8F7-9897-96F133380ADA}"/>
              </a:ext>
            </a:extLst>
          </p:cNvPr>
          <p:cNvSpPr/>
          <p:nvPr/>
        </p:nvSpPr>
        <p:spPr>
          <a:xfrm flipV="1">
            <a:off x="4385556" y="1591046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17" name="Freeform: Shape 7616">
            <a:extLst>
              <a:ext uri="{FF2B5EF4-FFF2-40B4-BE49-F238E27FC236}">
                <a16:creationId xmlns:a16="http://schemas.microsoft.com/office/drawing/2014/main" id="{FF2A3922-30C9-673E-0563-92C4D9BC722F}"/>
              </a:ext>
            </a:extLst>
          </p:cNvPr>
          <p:cNvSpPr/>
          <p:nvPr/>
        </p:nvSpPr>
        <p:spPr>
          <a:xfrm flipV="1">
            <a:off x="4477419" y="1591046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4" y="77574"/>
                  <a:pt x="75356" y="60206"/>
                  <a:pt x="75356" y="38787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16" name="Freeform: Shape 7615">
            <a:extLst>
              <a:ext uri="{FF2B5EF4-FFF2-40B4-BE49-F238E27FC236}">
                <a16:creationId xmlns:a16="http://schemas.microsoft.com/office/drawing/2014/main" id="{BF4CBCB4-027A-E1FE-01CB-251B7EB57CD1}"/>
              </a:ext>
            </a:extLst>
          </p:cNvPr>
          <p:cNvSpPr/>
          <p:nvPr/>
        </p:nvSpPr>
        <p:spPr>
          <a:xfrm flipV="1">
            <a:off x="4569282" y="1591046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15" name="Freeform: Shape 7614">
            <a:extLst>
              <a:ext uri="{FF2B5EF4-FFF2-40B4-BE49-F238E27FC236}">
                <a16:creationId xmlns:a16="http://schemas.microsoft.com/office/drawing/2014/main" id="{4C4854E5-E73F-A3DD-2C60-DA1BE5D0A70D}"/>
              </a:ext>
            </a:extLst>
          </p:cNvPr>
          <p:cNvSpPr/>
          <p:nvPr/>
        </p:nvSpPr>
        <p:spPr>
          <a:xfrm flipV="1">
            <a:off x="4661147" y="1591046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14" name="Freeform: Shape 7613">
            <a:extLst>
              <a:ext uri="{FF2B5EF4-FFF2-40B4-BE49-F238E27FC236}">
                <a16:creationId xmlns:a16="http://schemas.microsoft.com/office/drawing/2014/main" id="{94FA53D6-5298-A99C-FF81-A34FEA10BBA2}"/>
              </a:ext>
            </a:extLst>
          </p:cNvPr>
          <p:cNvSpPr/>
          <p:nvPr/>
        </p:nvSpPr>
        <p:spPr>
          <a:xfrm flipV="1">
            <a:off x="4753008" y="1591046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4" y="77574"/>
                  <a:pt x="75356" y="60206"/>
                  <a:pt x="75356" y="38787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13" name="Freeform: Shape 7612">
            <a:extLst>
              <a:ext uri="{FF2B5EF4-FFF2-40B4-BE49-F238E27FC236}">
                <a16:creationId xmlns:a16="http://schemas.microsoft.com/office/drawing/2014/main" id="{9F74BF79-A394-842D-86DE-4FF811392129}"/>
              </a:ext>
            </a:extLst>
          </p:cNvPr>
          <p:cNvSpPr/>
          <p:nvPr/>
        </p:nvSpPr>
        <p:spPr>
          <a:xfrm flipV="1">
            <a:off x="6222809" y="1591046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12" name="Freeform: Shape 7611">
            <a:extLst>
              <a:ext uri="{FF2B5EF4-FFF2-40B4-BE49-F238E27FC236}">
                <a16:creationId xmlns:a16="http://schemas.microsoft.com/office/drawing/2014/main" id="{4CE31892-4B28-362A-1D9B-D6D38F8E9A38}"/>
              </a:ext>
            </a:extLst>
          </p:cNvPr>
          <p:cNvSpPr/>
          <p:nvPr/>
        </p:nvSpPr>
        <p:spPr>
          <a:xfrm flipV="1">
            <a:off x="6314671" y="1591046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11" name="Freeform: Shape 7610">
            <a:extLst>
              <a:ext uri="{FF2B5EF4-FFF2-40B4-BE49-F238E27FC236}">
                <a16:creationId xmlns:a16="http://schemas.microsoft.com/office/drawing/2014/main" id="{A7CF09D2-7662-02F0-B0C2-DD054CD2643A}"/>
              </a:ext>
            </a:extLst>
          </p:cNvPr>
          <p:cNvSpPr/>
          <p:nvPr/>
        </p:nvSpPr>
        <p:spPr>
          <a:xfrm flipV="1">
            <a:off x="6406534" y="1591046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10" name="Freeform: Shape 7609">
            <a:extLst>
              <a:ext uri="{FF2B5EF4-FFF2-40B4-BE49-F238E27FC236}">
                <a16:creationId xmlns:a16="http://schemas.microsoft.com/office/drawing/2014/main" id="{C0ECEEA9-6D32-A14D-E758-7B16278EF278}"/>
              </a:ext>
            </a:extLst>
          </p:cNvPr>
          <p:cNvSpPr/>
          <p:nvPr/>
        </p:nvSpPr>
        <p:spPr>
          <a:xfrm flipV="1">
            <a:off x="6498399" y="1591046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09" name="Freeform: Shape 7608">
            <a:extLst>
              <a:ext uri="{FF2B5EF4-FFF2-40B4-BE49-F238E27FC236}">
                <a16:creationId xmlns:a16="http://schemas.microsoft.com/office/drawing/2014/main" id="{388A09F7-E7DD-91E1-3021-3826696FDD50}"/>
              </a:ext>
            </a:extLst>
          </p:cNvPr>
          <p:cNvSpPr/>
          <p:nvPr/>
        </p:nvSpPr>
        <p:spPr>
          <a:xfrm flipV="1">
            <a:off x="6590260" y="1591046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08" name="Freeform: Shape 7607">
            <a:extLst>
              <a:ext uri="{FF2B5EF4-FFF2-40B4-BE49-F238E27FC236}">
                <a16:creationId xmlns:a16="http://schemas.microsoft.com/office/drawing/2014/main" id="{CC518398-2F1E-5B5D-2BD6-41F7F788E8C6}"/>
              </a:ext>
            </a:extLst>
          </p:cNvPr>
          <p:cNvSpPr/>
          <p:nvPr/>
        </p:nvSpPr>
        <p:spPr>
          <a:xfrm flipV="1">
            <a:off x="6682123" y="1591046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07" name="Freeform: Shape 7606">
            <a:extLst>
              <a:ext uri="{FF2B5EF4-FFF2-40B4-BE49-F238E27FC236}">
                <a16:creationId xmlns:a16="http://schemas.microsoft.com/office/drawing/2014/main" id="{5D2E3E5F-C9CA-7323-0E34-0A85782AD477}"/>
              </a:ext>
            </a:extLst>
          </p:cNvPr>
          <p:cNvSpPr/>
          <p:nvPr/>
        </p:nvSpPr>
        <p:spPr>
          <a:xfrm flipV="1">
            <a:off x="6773985" y="1591046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06" name="Freeform: Shape 7605">
            <a:extLst>
              <a:ext uri="{FF2B5EF4-FFF2-40B4-BE49-F238E27FC236}">
                <a16:creationId xmlns:a16="http://schemas.microsoft.com/office/drawing/2014/main" id="{B5B02650-1BF9-0306-CCB8-799411C87577}"/>
              </a:ext>
            </a:extLst>
          </p:cNvPr>
          <p:cNvSpPr/>
          <p:nvPr/>
        </p:nvSpPr>
        <p:spPr>
          <a:xfrm flipV="1">
            <a:off x="7049574" y="1591046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05" name="Freeform: Shape 7604">
            <a:extLst>
              <a:ext uri="{FF2B5EF4-FFF2-40B4-BE49-F238E27FC236}">
                <a16:creationId xmlns:a16="http://schemas.microsoft.com/office/drawing/2014/main" id="{3DE3B1AA-07D9-C41C-9CBC-FE8A5315FE88}"/>
              </a:ext>
            </a:extLst>
          </p:cNvPr>
          <p:cNvSpPr/>
          <p:nvPr/>
        </p:nvSpPr>
        <p:spPr>
          <a:xfrm flipV="1">
            <a:off x="7141436" y="1591046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04" name="Freeform: Shape 7603">
            <a:extLst>
              <a:ext uri="{FF2B5EF4-FFF2-40B4-BE49-F238E27FC236}">
                <a16:creationId xmlns:a16="http://schemas.microsoft.com/office/drawing/2014/main" id="{B601F766-1123-1B2E-EEF7-D32EE375AA21}"/>
              </a:ext>
            </a:extLst>
          </p:cNvPr>
          <p:cNvSpPr/>
          <p:nvPr/>
        </p:nvSpPr>
        <p:spPr>
          <a:xfrm flipV="1">
            <a:off x="7233301" y="1591046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03" name="Freeform: Shape 7602">
            <a:extLst>
              <a:ext uri="{FF2B5EF4-FFF2-40B4-BE49-F238E27FC236}">
                <a16:creationId xmlns:a16="http://schemas.microsoft.com/office/drawing/2014/main" id="{678C97BB-2E3D-A54E-4CD1-A2F338BAA595}"/>
              </a:ext>
            </a:extLst>
          </p:cNvPr>
          <p:cNvSpPr/>
          <p:nvPr/>
        </p:nvSpPr>
        <p:spPr>
          <a:xfrm flipV="1">
            <a:off x="7325161" y="1591046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02" name="Freeform: Shape 7601">
            <a:extLst>
              <a:ext uri="{FF2B5EF4-FFF2-40B4-BE49-F238E27FC236}">
                <a16:creationId xmlns:a16="http://schemas.microsoft.com/office/drawing/2014/main" id="{7ECCDDAF-3417-2026-3384-BC1DC223BF87}"/>
              </a:ext>
            </a:extLst>
          </p:cNvPr>
          <p:cNvSpPr/>
          <p:nvPr/>
        </p:nvSpPr>
        <p:spPr>
          <a:xfrm flipV="1">
            <a:off x="7417024" y="1591046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01" name="Freeform: Shape 7600">
            <a:extLst>
              <a:ext uri="{FF2B5EF4-FFF2-40B4-BE49-F238E27FC236}">
                <a16:creationId xmlns:a16="http://schemas.microsoft.com/office/drawing/2014/main" id="{B9D72FB7-A22A-1DC9-2C93-BB6D4FC571F7}"/>
              </a:ext>
            </a:extLst>
          </p:cNvPr>
          <p:cNvSpPr/>
          <p:nvPr/>
        </p:nvSpPr>
        <p:spPr>
          <a:xfrm flipV="1">
            <a:off x="7508887" y="1591046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00" name="Freeform: Shape 7599">
            <a:extLst>
              <a:ext uri="{FF2B5EF4-FFF2-40B4-BE49-F238E27FC236}">
                <a16:creationId xmlns:a16="http://schemas.microsoft.com/office/drawing/2014/main" id="{96DEB96D-DF5E-4EE4-9F30-7DA5E4A8978B}"/>
              </a:ext>
            </a:extLst>
          </p:cNvPr>
          <p:cNvSpPr/>
          <p:nvPr/>
        </p:nvSpPr>
        <p:spPr>
          <a:xfrm flipV="1">
            <a:off x="7600752" y="1591046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99" name="Freeform: Shape 7598">
            <a:extLst>
              <a:ext uri="{FF2B5EF4-FFF2-40B4-BE49-F238E27FC236}">
                <a16:creationId xmlns:a16="http://schemas.microsoft.com/office/drawing/2014/main" id="{7292689D-8E56-128C-7131-5A46734B12AA}"/>
              </a:ext>
            </a:extLst>
          </p:cNvPr>
          <p:cNvSpPr/>
          <p:nvPr/>
        </p:nvSpPr>
        <p:spPr>
          <a:xfrm flipV="1">
            <a:off x="7692612" y="1591046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98" name="Freeform: Shape 7597">
            <a:extLst>
              <a:ext uri="{FF2B5EF4-FFF2-40B4-BE49-F238E27FC236}">
                <a16:creationId xmlns:a16="http://schemas.microsoft.com/office/drawing/2014/main" id="{7A7C58CE-3CAB-B2D5-1726-D8DC1FA8881D}"/>
              </a:ext>
            </a:extLst>
          </p:cNvPr>
          <p:cNvSpPr/>
          <p:nvPr/>
        </p:nvSpPr>
        <p:spPr>
          <a:xfrm flipV="1">
            <a:off x="7784476" y="1591046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97" name="Freeform: Shape 7596">
            <a:extLst>
              <a:ext uri="{FF2B5EF4-FFF2-40B4-BE49-F238E27FC236}">
                <a16:creationId xmlns:a16="http://schemas.microsoft.com/office/drawing/2014/main" id="{49E46F9B-824C-2B8A-B4F8-A15023863A55}"/>
              </a:ext>
            </a:extLst>
          </p:cNvPr>
          <p:cNvSpPr/>
          <p:nvPr/>
        </p:nvSpPr>
        <p:spPr>
          <a:xfrm flipV="1">
            <a:off x="7876338" y="1591046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96" name="Freeform: Shape 7595">
            <a:extLst>
              <a:ext uri="{FF2B5EF4-FFF2-40B4-BE49-F238E27FC236}">
                <a16:creationId xmlns:a16="http://schemas.microsoft.com/office/drawing/2014/main" id="{E367C4F9-2C85-2A8A-D41F-2DEC4488ABF2}"/>
              </a:ext>
            </a:extLst>
          </p:cNvPr>
          <p:cNvSpPr/>
          <p:nvPr/>
        </p:nvSpPr>
        <p:spPr>
          <a:xfrm flipV="1">
            <a:off x="7968203" y="1591046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6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95" name="Freeform: Shape 7594">
            <a:extLst>
              <a:ext uri="{FF2B5EF4-FFF2-40B4-BE49-F238E27FC236}">
                <a16:creationId xmlns:a16="http://schemas.microsoft.com/office/drawing/2014/main" id="{7F6701CA-BB40-44D9-5611-2A751BBA412A}"/>
              </a:ext>
            </a:extLst>
          </p:cNvPr>
          <p:cNvSpPr/>
          <p:nvPr/>
        </p:nvSpPr>
        <p:spPr>
          <a:xfrm flipV="1">
            <a:off x="8060064" y="1591046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94" name="Freeform: Shape 7593">
            <a:extLst>
              <a:ext uri="{FF2B5EF4-FFF2-40B4-BE49-F238E27FC236}">
                <a16:creationId xmlns:a16="http://schemas.microsoft.com/office/drawing/2014/main" id="{5D1ED1E4-2B89-F7F1-6FBD-ABB285DE3B59}"/>
              </a:ext>
            </a:extLst>
          </p:cNvPr>
          <p:cNvSpPr/>
          <p:nvPr/>
        </p:nvSpPr>
        <p:spPr>
          <a:xfrm flipV="1">
            <a:off x="8151926" y="1591046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93" name="Freeform: Shape 7592">
            <a:extLst>
              <a:ext uri="{FF2B5EF4-FFF2-40B4-BE49-F238E27FC236}">
                <a16:creationId xmlns:a16="http://schemas.microsoft.com/office/drawing/2014/main" id="{9D254758-9045-3AE1-02CD-9D8FA6068199}"/>
              </a:ext>
            </a:extLst>
          </p:cNvPr>
          <p:cNvSpPr/>
          <p:nvPr/>
        </p:nvSpPr>
        <p:spPr>
          <a:xfrm flipV="1">
            <a:off x="8243789" y="1591046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92" name="Freeform: Shape 7591">
            <a:extLst>
              <a:ext uri="{FF2B5EF4-FFF2-40B4-BE49-F238E27FC236}">
                <a16:creationId xmlns:a16="http://schemas.microsoft.com/office/drawing/2014/main" id="{36F81A0C-3A14-8E05-A992-A6A81CDCB770}"/>
              </a:ext>
            </a:extLst>
          </p:cNvPr>
          <p:cNvSpPr/>
          <p:nvPr/>
        </p:nvSpPr>
        <p:spPr>
          <a:xfrm flipV="1">
            <a:off x="8335654" y="1591046"/>
            <a:ext cx="75354" cy="77574"/>
          </a:xfrm>
          <a:custGeom>
            <a:avLst/>
            <a:gdLst>
              <a:gd name="connsiteX0" fmla="*/ 37684 w 75354"/>
              <a:gd name="connsiteY0" fmla="*/ 77574 h 77574"/>
              <a:gd name="connsiteX1" fmla="*/ 75354 w 75354"/>
              <a:gd name="connsiteY1" fmla="*/ 38787 h 77574"/>
              <a:gd name="connsiteX2" fmla="*/ 37684 w 75354"/>
              <a:gd name="connsiteY2" fmla="*/ 0 h 77574"/>
              <a:gd name="connsiteX3" fmla="*/ 0 w 75354"/>
              <a:gd name="connsiteY3" fmla="*/ 38787 h 77574"/>
              <a:gd name="connsiteX4" fmla="*/ 37684 w 75354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4" h="77574">
                <a:moveTo>
                  <a:pt x="37684" y="77574"/>
                </a:moveTo>
                <a:cubicBezTo>
                  <a:pt x="58491" y="77574"/>
                  <a:pt x="75354" y="60206"/>
                  <a:pt x="75354" y="38787"/>
                </a:cubicBezTo>
                <a:cubicBezTo>
                  <a:pt x="75354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91" name="Freeform: Shape 7590">
            <a:extLst>
              <a:ext uri="{FF2B5EF4-FFF2-40B4-BE49-F238E27FC236}">
                <a16:creationId xmlns:a16="http://schemas.microsoft.com/office/drawing/2014/main" id="{96FC4242-5CF5-30E3-4E10-CB93658A3E47}"/>
              </a:ext>
            </a:extLst>
          </p:cNvPr>
          <p:cNvSpPr/>
          <p:nvPr/>
        </p:nvSpPr>
        <p:spPr>
          <a:xfrm flipV="1">
            <a:off x="8427515" y="1591046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90" name="Freeform: Shape 7589">
            <a:extLst>
              <a:ext uri="{FF2B5EF4-FFF2-40B4-BE49-F238E27FC236}">
                <a16:creationId xmlns:a16="http://schemas.microsoft.com/office/drawing/2014/main" id="{5BBA320F-0C02-E705-99ED-4698C17EF44A}"/>
              </a:ext>
            </a:extLst>
          </p:cNvPr>
          <p:cNvSpPr/>
          <p:nvPr/>
        </p:nvSpPr>
        <p:spPr>
          <a:xfrm flipV="1">
            <a:off x="8519377" y="1591046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89" name="Freeform: Shape 7588">
            <a:extLst>
              <a:ext uri="{FF2B5EF4-FFF2-40B4-BE49-F238E27FC236}">
                <a16:creationId xmlns:a16="http://schemas.microsoft.com/office/drawing/2014/main" id="{08E0FA7C-B88A-3853-2698-6FF5A9107546}"/>
              </a:ext>
            </a:extLst>
          </p:cNvPr>
          <p:cNvSpPr/>
          <p:nvPr/>
        </p:nvSpPr>
        <p:spPr>
          <a:xfrm flipV="1">
            <a:off x="8611240" y="1591046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88" name="Freeform: Shape 7587">
            <a:extLst>
              <a:ext uri="{FF2B5EF4-FFF2-40B4-BE49-F238E27FC236}">
                <a16:creationId xmlns:a16="http://schemas.microsoft.com/office/drawing/2014/main" id="{29F736DB-B91A-6075-C907-EBBC9C7CEF7A}"/>
              </a:ext>
            </a:extLst>
          </p:cNvPr>
          <p:cNvSpPr/>
          <p:nvPr/>
        </p:nvSpPr>
        <p:spPr>
          <a:xfrm flipV="1">
            <a:off x="8703106" y="1591046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87" name="Freeform: Shape 7586">
            <a:extLst>
              <a:ext uri="{FF2B5EF4-FFF2-40B4-BE49-F238E27FC236}">
                <a16:creationId xmlns:a16="http://schemas.microsoft.com/office/drawing/2014/main" id="{422AC788-313F-2BC7-9F65-741F64C6271A}"/>
              </a:ext>
            </a:extLst>
          </p:cNvPr>
          <p:cNvSpPr/>
          <p:nvPr/>
        </p:nvSpPr>
        <p:spPr>
          <a:xfrm flipV="1">
            <a:off x="8794966" y="1591046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86" name="Freeform: Shape 7585">
            <a:extLst>
              <a:ext uri="{FF2B5EF4-FFF2-40B4-BE49-F238E27FC236}">
                <a16:creationId xmlns:a16="http://schemas.microsoft.com/office/drawing/2014/main" id="{C7346522-EDCE-EB55-97ED-18628886EFC6}"/>
              </a:ext>
            </a:extLst>
          </p:cNvPr>
          <p:cNvSpPr/>
          <p:nvPr/>
        </p:nvSpPr>
        <p:spPr>
          <a:xfrm flipV="1">
            <a:off x="8886828" y="1591046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85" name="Freeform: Shape 7584">
            <a:extLst>
              <a:ext uri="{FF2B5EF4-FFF2-40B4-BE49-F238E27FC236}">
                <a16:creationId xmlns:a16="http://schemas.microsoft.com/office/drawing/2014/main" id="{8BE2F28F-5AF2-B71C-85AB-F1D9F73AC5E9}"/>
              </a:ext>
            </a:extLst>
          </p:cNvPr>
          <p:cNvSpPr/>
          <p:nvPr/>
        </p:nvSpPr>
        <p:spPr>
          <a:xfrm flipV="1">
            <a:off x="8978692" y="1591046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84" name="Freeform: Shape 7583">
            <a:extLst>
              <a:ext uri="{FF2B5EF4-FFF2-40B4-BE49-F238E27FC236}">
                <a16:creationId xmlns:a16="http://schemas.microsoft.com/office/drawing/2014/main" id="{5E9B5C0C-0B49-59E8-1F3E-1D4D02E78158}"/>
              </a:ext>
            </a:extLst>
          </p:cNvPr>
          <p:cNvSpPr/>
          <p:nvPr/>
        </p:nvSpPr>
        <p:spPr>
          <a:xfrm flipV="1">
            <a:off x="9070557" y="1591046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83" name="Freeform: Shape 7582">
            <a:extLst>
              <a:ext uri="{FF2B5EF4-FFF2-40B4-BE49-F238E27FC236}">
                <a16:creationId xmlns:a16="http://schemas.microsoft.com/office/drawing/2014/main" id="{B10009A2-6D30-37D8-1DB3-3EC0446900F1}"/>
              </a:ext>
            </a:extLst>
          </p:cNvPr>
          <p:cNvSpPr/>
          <p:nvPr/>
        </p:nvSpPr>
        <p:spPr>
          <a:xfrm flipV="1">
            <a:off x="9162417" y="1591046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82" name="Freeform: Shape 7581">
            <a:extLst>
              <a:ext uri="{FF2B5EF4-FFF2-40B4-BE49-F238E27FC236}">
                <a16:creationId xmlns:a16="http://schemas.microsoft.com/office/drawing/2014/main" id="{9770D7CE-7701-22B0-F833-758C8628039A}"/>
              </a:ext>
            </a:extLst>
          </p:cNvPr>
          <p:cNvSpPr/>
          <p:nvPr/>
        </p:nvSpPr>
        <p:spPr>
          <a:xfrm flipV="1">
            <a:off x="9254279" y="1591046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81" name="Freeform: Shape 7580">
            <a:extLst>
              <a:ext uri="{FF2B5EF4-FFF2-40B4-BE49-F238E27FC236}">
                <a16:creationId xmlns:a16="http://schemas.microsoft.com/office/drawing/2014/main" id="{10E34C6A-4887-3023-8E64-567B11DAFD11}"/>
              </a:ext>
            </a:extLst>
          </p:cNvPr>
          <p:cNvSpPr/>
          <p:nvPr/>
        </p:nvSpPr>
        <p:spPr>
          <a:xfrm flipV="1">
            <a:off x="9346142" y="1591046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80" name="Freeform: Shape 7579">
            <a:extLst>
              <a:ext uri="{FF2B5EF4-FFF2-40B4-BE49-F238E27FC236}">
                <a16:creationId xmlns:a16="http://schemas.microsoft.com/office/drawing/2014/main" id="{1AB9C337-9A4D-4669-0BC3-068DEAEC1F28}"/>
              </a:ext>
            </a:extLst>
          </p:cNvPr>
          <p:cNvSpPr/>
          <p:nvPr/>
        </p:nvSpPr>
        <p:spPr>
          <a:xfrm flipV="1">
            <a:off x="9438007" y="1591046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6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79" name="Freeform: Shape 7578">
            <a:extLst>
              <a:ext uri="{FF2B5EF4-FFF2-40B4-BE49-F238E27FC236}">
                <a16:creationId xmlns:a16="http://schemas.microsoft.com/office/drawing/2014/main" id="{D1A863E2-D172-EA32-8945-54DB32CC1459}"/>
              </a:ext>
            </a:extLst>
          </p:cNvPr>
          <p:cNvSpPr/>
          <p:nvPr/>
        </p:nvSpPr>
        <p:spPr>
          <a:xfrm flipV="1">
            <a:off x="9529868" y="1591046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78" name="Freeform: Shape 7577">
            <a:extLst>
              <a:ext uri="{FF2B5EF4-FFF2-40B4-BE49-F238E27FC236}">
                <a16:creationId xmlns:a16="http://schemas.microsoft.com/office/drawing/2014/main" id="{37E405DD-57F8-1BF4-E92D-8B4D877BF2A1}"/>
              </a:ext>
            </a:extLst>
          </p:cNvPr>
          <p:cNvSpPr/>
          <p:nvPr/>
        </p:nvSpPr>
        <p:spPr>
          <a:xfrm flipV="1">
            <a:off x="9621730" y="1591046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77" name="Freeform: Shape 7576">
            <a:extLst>
              <a:ext uri="{FF2B5EF4-FFF2-40B4-BE49-F238E27FC236}">
                <a16:creationId xmlns:a16="http://schemas.microsoft.com/office/drawing/2014/main" id="{B78BA205-D3A4-E559-8F96-1258C2D72320}"/>
              </a:ext>
            </a:extLst>
          </p:cNvPr>
          <p:cNvSpPr/>
          <p:nvPr/>
        </p:nvSpPr>
        <p:spPr>
          <a:xfrm flipV="1">
            <a:off x="9713592" y="1591046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76" name="Freeform: Shape 7575">
            <a:extLst>
              <a:ext uri="{FF2B5EF4-FFF2-40B4-BE49-F238E27FC236}">
                <a16:creationId xmlns:a16="http://schemas.microsoft.com/office/drawing/2014/main" id="{ABAC2B40-899F-40D6-0392-EBEDC00B59ED}"/>
              </a:ext>
            </a:extLst>
          </p:cNvPr>
          <p:cNvSpPr/>
          <p:nvPr/>
        </p:nvSpPr>
        <p:spPr>
          <a:xfrm flipV="1">
            <a:off x="9805459" y="1591046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75" name="Freeform: Shape 7574">
            <a:extLst>
              <a:ext uri="{FF2B5EF4-FFF2-40B4-BE49-F238E27FC236}">
                <a16:creationId xmlns:a16="http://schemas.microsoft.com/office/drawing/2014/main" id="{1377DF2A-117F-2665-A53B-85A081B5EE4C}"/>
              </a:ext>
            </a:extLst>
          </p:cNvPr>
          <p:cNvSpPr/>
          <p:nvPr/>
        </p:nvSpPr>
        <p:spPr>
          <a:xfrm flipV="1">
            <a:off x="9897319" y="1591046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74" name="Freeform: Shape 7573">
            <a:extLst>
              <a:ext uri="{FF2B5EF4-FFF2-40B4-BE49-F238E27FC236}">
                <a16:creationId xmlns:a16="http://schemas.microsoft.com/office/drawing/2014/main" id="{8C806C81-34DE-6A99-4C8F-7292C65CE8EA}"/>
              </a:ext>
            </a:extLst>
          </p:cNvPr>
          <p:cNvSpPr/>
          <p:nvPr/>
        </p:nvSpPr>
        <p:spPr>
          <a:xfrm flipV="1">
            <a:off x="9989181" y="1591046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73" name="Freeform: Shape 7572">
            <a:extLst>
              <a:ext uri="{FF2B5EF4-FFF2-40B4-BE49-F238E27FC236}">
                <a16:creationId xmlns:a16="http://schemas.microsoft.com/office/drawing/2014/main" id="{6BBF9A3F-9F96-6035-B5F0-8B8926887F0E}"/>
              </a:ext>
            </a:extLst>
          </p:cNvPr>
          <p:cNvSpPr/>
          <p:nvPr/>
        </p:nvSpPr>
        <p:spPr>
          <a:xfrm flipV="1">
            <a:off x="10540361" y="1591046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6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72" name="Freeform: Shape 7571">
            <a:extLst>
              <a:ext uri="{FF2B5EF4-FFF2-40B4-BE49-F238E27FC236}">
                <a16:creationId xmlns:a16="http://schemas.microsoft.com/office/drawing/2014/main" id="{66B5653F-4495-39DD-22BD-CFC3EE818F8B}"/>
              </a:ext>
            </a:extLst>
          </p:cNvPr>
          <p:cNvSpPr/>
          <p:nvPr/>
        </p:nvSpPr>
        <p:spPr>
          <a:xfrm flipV="1">
            <a:off x="10632222" y="1591046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71" name="Freeform: Shape 7570">
            <a:extLst>
              <a:ext uri="{FF2B5EF4-FFF2-40B4-BE49-F238E27FC236}">
                <a16:creationId xmlns:a16="http://schemas.microsoft.com/office/drawing/2014/main" id="{5ACC9254-DBC5-91EB-6051-450CDCE94A18}"/>
              </a:ext>
            </a:extLst>
          </p:cNvPr>
          <p:cNvSpPr/>
          <p:nvPr/>
        </p:nvSpPr>
        <p:spPr>
          <a:xfrm flipV="1">
            <a:off x="894770" y="168557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3" y="0"/>
                  <a:pt x="0" y="17368"/>
                  <a:pt x="0" y="38787"/>
                </a:cubicBezTo>
                <a:cubicBezTo>
                  <a:pt x="0" y="60206"/>
                  <a:pt x="16873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70" name="Freeform: Shape 7569">
            <a:extLst>
              <a:ext uri="{FF2B5EF4-FFF2-40B4-BE49-F238E27FC236}">
                <a16:creationId xmlns:a16="http://schemas.microsoft.com/office/drawing/2014/main" id="{8479C859-B9B6-C143-CE7A-C7D0A968F333}"/>
              </a:ext>
            </a:extLst>
          </p:cNvPr>
          <p:cNvSpPr/>
          <p:nvPr/>
        </p:nvSpPr>
        <p:spPr>
          <a:xfrm flipV="1">
            <a:off x="986637" y="1685577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3" y="77574"/>
                  <a:pt x="75355" y="60206"/>
                  <a:pt x="75355" y="38787"/>
                </a:cubicBezTo>
                <a:cubicBezTo>
                  <a:pt x="75355" y="17368"/>
                  <a:pt x="58483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69" name="Freeform: Shape 7568">
            <a:extLst>
              <a:ext uri="{FF2B5EF4-FFF2-40B4-BE49-F238E27FC236}">
                <a16:creationId xmlns:a16="http://schemas.microsoft.com/office/drawing/2014/main" id="{43BC9EF3-7BFE-E255-6CEA-9C1C972FF2B9}"/>
              </a:ext>
            </a:extLst>
          </p:cNvPr>
          <p:cNvSpPr/>
          <p:nvPr/>
        </p:nvSpPr>
        <p:spPr>
          <a:xfrm flipV="1">
            <a:off x="1721537" y="1685577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68" name="Freeform: Shape 7567">
            <a:extLst>
              <a:ext uri="{FF2B5EF4-FFF2-40B4-BE49-F238E27FC236}">
                <a16:creationId xmlns:a16="http://schemas.microsoft.com/office/drawing/2014/main" id="{718FC7FF-92BC-FED6-FE8A-85014F280F23}"/>
              </a:ext>
            </a:extLst>
          </p:cNvPr>
          <p:cNvSpPr/>
          <p:nvPr/>
        </p:nvSpPr>
        <p:spPr>
          <a:xfrm flipV="1">
            <a:off x="1813399" y="168557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67" name="Freeform: Shape 7566">
            <a:extLst>
              <a:ext uri="{FF2B5EF4-FFF2-40B4-BE49-F238E27FC236}">
                <a16:creationId xmlns:a16="http://schemas.microsoft.com/office/drawing/2014/main" id="{CA66C50E-B2DF-7088-0BE7-36B6F91EC01A}"/>
              </a:ext>
            </a:extLst>
          </p:cNvPr>
          <p:cNvSpPr/>
          <p:nvPr/>
        </p:nvSpPr>
        <p:spPr>
          <a:xfrm flipV="1">
            <a:off x="1905261" y="168557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66" name="Freeform: Shape 7565">
            <a:extLst>
              <a:ext uri="{FF2B5EF4-FFF2-40B4-BE49-F238E27FC236}">
                <a16:creationId xmlns:a16="http://schemas.microsoft.com/office/drawing/2014/main" id="{02F945B5-9025-6013-2CEC-23E34CCADBD7}"/>
              </a:ext>
            </a:extLst>
          </p:cNvPr>
          <p:cNvSpPr/>
          <p:nvPr/>
        </p:nvSpPr>
        <p:spPr>
          <a:xfrm flipV="1">
            <a:off x="1997123" y="168557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3" y="0"/>
                  <a:pt x="0" y="17368"/>
                  <a:pt x="0" y="38787"/>
                </a:cubicBezTo>
                <a:cubicBezTo>
                  <a:pt x="0" y="60206"/>
                  <a:pt x="16873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65" name="Freeform: Shape 7564">
            <a:extLst>
              <a:ext uri="{FF2B5EF4-FFF2-40B4-BE49-F238E27FC236}">
                <a16:creationId xmlns:a16="http://schemas.microsoft.com/office/drawing/2014/main" id="{7433A740-BCB1-94E1-A304-B4068DDF6EDC}"/>
              </a:ext>
            </a:extLst>
          </p:cNvPr>
          <p:cNvSpPr/>
          <p:nvPr/>
        </p:nvSpPr>
        <p:spPr>
          <a:xfrm flipV="1">
            <a:off x="2088989" y="1685577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64" name="Freeform: Shape 7563">
            <a:extLst>
              <a:ext uri="{FF2B5EF4-FFF2-40B4-BE49-F238E27FC236}">
                <a16:creationId xmlns:a16="http://schemas.microsoft.com/office/drawing/2014/main" id="{5558A0C1-06F6-F0F5-9F5D-13A471FE93D2}"/>
              </a:ext>
            </a:extLst>
          </p:cNvPr>
          <p:cNvSpPr/>
          <p:nvPr/>
        </p:nvSpPr>
        <p:spPr>
          <a:xfrm flipV="1">
            <a:off x="2180850" y="168557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63" name="Freeform: Shape 7562">
            <a:extLst>
              <a:ext uri="{FF2B5EF4-FFF2-40B4-BE49-F238E27FC236}">
                <a16:creationId xmlns:a16="http://schemas.microsoft.com/office/drawing/2014/main" id="{D6A6894B-BFFD-EA05-4F72-35FD8EBD28AC}"/>
              </a:ext>
            </a:extLst>
          </p:cNvPr>
          <p:cNvSpPr/>
          <p:nvPr/>
        </p:nvSpPr>
        <p:spPr>
          <a:xfrm flipV="1">
            <a:off x="2272712" y="168557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62" name="Freeform: Shape 7561">
            <a:extLst>
              <a:ext uri="{FF2B5EF4-FFF2-40B4-BE49-F238E27FC236}">
                <a16:creationId xmlns:a16="http://schemas.microsoft.com/office/drawing/2014/main" id="{2AD6910E-6180-B984-CFD7-957735C9FB2A}"/>
              </a:ext>
            </a:extLst>
          </p:cNvPr>
          <p:cNvSpPr/>
          <p:nvPr/>
        </p:nvSpPr>
        <p:spPr>
          <a:xfrm flipV="1">
            <a:off x="2456440" y="1685577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61" name="Freeform: Shape 7560">
            <a:extLst>
              <a:ext uri="{FF2B5EF4-FFF2-40B4-BE49-F238E27FC236}">
                <a16:creationId xmlns:a16="http://schemas.microsoft.com/office/drawing/2014/main" id="{90CA9D72-4B72-CBFF-FBBC-BF6C25089091}"/>
              </a:ext>
            </a:extLst>
          </p:cNvPr>
          <p:cNvSpPr/>
          <p:nvPr/>
        </p:nvSpPr>
        <p:spPr>
          <a:xfrm flipV="1">
            <a:off x="2548301" y="1685577"/>
            <a:ext cx="75357" cy="77574"/>
          </a:xfrm>
          <a:custGeom>
            <a:avLst/>
            <a:gdLst>
              <a:gd name="connsiteX0" fmla="*/ 37678 w 75357"/>
              <a:gd name="connsiteY0" fmla="*/ 77574 h 77574"/>
              <a:gd name="connsiteX1" fmla="*/ 75357 w 75357"/>
              <a:gd name="connsiteY1" fmla="*/ 38787 h 77574"/>
              <a:gd name="connsiteX2" fmla="*/ 37678 w 75357"/>
              <a:gd name="connsiteY2" fmla="*/ 0 h 77574"/>
              <a:gd name="connsiteX3" fmla="*/ 0 w 75357"/>
              <a:gd name="connsiteY3" fmla="*/ 38787 h 77574"/>
              <a:gd name="connsiteX4" fmla="*/ 37678 w 75357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4">
                <a:moveTo>
                  <a:pt x="37678" y="77574"/>
                </a:moveTo>
                <a:cubicBezTo>
                  <a:pt x="58485" y="77574"/>
                  <a:pt x="75357" y="60206"/>
                  <a:pt x="75357" y="38787"/>
                </a:cubicBezTo>
                <a:cubicBezTo>
                  <a:pt x="75357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60" name="Freeform: Shape 7559">
            <a:extLst>
              <a:ext uri="{FF2B5EF4-FFF2-40B4-BE49-F238E27FC236}">
                <a16:creationId xmlns:a16="http://schemas.microsoft.com/office/drawing/2014/main" id="{3B230B58-7A19-AA5F-D921-2C725FC059E6}"/>
              </a:ext>
            </a:extLst>
          </p:cNvPr>
          <p:cNvSpPr/>
          <p:nvPr/>
        </p:nvSpPr>
        <p:spPr>
          <a:xfrm flipV="1">
            <a:off x="2640164" y="168557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59" name="Freeform: Shape 7558">
            <a:extLst>
              <a:ext uri="{FF2B5EF4-FFF2-40B4-BE49-F238E27FC236}">
                <a16:creationId xmlns:a16="http://schemas.microsoft.com/office/drawing/2014/main" id="{5B291284-F0F6-5779-775C-D71F468EBB1B}"/>
              </a:ext>
            </a:extLst>
          </p:cNvPr>
          <p:cNvSpPr/>
          <p:nvPr/>
        </p:nvSpPr>
        <p:spPr>
          <a:xfrm flipV="1">
            <a:off x="2732026" y="168557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58" name="Freeform: Shape 7557">
            <a:extLst>
              <a:ext uri="{FF2B5EF4-FFF2-40B4-BE49-F238E27FC236}">
                <a16:creationId xmlns:a16="http://schemas.microsoft.com/office/drawing/2014/main" id="{28718CF3-6E61-2F8C-58B7-B3E5D0EB596E}"/>
              </a:ext>
            </a:extLst>
          </p:cNvPr>
          <p:cNvSpPr/>
          <p:nvPr/>
        </p:nvSpPr>
        <p:spPr>
          <a:xfrm flipV="1">
            <a:off x="2823891" y="1685577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57" name="Freeform: Shape 7556">
            <a:extLst>
              <a:ext uri="{FF2B5EF4-FFF2-40B4-BE49-F238E27FC236}">
                <a16:creationId xmlns:a16="http://schemas.microsoft.com/office/drawing/2014/main" id="{0E7B46F0-64A9-48F7-541D-F712FADBF257}"/>
              </a:ext>
            </a:extLst>
          </p:cNvPr>
          <p:cNvSpPr/>
          <p:nvPr/>
        </p:nvSpPr>
        <p:spPr>
          <a:xfrm flipV="1">
            <a:off x="2915752" y="168557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56" name="Freeform: Shape 7555">
            <a:extLst>
              <a:ext uri="{FF2B5EF4-FFF2-40B4-BE49-F238E27FC236}">
                <a16:creationId xmlns:a16="http://schemas.microsoft.com/office/drawing/2014/main" id="{8AD3EC94-19D5-759C-FC27-44144633C9AB}"/>
              </a:ext>
            </a:extLst>
          </p:cNvPr>
          <p:cNvSpPr/>
          <p:nvPr/>
        </p:nvSpPr>
        <p:spPr>
          <a:xfrm flipV="1">
            <a:off x="3007615" y="168557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55" name="Freeform: Shape 7554">
            <a:extLst>
              <a:ext uri="{FF2B5EF4-FFF2-40B4-BE49-F238E27FC236}">
                <a16:creationId xmlns:a16="http://schemas.microsoft.com/office/drawing/2014/main" id="{53E90272-ABF1-A726-08D6-6B6703796B4A}"/>
              </a:ext>
            </a:extLst>
          </p:cNvPr>
          <p:cNvSpPr/>
          <p:nvPr/>
        </p:nvSpPr>
        <p:spPr>
          <a:xfrm flipV="1">
            <a:off x="3375066" y="168557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54" name="Freeform: Shape 7553">
            <a:extLst>
              <a:ext uri="{FF2B5EF4-FFF2-40B4-BE49-F238E27FC236}">
                <a16:creationId xmlns:a16="http://schemas.microsoft.com/office/drawing/2014/main" id="{8CEA62D2-9FBD-ED82-ADD3-281FE055F4A5}"/>
              </a:ext>
            </a:extLst>
          </p:cNvPr>
          <p:cNvSpPr/>
          <p:nvPr/>
        </p:nvSpPr>
        <p:spPr>
          <a:xfrm flipV="1">
            <a:off x="3742517" y="168557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53" name="Freeform: Shape 7552">
            <a:extLst>
              <a:ext uri="{FF2B5EF4-FFF2-40B4-BE49-F238E27FC236}">
                <a16:creationId xmlns:a16="http://schemas.microsoft.com/office/drawing/2014/main" id="{2D11104D-0094-660A-29DD-CFE83C4FA8A0}"/>
              </a:ext>
            </a:extLst>
          </p:cNvPr>
          <p:cNvSpPr/>
          <p:nvPr/>
        </p:nvSpPr>
        <p:spPr>
          <a:xfrm flipV="1">
            <a:off x="3834379" y="168557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52" name="Freeform: Shape 7551">
            <a:extLst>
              <a:ext uri="{FF2B5EF4-FFF2-40B4-BE49-F238E27FC236}">
                <a16:creationId xmlns:a16="http://schemas.microsoft.com/office/drawing/2014/main" id="{A552A3F4-93E5-030E-C384-0EDB84BA4A64}"/>
              </a:ext>
            </a:extLst>
          </p:cNvPr>
          <p:cNvSpPr/>
          <p:nvPr/>
        </p:nvSpPr>
        <p:spPr>
          <a:xfrm flipV="1">
            <a:off x="4385556" y="168557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51" name="Freeform: Shape 7550">
            <a:extLst>
              <a:ext uri="{FF2B5EF4-FFF2-40B4-BE49-F238E27FC236}">
                <a16:creationId xmlns:a16="http://schemas.microsoft.com/office/drawing/2014/main" id="{1458F047-60DD-8931-98B1-55FC2BA67175}"/>
              </a:ext>
            </a:extLst>
          </p:cNvPr>
          <p:cNvSpPr/>
          <p:nvPr/>
        </p:nvSpPr>
        <p:spPr>
          <a:xfrm flipV="1">
            <a:off x="4477419" y="168557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4" y="77574"/>
                  <a:pt x="75356" y="60206"/>
                  <a:pt x="75356" y="38787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50" name="Freeform: Shape 7549">
            <a:extLst>
              <a:ext uri="{FF2B5EF4-FFF2-40B4-BE49-F238E27FC236}">
                <a16:creationId xmlns:a16="http://schemas.microsoft.com/office/drawing/2014/main" id="{3D2F9C37-E839-6BA5-1A9B-244BC38648FB}"/>
              </a:ext>
            </a:extLst>
          </p:cNvPr>
          <p:cNvSpPr/>
          <p:nvPr/>
        </p:nvSpPr>
        <p:spPr>
          <a:xfrm flipV="1">
            <a:off x="4569282" y="168557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49" name="Freeform: Shape 7548">
            <a:extLst>
              <a:ext uri="{FF2B5EF4-FFF2-40B4-BE49-F238E27FC236}">
                <a16:creationId xmlns:a16="http://schemas.microsoft.com/office/drawing/2014/main" id="{2DDB03B4-1109-042D-96D2-6F4E41E221A4}"/>
              </a:ext>
            </a:extLst>
          </p:cNvPr>
          <p:cNvSpPr/>
          <p:nvPr/>
        </p:nvSpPr>
        <p:spPr>
          <a:xfrm flipV="1">
            <a:off x="5120459" y="168557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48" name="Freeform: Shape 7547">
            <a:extLst>
              <a:ext uri="{FF2B5EF4-FFF2-40B4-BE49-F238E27FC236}">
                <a16:creationId xmlns:a16="http://schemas.microsoft.com/office/drawing/2014/main" id="{1CBE7CB4-667A-4BD8-B3E4-E95368E45AAD}"/>
              </a:ext>
            </a:extLst>
          </p:cNvPr>
          <p:cNvSpPr/>
          <p:nvPr/>
        </p:nvSpPr>
        <p:spPr>
          <a:xfrm flipV="1">
            <a:off x="5304185" y="168557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4" y="77574"/>
                  <a:pt x="75356" y="60206"/>
                  <a:pt x="75356" y="38787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47" name="Freeform: Shape 7546">
            <a:extLst>
              <a:ext uri="{FF2B5EF4-FFF2-40B4-BE49-F238E27FC236}">
                <a16:creationId xmlns:a16="http://schemas.microsoft.com/office/drawing/2014/main" id="{1D62DCBA-D610-289E-3B21-53D75A81A2EA}"/>
              </a:ext>
            </a:extLst>
          </p:cNvPr>
          <p:cNvSpPr/>
          <p:nvPr/>
        </p:nvSpPr>
        <p:spPr>
          <a:xfrm flipV="1">
            <a:off x="6130948" y="1685577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46" name="Freeform: Shape 7545">
            <a:extLst>
              <a:ext uri="{FF2B5EF4-FFF2-40B4-BE49-F238E27FC236}">
                <a16:creationId xmlns:a16="http://schemas.microsoft.com/office/drawing/2014/main" id="{F4CA4CDE-6C88-B6F1-08A6-6BF4AD84FD86}"/>
              </a:ext>
            </a:extLst>
          </p:cNvPr>
          <p:cNvSpPr/>
          <p:nvPr/>
        </p:nvSpPr>
        <p:spPr>
          <a:xfrm flipV="1">
            <a:off x="6222809" y="1685577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45" name="Freeform: Shape 7544">
            <a:extLst>
              <a:ext uri="{FF2B5EF4-FFF2-40B4-BE49-F238E27FC236}">
                <a16:creationId xmlns:a16="http://schemas.microsoft.com/office/drawing/2014/main" id="{48358494-21A1-5C3D-34DB-CCE301192FA9}"/>
              </a:ext>
            </a:extLst>
          </p:cNvPr>
          <p:cNvSpPr/>
          <p:nvPr/>
        </p:nvSpPr>
        <p:spPr>
          <a:xfrm flipV="1">
            <a:off x="6314671" y="1685577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44" name="Freeform: Shape 7543">
            <a:extLst>
              <a:ext uri="{FF2B5EF4-FFF2-40B4-BE49-F238E27FC236}">
                <a16:creationId xmlns:a16="http://schemas.microsoft.com/office/drawing/2014/main" id="{177C33D8-696E-1F52-4209-C2964FFEBEF6}"/>
              </a:ext>
            </a:extLst>
          </p:cNvPr>
          <p:cNvSpPr/>
          <p:nvPr/>
        </p:nvSpPr>
        <p:spPr>
          <a:xfrm flipV="1">
            <a:off x="6498399" y="1685577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43" name="Freeform: Shape 7542">
            <a:extLst>
              <a:ext uri="{FF2B5EF4-FFF2-40B4-BE49-F238E27FC236}">
                <a16:creationId xmlns:a16="http://schemas.microsoft.com/office/drawing/2014/main" id="{D30AEBCB-020A-3E43-6234-B11FA757E3E8}"/>
              </a:ext>
            </a:extLst>
          </p:cNvPr>
          <p:cNvSpPr/>
          <p:nvPr/>
        </p:nvSpPr>
        <p:spPr>
          <a:xfrm flipV="1">
            <a:off x="6590260" y="1685577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42" name="Freeform: Shape 7541">
            <a:extLst>
              <a:ext uri="{FF2B5EF4-FFF2-40B4-BE49-F238E27FC236}">
                <a16:creationId xmlns:a16="http://schemas.microsoft.com/office/drawing/2014/main" id="{5DA9D3D0-CA20-F641-3544-43C3E7BEAB44}"/>
              </a:ext>
            </a:extLst>
          </p:cNvPr>
          <p:cNvSpPr/>
          <p:nvPr/>
        </p:nvSpPr>
        <p:spPr>
          <a:xfrm flipV="1">
            <a:off x="6957711" y="1685577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41" name="Freeform: Shape 7540">
            <a:extLst>
              <a:ext uri="{FF2B5EF4-FFF2-40B4-BE49-F238E27FC236}">
                <a16:creationId xmlns:a16="http://schemas.microsoft.com/office/drawing/2014/main" id="{01A2F3CB-429D-20EB-0AA1-F08FDBCE9CF0}"/>
              </a:ext>
            </a:extLst>
          </p:cNvPr>
          <p:cNvSpPr/>
          <p:nvPr/>
        </p:nvSpPr>
        <p:spPr>
          <a:xfrm flipV="1">
            <a:off x="7049574" y="1685577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40" name="Freeform: Shape 7539">
            <a:extLst>
              <a:ext uri="{FF2B5EF4-FFF2-40B4-BE49-F238E27FC236}">
                <a16:creationId xmlns:a16="http://schemas.microsoft.com/office/drawing/2014/main" id="{B75F27F3-C181-DCA5-709C-7CC483535DE9}"/>
              </a:ext>
            </a:extLst>
          </p:cNvPr>
          <p:cNvSpPr/>
          <p:nvPr/>
        </p:nvSpPr>
        <p:spPr>
          <a:xfrm flipV="1">
            <a:off x="7141436" y="1685577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39" name="Freeform: Shape 7538">
            <a:extLst>
              <a:ext uri="{FF2B5EF4-FFF2-40B4-BE49-F238E27FC236}">
                <a16:creationId xmlns:a16="http://schemas.microsoft.com/office/drawing/2014/main" id="{FC711CF0-C356-AA2D-97AD-5F71D7ED3EA2}"/>
              </a:ext>
            </a:extLst>
          </p:cNvPr>
          <p:cNvSpPr/>
          <p:nvPr/>
        </p:nvSpPr>
        <p:spPr>
          <a:xfrm flipV="1">
            <a:off x="7233301" y="1685577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38" name="Freeform: Shape 7537">
            <a:extLst>
              <a:ext uri="{FF2B5EF4-FFF2-40B4-BE49-F238E27FC236}">
                <a16:creationId xmlns:a16="http://schemas.microsoft.com/office/drawing/2014/main" id="{91C82039-B9EB-7992-BCC2-D614B53FED1B}"/>
              </a:ext>
            </a:extLst>
          </p:cNvPr>
          <p:cNvSpPr/>
          <p:nvPr/>
        </p:nvSpPr>
        <p:spPr>
          <a:xfrm flipV="1">
            <a:off x="7325161" y="1685577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37" name="Freeform: Shape 7536">
            <a:extLst>
              <a:ext uri="{FF2B5EF4-FFF2-40B4-BE49-F238E27FC236}">
                <a16:creationId xmlns:a16="http://schemas.microsoft.com/office/drawing/2014/main" id="{9E19BEBF-249D-DCEA-E295-0257DEA72407}"/>
              </a:ext>
            </a:extLst>
          </p:cNvPr>
          <p:cNvSpPr/>
          <p:nvPr/>
        </p:nvSpPr>
        <p:spPr>
          <a:xfrm flipV="1">
            <a:off x="7417024" y="1685577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36" name="Freeform: Shape 7535">
            <a:extLst>
              <a:ext uri="{FF2B5EF4-FFF2-40B4-BE49-F238E27FC236}">
                <a16:creationId xmlns:a16="http://schemas.microsoft.com/office/drawing/2014/main" id="{91D4F65C-1BBE-DACE-D17D-3AEC0DC5CF30}"/>
              </a:ext>
            </a:extLst>
          </p:cNvPr>
          <p:cNvSpPr/>
          <p:nvPr/>
        </p:nvSpPr>
        <p:spPr>
          <a:xfrm flipV="1">
            <a:off x="7508887" y="1685577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35" name="Freeform: Shape 7534">
            <a:extLst>
              <a:ext uri="{FF2B5EF4-FFF2-40B4-BE49-F238E27FC236}">
                <a16:creationId xmlns:a16="http://schemas.microsoft.com/office/drawing/2014/main" id="{804C4308-0FA2-CE94-C1F7-0E3082694A7A}"/>
              </a:ext>
            </a:extLst>
          </p:cNvPr>
          <p:cNvSpPr/>
          <p:nvPr/>
        </p:nvSpPr>
        <p:spPr>
          <a:xfrm flipV="1">
            <a:off x="7600752" y="1685577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34" name="Freeform: Shape 7533">
            <a:extLst>
              <a:ext uri="{FF2B5EF4-FFF2-40B4-BE49-F238E27FC236}">
                <a16:creationId xmlns:a16="http://schemas.microsoft.com/office/drawing/2014/main" id="{F6F7E19B-FD2A-BA79-95A2-6C3B2F156FFC}"/>
              </a:ext>
            </a:extLst>
          </p:cNvPr>
          <p:cNvSpPr/>
          <p:nvPr/>
        </p:nvSpPr>
        <p:spPr>
          <a:xfrm flipV="1">
            <a:off x="7692612" y="1685577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33" name="Freeform: Shape 7532">
            <a:extLst>
              <a:ext uri="{FF2B5EF4-FFF2-40B4-BE49-F238E27FC236}">
                <a16:creationId xmlns:a16="http://schemas.microsoft.com/office/drawing/2014/main" id="{6B32F75E-57D8-CEB5-917D-8EBDAA364DD4}"/>
              </a:ext>
            </a:extLst>
          </p:cNvPr>
          <p:cNvSpPr/>
          <p:nvPr/>
        </p:nvSpPr>
        <p:spPr>
          <a:xfrm flipV="1">
            <a:off x="7784476" y="1685577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32" name="Freeform: Shape 7531">
            <a:extLst>
              <a:ext uri="{FF2B5EF4-FFF2-40B4-BE49-F238E27FC236}">
                <a16:creationId xmlns:a16="http://schemas.microsoft.com/office/drawing/2014/main" id="{AC8E39F6-5FC3-4FD0-82B1-B4FA3002B641}"/>
              </a:ext>
            </a:extLst>
          </p:cNvPr>
          <p:cNvSpPr/>
          <p:nvPr/>
        </p:nvSpPr>
        <p:spPr>
          <a:xfrm flipV="1">
            <a:off x="7876338" y="1685577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31" name="Freeform: Shape 7530">
            <a:extLst>
              <a:ext uri="{FF2B5EF4-FFF2-40B4-BE49-F238E27FC236}">
                <a16:creationId xmlns:a16="http://schemas.microsoft.com/office/drawing/2014/main" id="{6B26212C-0BD4-CA72-2AD9-A0F8E7EC9A91}"/>
              </a:ext>
            </a:extLst>
          </p:cNvPr>
          <p:cNvSpPr/>
          <p:nvPr/>
        </p:nvSpPr>
        <p:spPr>
          <a:xfrm flipV="1">
            <a:off x="7968203" y="1685577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6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30" name="Freeform: Shape 7529">
            <a:extLst>
              <a:ext uri="{FF2B5EF4-FFF2-40B4-BE49-F238E27FC236}">
                <a16:creationId xmlns:a16="http://schemas.microsoft.com/office/drawing/2014/main" id="{23A4765D-65D2-3B06-CB3F-D4A2AB9ADB35}"/>
              </a:ext>
            </a:extLst>
          </p:cNvPr>
          <p:cNvSpPr/>
          <p:nvPr/>
        </p:nvSpPr>
        <p:spPr>
          <a:xfrm flipV="1">
            <a:off x="8060064" y="1685577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29" name="Freeform: Shape 7528">
            <a:extLst>
              <a:ext uri="{FF2B5EF4-FFF2-40B4-BE49-F238E27FC236}">
                <a16:creationId xmlns:a16="http://schemas.microsoft.com/office/drawing/2014/main" id="{0594B240-6ADF-2200-161F-3FF2ED754400}"/>
              </a:ext>
            </a:extLst>
          </p:cNvPr>
          <p:cNvSpPr/>
          <p:nvPr/>
        </p:nvSpPr>
        <p:spPr>
          <a:xfrm flipV="1">
            <a:off x="8151926" y="1685577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28" name="Freeform: Shape 7527">
            <a:extLst>
              <a:ext uri="{FF2B5EF4-FFF2-40B4-BE49-F238E27FC236}">
                <a16:creationId xmlns:a16="http://schemas.microsoft.com/office/drawing/2014/main" id="{C4AC560D-B186-3E8D-D397-8BF7B54C9169}"/>
              </a:ext>
            </a:extLst>
          </p:cNvPr>
          <p:cNvSpPr/>
          <p:nvPr/>
        </p:nvSpPr>
        <p:spPr>
          <a:xfrm flipV="1">
            <a:off x="8243789" y="1685577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27" name="Freeform: Shape 7526">
            <a:extLst>
              <a:ext uri="{FF2B5EF4-FFF2-40B4-BE49-F238E27FC236}">
                <a16:creationId xmlns:a16="http://schemas.microsoft.com/office/drawing/2014/main" id="{DA3B4A68-5457-22AA-AD12-0A675C899050}"/>
              </a:ext>
            </a:extLst>
          </p:cNvPr>
          <p:cNvSpPr/>
          <p:nvPr/>
        </p:nvSpPr>
        <p:spPr>
          <a:xfrm flipV="1">
            <a:off x="8335654" y="1685577"/>
            <a:ext cx="75354" cy="77574"/>
          </a:xfrm>
          <a:custGeom>
            <a:avLst/>
            <a:gdLst>
              <a:gd name="connsiteX0" fmla="*/ 37684 w 75354"/>
              <a:gd name="connsiteY0" fmla="*/ 77574 h 77574"/>
              <a:gd name="connsiteX1" fmla="*/ 75354 w 75354"/>
              <a:gd name="connsiteY1" fmla="*/ 38787 h 77574"/>
              <a:gd name="connsiteX2" fmla="*/ 37684 w 75354"/>
              <a:gd name="connsiteY2" fmla="*/ 0 h 77574"/>
              <a:gd name="connsiteX3" fmla="*/ 0 w 75354"/>
              <a:gd name="connsiteY3" fmla="*/ 38787 h 77574"/>
              <a:gd name="connsiteX4" fmla="*/ 37684 w 75354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4" h="77574">
                <a:moveTo>
                  <a:pt x="37684" y="77574"/>
                </a:moveTo>
                <a:cubicBezTo>
                  <a:pt x="58491" y="77574"/>
                  <a:pt x="75354" y="60206"/>
                  <a:pt x="75354" y="38787"/>
                </a:cubicBezTo>
                <a:cubicBezTo>
                  <a:pt x="75354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26" name="Freeform: Shape 7525">
            <a:extLst>
              <a:ext uri="{FF2B5EF4-FFF2-40B4-BE49-F238E27FC236}">
                <a16:creationId xmlns:a16="http://schemas.microsoft.com/office/drawing/2014/main" id="{1DFF0A3D-86D1-0268-5F0D-AEA14DC7F0D8}"/>
              </a:ext>
            </a:extLst>
          </p:cNvPr>
          <p:cNvSpPr/>
          <p:nvPr/>
        </p:nvSpPr>
        <p:spPr>
          <a:xfrm flipV="1">
            <a:off x="8427515" y="1685577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25" name="Freeform: Shape 7524">
            <a:extLst>
              <a:ext uri="{FF2B5EF4-FFF2-40B4-BE49-F238E27FC236}">
                <a16:creationId xmlns:a16="http://schemas.microsoft.com/office/drawing/2014/main" id="{0ACA6D02-04B6-70EE-A394-76B810EDC672}"/>
              </a:ext>
            </a:extLst>
          </p:cNvPr>
          <p:cNvSpPr/>
          <p:nvPr/>
        </p:nvSpPr>
        <p:spPr>
          <a:xfrm flipV="1">
            <a:off x="8519377" y="1685577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24" name="Freeform: Shape 7523">
            <a:extLst>
              <a:ext uri="{FF2B5EF4-FFF2-40B4-BE49-F238E27FC236}">
                <a16:creationId xmlns:a16="http://schemas.microsoft.com/office/drawing/2014/main" id="{3ABAFF4D-3BCF-B69C-B880-AEAA493BFA49}"/>
              </a:ext>
            </a:extLst>
          </p:cNvPr>
          <p:cNvSpPr/>
          <p:nvPr/>
        </p:nvSpPr>
        <p:spPr>
          <a:xfrm flipV="1">
            <a:off x="8611240" y="1685577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23" name="Freeform: Shape 7522">
            <a:extLst>
              <a:ext uri="{FF2B5EF4-FFF2-40B4-BE49-F238E27FC236}">
                <a16:creationId xmlns:a16="http://schemas.microsoft.com/office/drawing/2014/main" id="{FE1F5428-AC0E-89BD-59F3-1B47DE7AEFD2}"/>
              </a:ext>
            </a:extLst>
          </p:cNvPr>
          <p:cNvSpPr/>
          <p:nvPr/>
        </p:nvSpPr>
        <p:spPr>
          <a:xfrm flipV="1">
            <a:off x="8703106" y="1685577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22" name="Freeform: Shape 7521">
            <a:extLst>
              <a:ext uri="{FF2B5EF4-FFF2-40B4-BE49-F238E27FC236}">
                <a16:creationId xmlns:a16="http://schemas.microsoft.com/office/drawing/2014/main" id="{754324BB-6716-7EB3-688C-89636CF46A94}"/>
              </a:ext>
            </a:extLst>
          </p:cNvPr>
          <p:cNvSpPr/>
          <p:nvPr/>
        </p:nvSpPr>
        <p:spPr>
          <a:xfrm flipV="1">
            <a:off x="8794966" y="1685577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21" name="Freeform: Shape 7520">
            <a:extLst>
              <a:ext uri="{FF2B5EF4-FFF2-40B4-BE49-F238E27FC236}">
                <a16:creationId xmlns:a16="http://schemas.microsoft.com/office/drawing/2014/main" id="{7C9E38B9-78C3-AAB4-1122-CCC4999A6146}"/>
              </a:ext>
            </a:extLst>
          </p:cNvPr>
          <p:cNvSpPr/>
          <p:nvPr/>
        </p:nvSpPr>
        <p:spPr>
          <a:xfrm flipV="1">
            <a:off x="8886828" y="1685577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20" name="Freeform: Shape 7519">
            <a:extLst>
              <a:ext uri="{FF2B5EF4-FFF2-40B4-BE49-F238E27FC236}">
                <a16:creationId xmlns:a16="http://schemas.microsoft.com/office/drawing/2014/main" id="{4D73E1E2-8CC5-0533-4E0C-AD2DE7A27FDF}"/>
              </a:ext>
            </a:extLst>
          </p:cNvPr>
          <p:cNvSpPr/>
          <p:nvPr/>
        </p:nvSpPr>
        <p:spPr>
          <a:xfrm flipV="1">
            <a:off x="8978692" y="1685577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19" name="Freeform: Shape 7518">
            <a:extLst>
              <a:ext uri="{FF2B5EF4-FFF2-40B4-BE49-F238E27FC236}">
                <a16:creationId xmlns:a16="http://schemas.microsoft.com/office/drawing/2014/main" id="{87FF976B-2BFC-C9AB-FC2D-22D2D4863A85}"/>
              </a:ext>
            </a:extLst>
          </p:cNvPr>
          <p:cNvSpPr/>
          <p:nvPr/>
        </p:nvSpPr>
        <p:spPr>
          <a:xfrm flipV="1">
            <a:off x="9070557" y="1685577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18" name="Freeform: Shape 7517">
            <a:extLst>
              <a:ext uri="{FF2B5EF4-FFF2-40B4-BE49-F238E27FC236}">
                <a16:creationId xmlns:a16="http://schemas.microsoft.com/office/drawing/2014/main" id="{8FFC67C3-7768-7E09-E3A5-4DFC06AC84A8}"/>
              </a:ext>
            </a:extLst>
          </p:cNvPr>
          <p:cNvSpPr/>
          <p:nvPr/>
        </p:nvSpPr>
        <p:spPr>
          <a:xfrm flipV="1">
            <a:off x="9162417" y="1685577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17" name="Freeform: Shape 7516">
            <a:extLst>
              <a:ext uri="{FF2B5EF4-FFF2-40B4-BE49-F238E27FC236}">
                <a16:creationId xmlns:a16="http://schemas.microsoft.com/office/drawing/2014/main" id="{02E4188C-7524-895A-B7E5-B1386BC1B061}"/>
              </a:ext>
            </a:extLst>
          </p:cNvPr>
          <p:cNvSpPr/>
          <p:nvPr/>
        </p:nvSpPr>
        <p:spPr>
          <a:xfrm flipV="1">
            <a:off x="9254279" y="1685577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16" name="Freeform: Shape 7515">
            <a:extLst>
              <a:ext uri="{FF2B5EF4-FFF2-40B4-BE49-F238E27FC236}">
                <a16:creationId xmlns:a16="http://schemas.microsoft.com/office/drawing/2014/main" id="{A277015E-64D4-32A8-ADF1-C2CED0A37B77}"/>
              </a:ext>
            </a:extLst>
          </p:cNvPr>
          <p:cNvSpPr/>
          <p:nvPr/>
        </p:nvSpPr>
        <p:spPr>
          <a:xfrm flipV="1">
            <a:off x="9346142" y="1685577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15" name="Freeform: Shape 7514">
            <a:extLst>
              <a:ext uri="{FF2B5EF4-FFF2-40B4-BE49-F238E27FC236}">
                <a16:creationId xmlns:a16="http://schemas.microsoft.com/office/drawing/2014/main" id="{904D6524-FC45-BF13-61F4-7473A188BADA}"/>
              </a:ext>
            </a:extLst>
          </p:cNvPr>
          <p:cNvSpPr/>
          <p:nvPr/>
        </p:nvSpPr>
        <p:spPr>
          <a:xfrm flipV="1">
            <a:off x="9438007" y="1685577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6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14" name="Freeform: Shape 7513">
            <a:extLst>
              <a:ext uri="{FF2B5EF4-FFF2-40B4-BE49-F238E27FC236}">
                <a16:creationId xmlns:a16="http://schemas.microsoft.com/office/drawing/2014/main" id="{188FE9E7-2092-BDE0-9103-796E067ACE13}"/>
              </a:ext>
            </a:extLst>
          </p:cNvPr>
          <p:cNvSpPr/>
          <p:nvPr/>
        </p:nvSpPr>
        <p:spPr>
          <a:xfrm flipV="1">
            <a:off x="9529868" y="1685577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13" name="Freeform: Shape 7512">
            <a:extLst>
              <a:ext uri="{FF2B5EF4-FFF2-40B4-BE49-F238E27FC236}">
                <a16:creationId xmlns:a16="http://schemas.microsoft.com/office/drawing/2014/main" id="{2D14FBAD-7DD7-C797-A8FD-CBD60260DBB6}"/>
              </a:ext>
            </a:extLst>
          </p:cNvPr>
          <p:cNvSpPr/>
          <p:nvPr/>
        </p:nvSpPr>
        <p:spPr>
          <a:xfrm flipV="1">
            <a:off x="9621730" y="1685577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12" name="Freeform: Shape 7511">
            <a:extLst>
              <a:ext uri="{FF2B5EF4-FFF2-40B4-BE49-F238E27FC236}">
                <a16:creationId xmlns:a16="http://schemas.microsoft.com/office/drawing/2014/main" id="{6AE274F0-BBB7-3A2A-4F69-06F823300C13}"/>
              </a:ext>
            </a:extLst>
          </p:cNvPr>
          <p:cNvSpPr/>
          <p:nvPr/>
        </p:nvSpPr>
        <p:spPr>
          <a:xfrm flipV="1">
            <a:off x="9713592" y="1685577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11" name="Freeform: Shape 7510">
            <a:extLst>
              <a:ext uri="{FF2B5EF4-FFF2-40B4-BE49-F238E27FC236}">
                <a16:creationId xmlns:a16="http://schemas.microsoft.com/office/drawing/2014/main" id="{13EDB041-6F51-BCE5-958F-018F69408889}"/>
              </a:ext>
            </a:extLst>
          </p:cNvPr>
          <p:cNvSpPr/>
          <p:nvPr/>
        </p:nvSpPr>
        <p:spPr>
          <a:xfrm flipV="1">
            <a:off x="9805459" y="1685577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10" name="Freeform: Shape 7509">
            <a:extLst>
              <a:ext uri="{FF2B5EF4-FFF2-40B4-BE49-F238E27FC236}">
                <a16:creationId xmlns:a16="http://schemas.microsoft.com/office/drawing/2014/main" id="{474D8EB5-57FD-FC6A-4B7A-DAF744270AE8}"/>
              </a:ext>
            </a:extLst>
          </p:cNvPr>
          <p:cNvSpPr/>
          <p:nvPr/>
        </p:nvSpPr>
        <p:spPr>
          <a:xfrm flipV="1">
            <a:off x="9897319" y="1685577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09" name="Freeform: Shape 7508">
            <a:extLst>
              <a:ext uri="{FF2B5EF4-FFF2-40B4-BE49-F238E27FC236}">
                <a16:creationId xmlns:a16="http://schemas.microsoft.com/office/drawing/2014/main" id="{B6E64648-73C9-B48D-6EE3-69D21A7AFDDA}"/>
              </a:ext>
            </a:extLst>
          </p:cNvPr>
          <p:cNvSpPr/>
          <p:nvPr/>
        </p:nvSpPr>
        <p:spPr>
          <a:xfrm flipV="1">
            <a:off x="10540361" y="1685577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6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08" name="Freeform: Shape 7507">
            <a:extLst>
              <a:ext uri="{FF2B5EF4-FFF2-40B4-BE49-F238E27FC236}">
                <a16:creationId xmlns:a16="http://schemas.microsoft.com/office/drawing/2014/main" id="{F95C70A3-514C-9E06-AB0D-226EDC6F4BAB}"/>
              </a:ext>
            </a:extLst>
          </p:cNvPr>
          <p:cNvSpPr/>
          <p:nvPr/>
        </p:nvSpPr>
        <p:spPr>
          <a:xfrm flipV="1">
            <a:off x="10632222" y="1685577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07" name="Freeform: Shape 7506">
            <a:extLst>
              <a:ext uri="{FF2B5EF4-FFF2-40B4-BE49-F238E27FC236}">
                <a16:creationId xmlns:a16="http://schemas.microsoft.com/office/drawing/2014/main" id="{D1F1E3E2-7740-899B-E979-57B6B2D0D9C8}"/>
              </a:ext>
            </a:extLst>
          </p:cNvPr>
          <p:cNvSpPr/>
          <p:nvPr/>
        </p:nvSpPr>
        <p:spPr>
          <a:xfrm flipV="1">
            <a:off x="711046" y="178011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06" name="Freeform: Shape 7505">
            <a:extLst>
              <a:ext uri="{FF2B5EF4-FFF2-40B4-BE49-F238E27FC236}">
                <a16:creationId xmlns:a16="http://schemas.microsoft.com/office/drawing/2014/main" id="{D3705887-8CA1-642A-B9F8-A0A69BC218D1}"/>
              </a:ext>
            </a:extLst>
          </p:cNvPr>
          <p:cNvSpPr/>
          <p:nvPr/>
        </p:nvSpPr>
        <p:spPr>
          <a:xfrm flipV="1">
            <a:off x="802908" y="178011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05" name="Freeform: Shape 7504">
            <a:extLst>
              <a:ext uri="{FF2B5EF4-FFF2-40B4-BE49-F238E27FC236}">
                <a16:creationId xmlns:a16="http://schemas.microsoft.com/office/drawing/2014/main" id="{1F7F7FF3-5D33-BE6E-6956-9BC31CA5E8AD}"/>
              </a:ext>
            </a:extLst>
          </p:cNvPr>
          <p:cNvSpPr/>
          <p:nvPr/>
        </p:nvSpPr>
        <p:spPr>
          <a:xfrm flipV="1">
            <a:off x="1721537" y="1780110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6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04" name="Freeform: Shape 7503">
            <a:extLst>
              <a:ext uri="{FF2B5EF4-FFF2-40B4-BE49-F238E27FC236}">
                <a16:creationId xmlns:a16="http://schemas.microsoft.com/office/drawing/2014/main" id="{2D2CCAF7-2EE6-5ACF-ACD5-FD3E6EFC31ED}"/>
              </a:ext>
            </a:extLst>
          </p:cNvPr>
          <p:cNvSpPr/>
          <p:nvPr/>
        </p:nvSpPr>
        <p:spPr>
          <a:xfrm flipV="1">
            <a:off x="1813399" y="178011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03" name="Freeform: Shape 7502">
            <a:extLst>
              <a:ext uri="{FF2B5EF4-FFF2-40B4-BE49-F238E27FC236}">
                <a16:creationId xmlns:a16="http://schemas.microsoft.com/office/drawing/2014/main" id="{60A4EAC7-85F0-47EE-7675-E2B4A01631CD}"/>
              </a:ext>
            </a:extLst>
          </p:cNvPr>
          <p:cNvSpPr/>
          <p:nvPr/>
        </p:nvSpPr>
        <p:spPr>
          <a:xfrm flipV="1">
            <a:off x="1905261" y="178011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02" name="Freeform: Shape 7501">
            <a:extLst>
              <a:ext uri="{FF2B5EF4-FFF2-40B4-BE49-F238E27FC236}">
                <a16:creationId xmlns:a16="http://schemas.microsoft.com/office/drawing/2014/main" id="{46775D40-1370-C851-031E-DC7A416346EF}"/>
              </a:ext>
            </a:extLst>
          </p:cNvPr>
          <p:cNvSpPr/>
          <p:nvPr/>
        </p:nvSpPr>
        <p:spPr>
          <a:xfrm flipV="1">
            <a:off x="1997123" y="178011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3" y="0"/>
                  <a:pt x="0" y="17368"/>
                  <a:pt x="0" y="38786"/>
                </a:cubicBezTo>
                <a:cubicBezTo>
                  <a:pt x="0" y="60205"/>
                  <a:pt x="16873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01" name="Freeform: Shape 7500">
            <a:extLst>
              <a:ext uri="{FF2B5EF4-FFF2-40B4-BE49-F238E27FC236}">
                <a16:creationId xmlns:a16="http://schemas.microsoft.com/office/drawing/2014/main" id="{51228087-0099-558C-3F86-F112DF890395}"/>
              </a:ext>
            </a:extLst>
          </p:cNvPr>
          <p:cNvSpPr/>
          <p:nvPr/>
        </p:nvSpPr>
        <p:spPr>
          <a:xfrm flipV="1">
            <a:off x="2088989" y="1780110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6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00" name="Freeform: Shape 7499">
            <a:extLst>
              <a:ext uri="{FF2B5EF4-FFF2-40B4-BE49-F238E27FC236}">
                <a16:creationId xmlns:a16="http://schemas.microsoft.com/office/drawing/2014/main" id="{F6AF096C-22AC-A46E-8164-7426D6916360}"/>
              </a:ext>
            </a:extLst>
          </p:cNvPr>
          <p:cNvSpPr/>
          <p:nvPr/>
        </p:nvSpPr>
        <p:spPr>
          <a:xfrm flipV="1">
            <a:off x="2180850" y="178011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99" name="Freeform: Shape 7498">
            <a:extLst>
              <a:ext uri="{FF2B5EF4-FFF2-40B4-BE49-F238E27FC236}">
                <a16:creationId xmlns:a16="http://schemas.microsoft.com/office/drawing/2014/main" id="{F6DF8EC2-F078-EA70-9810-269ACF32CFE1}"/>
              </a:ext>
            </a:extLst>
          </p:cNvPr>
          <p:cNvSpPr/>
          <p:nvPr/>
        </p:nvSpPr>
        <p:spPr>
          <a:xfrm flipV="1">
            <a:off x="2272712" y="178011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98" name="Freeform: Shape 7497">
            <a:extLst>
              <a:ext uri="{FF2B5EF4-FFF2-40B4-BE49-F238E27FC236}">
                <a16:creationId xmlns:a16="http://schemas.microsoft.com/office/drawing/2014/main" id="{BB7F2088-0925-F8FC-5F8F-F69773F94C91}"/>
              </a:ext>
            </a:extLst>
          </p:cNvPr>
          <p:cNvSpPr/>
          <p:nvPr/>
        </p:nvSpPr>
        <p:spPr>
          <a:xfrm flipV="1">
            <a:off x="2364575" y="178011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97" name="Freeform: Shape 7496">
            <a:extLst>
              <a:ext uri="{FF2B5EF4-FFF2-40B4-BE49-F238E27FC236}">
                <a16:creationId xmlns:a16="http://schemas.microsoft.com/office/drawing/2014/main" id="{16E1C776-613A-1BE1-2C9E-4E5A8DFB74DC}"/>
              </a:ext>
            </a:extLst>
          </p:cNvPr>
          <p:cNvSpPr/>
          <p:nvPr/>
        </p:nvSpPr>
        <p:spPr>
          <a:xfrm flipV="1">
            <a:off x="2456440" y="1780110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6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96" name="Freeform: Shape 7495">
            <a:extLst>
              <a:ext uri="{FF2B5EF4-FFF2-40B4-BE49-F238E27FC236}">
                <a16:creationId xmlns:a16="http://schemas.microsoft.com/office/drawing/2014/main" id="{B1250636-35E0-C2D9-86C0-CC619505BAA3}"/>
              </a:ext>
            </a:extLst>
          </p:cNvPr>
          <p:cNvSpPr/>
          <p:nvPr/>
        </p:nvSpPr>
        <p:spPr>
          <a:xfrm flipV="1">
            <a:off x="2548301" y="1780110"/>
            <a:ext cx="75357" cy="77573"/>
          </a:xfrm>
          <a:custGeom>
            <a:avLst/>
            <a:gdLst>
              <a:gd name="connsiteX0" fmla="*/ 37678 w 75357"/>
              <a:gd name="connsiteY0" fmla="*/ 77573 h 77573"/>
              <a:gd name="connsiteX1" fmla="*/ 75357 w 75357"/>
              <a:gd name="connsiteY1" fmla="*/ 38786 h 77573"/>
              <a:gd name="connsiteX2" fmla="*/ 37678 w 75357"/>
              <a:gd name="connsiteY2" fmla="*/ 0 h 77573"/>
              <a:gd name="connsiteX3" fmla="*/ 0 w 75357"/>
              <a:gd name="connsiteY3" fmla="*/ 38786 h 77573"/>
              <a:gd name="connsiteX4" fmla="*/ 37678 w 75357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3">
                <a:moveTo>
                  <a:pt x="37678" y="77573"/>
                </a:moveTo>
                <a:cubicBezTo>
                  <a:pt x="58485" y="77573"/>
                  <a:pt x="75357" y="60205"/>
                  <a:pt x="75357" y="38786"/>
                </a:cubicBezTo>
                <a:cubicBezTo>
                  <a:pt x="75357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95" name="Freeform: Shape 7494">
            <a:extLst>
              <a:ext uri="{FF2B5EF4-FFF2-40B4-BE49-F238E27FC236}">
                <a16:creationId xmlns:a16="http://schemas.microsoft.com/office/drawing/2014/main" id="{D72CA5AE-3E10-4327-951F-C50B9D10ABE4}"/>
              </a:ext>
            </a:extLst>
          </p:cNvPr>
          <p:cNvSpPr/>
          <p:nvPr/>
        </p:nvSpPr>
        <p:spPr>
          <a:xfrm flipV="1">
            <a:off x="2640164" y="178011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94" name="Freeform: Shape 7493">
            <a:extLst>
              <a:ext uri="{FF2B5EF4-FFF2-40B4-BE49-F238E27FC236}">
                <a16:creationId xmlns:a16="http://schemas.microsoft.com/office/drawing/2014/main" id="{0A9919A8-5E50-3526-BCD7-FC929F2C7378}"/>
              </a:ext>
            </a:extLst>
          </p:cNvPr>
          <p:cNvSpPr/>
          <p:nvPr/>
        </p:nvSpPr>
        <p:spPr>
          <a:xfrm flipV="1">
            <a:off x="2732026" y="178011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93" name="Freeform: Shape 7492">
            <a:extLst>
              <a:ext uri="{FF2B5EF4-FFF2-40B4-BE49-F238E27FC236}">
                <a16:creationId xmlns:a16="http://schemas.microsoft.com/office/drawing/2014/main" id="{FC6C05F5-808E-7EF2-40DD-A6C0CF06EA9C}"/>
              </a:ext>
            </a:extLst>
          </p:cNvPr>
          <p:cNvSpPr/>
          <p:nvPr/>
        </p:nvSpPr>
        <p:spPr>
          <a:xfrm flipV="1">
            <a:off x="2915752" y="178011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92" name="Freeform: Shape 7491">
            <a:extLst>
              <a:ext uri="{FF2B5EF4-FFF2-40B4-BE49-F238E27FC236}">
                <a16:creationId xmlns:a16="http://schemas.microsoft.com/office/drawing/2014/main" id="{8AFDC5D9-94E8-C666-5D53-D58BD8C2B3AF}"/>
              </a:ext>
            </a:extLst>
          </p:cNvPr>
          <p:cNvSpPr/>
          <p:nvPr/>
        </p:nvSpPr>
        <p:spPr>
          <a:xfrm flipV="1">
            <a:off x="3558793" y="1780110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6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91" name="Freeform: Shape 7490">
            <a:extLst>
              <a:ext uri="{FF2B5EF4-FFF2-40B4-BE49-F238E27FC236}">
                <a16:creationId xmlns:a16="http://schemas.microsoft.com/office/drawing/2014/main" id="{6E1D6C85-03FB-5A76-AB03-28E211281F63}"/>
              </a:ext>
            </a:extLst>
          </p:cNvPr>
          <p:cNvSpPr/>
          <p:nvPr/>
        </p:nvSpPr>
        <p:spPr>
          <a:xfrm flipV="1">
            <a:off x="3834379" y="178011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90" name="Freeform: Shape 7489">
            <a:extLst>
              <a:ext uri="{FF2B5EF4-FFF2-40B4-BE49-F238E27FC236}">
                <a16:creationId xmlns:a16="http://schemas.microsoft.com/office/drawing/2014/main" id="{CEAEF2B9-C353-EA31-92D5-32249F74FF55}"/>
              </a:ext>
            </a:extLst>
          </p:cNvPr>
          <p:cNvSpPr/>
          <p:nvPr/>
        </p:nvSpPr>
        <p:spPr>
          <a:xfrm flipV="1">
            <a:off x="4385556" y="178011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89" name="Freeform: Shape 7488">
            <a:extLst>
              <a:ext uri="{FF2B5EF4-FFF2-40B4-BE49-F238E27FC236}">
                <a16:creationId xmlns:a16="http://schemas.microsoft.com/office/drawing/2014/main" id="{1826031E-870A-A79E-1F78-6152CB2E589F}"/>
              </a:ext>
            </a:extLst>
          </p:cNvPr>
          <p:cNvSpPr/>
          <p:nvPr/>
        </p:nvSpPr>
        <p:spPr>
          <a:xfrm flipV="1">
            <a:off x="4477419" y="178011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4" y="77573"/>
                  <a:pt x="75356" y="60205"/>
                  <a:pt x="75356" y="38786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88" name="Freeform: Shape 7487">
            <a:extLst>
              <a:ext uri="{FF2B5EF4-FFF2-40B4-BE49-F238E27FC236}">
                <a16:creationId xmlns:a16="http://schemas.microsoft.com/office/drawing/2014/main" id="{3725B614-2A5A-35CF-A285-0A8A20F7B4F1}"/>
              </a:ext>
            </a:extLst>
          </p:cNvPr>
          <p:cNvSpPr/>
          <p:nvPr/>
        </p:nvSpPr>
        <p:spPr>
          <a:xfrm flipV="1">
            <a:off x="5212321" y="178011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87" name="Freeform: Shape 7486">
            <a:extLst>
              <a:ext uri="{FF2B5EF4-FFF2-40B4-BE49-F238E27FC236}">
                <a16:creationId xmlns:a16="http://schemas.microsoft.com/office/drawing/2014/main" id="{9107671F-2C89-7975-07B8-70C745E842E3}"/>
              </a:ext>
            </a:extLst>
          </p:cNvPr>
          <p:cNvSpPr/>
          <p:nvPr/>
        </p:nvSpPr>
        <p:spPr>
          <a:xfrm flipV="1">
            <a:off x="6130948" y="1780110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6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86" name="Freeform: Shape 7485">
            <a:extLst>
              <a:ext uri="{FF2B5EF4-FFF2-40B4-BE49-F238E27FC236}">
                <a16:creationId xmlns:a16="http://schemas.microsoft.com/office/drawing/2014/main" id="{C1A1F1AA-5AF3-CE34-484D-EBAD55525D3F}"/>
              </a:ext>
            </a:extLst>
          </p:cNvPr>
          <p:cNvSpPr/>
          <p:nvPr/>
        </p:nvSpPr>
        <p:spPr>
          <a:xfrm flipV="1">
            <a:off x="6222809" y="1780110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85" name="Freeform: Shape 7484">
            <a:extLst>
              <a:ext uri="{FF2B5EF4-FFF2-40B4-BE49-F238E27FC236}">
                <a16:creationId xmlns:a16="http://schemas.microsoft.com/office/drawing/2014/main" id="{BAA1D168-BBEC-68EC-A5A6-AE91ACE527A7}"/>
              </a:ext>
            </a:extLst>
          </p:cNvPr>
          <p:cNvSpPr/>
          <p:nvPr/>
        </p:nvSpPr>
        <p:spPr>
          <a:xfrm flipV="1">
            <a:off x="6498399" y="1780110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84" name="Freeform: Shape 7483">
            <a:extLst>
              <a:ext uri="{FF2B5EF4-FFF2-40B4-BE49-F238E27FC236}">
                <a16:creationId xmlns:a16="http://schemas.microsoft.com/office/drawing/2014/main" id="{C80BC618-240F-8ABE-A08E-B81070FAB318}"/>
              </a:ext>
            </a:extLst>
          </p:cNvPr>
          <p:cNvSpPr/>
          <p:nvPr/>
        </p:nvSpPr>
        <p:spPr>
          <a:xfrm flipV="1">
            <a:off x="6590260" y="1780110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83" name="Freeform: Shape 7482">
            <a:extLst>
              <a:ext uri="{FF2B5EF4-FFF2-40B4-BE49-F238E27FC236}">
                <a16:creationId xmlns:a16="http://schemas.microsoft.com/office/drawing/2014/main" id="{CC787F76-3551-0329-71CE-6F9E4FABF361}"/>
              </a:ext>
            </a:extLst>
          </p:cNvPr>
          <p:cNvSpPr/>
          <p:nvPr/>
        </p:nvSpPr>
        <p:spPr>
          <a:xfrm flipV="1">
            <a:off x="6682123" y="1780110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82" name="Freeform: Shape 7481">
            <a:extLst>
              <a:ext uri="{FF2B5EF4-FFF2-40B4-BE49-F238E27FC236}">
                <a16:creationId xmlns:a16="http://schemas.microsoft.com/office/drawing/2014/main" id="{40D42DFA-F2FA-6D61-821D-1CB4BDEDD839}"/>
              </a:ext>
            </a:extLst>
          </p:cNvPr>
          <p:cNvSpPr/>
          <p:nvPr/>
        </p:nvSpPr>
        <p:spPr>
          <a:xfrm flipV="1">
            <a:off x="6865850" y="1780110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6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81" name="Freeform: Shape 7480">
            <a:extLst>
              <a:ext uri="{FF2B5EF4-FFF2-40B4-BE49-F238E27FC236}">
                <a16:creationId xmlns:a16="http://schemas.microsoft.com/office/drawing/2014/main" id="{29831011-DCDB-4155-D406-AF20D70DA4AF}"/>
              </a:ext>
            </a:extLst>
          </p:cNvPr>
          <p:cNvSpPr/>
          <p:nvPr/>
        </p:nvSpPr>
        <p:spPr>
          <a:xfrm flipV="1">
            <a:off x="6957711" y="1780110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80" name="Freeform: Shape 7479">
            <a:extLst>
              <a:ext uri="{FF2B5EF4-FFF2-40B4-BE49-F238E27FC236}">
                <a16:creationId xmlns:a16="http://schemas.microsoft.com/office/drawing/2014/main" id="{DF69DE12-E8D1-8035-1B36-14BDA2EA96E7}"/>
              </a:ext>
            </a:extLst>
          </p:cNvPr>
          <p:cNvSpPr/>
          <p:nvPr/>
        </p:nvSpPr>
        <p:spPr>
          <a:xfrm flipV="1">
            <a:off x="7049574" y="1780110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79" name="Freeform: Shape 7478">
            <a:extLst>
              <a:ext uri="{FF2B5EF4-FFF2-40B4-BE49-F238E27FC236}">
                <a16:creationId xmlns:a16="http://schemas.microsoft.com/office/drawing/2014/main" id="{2EE08365-B688-6CCA-EF99-9A76E39D71AC}"/>
              </a:ext>
            </a:extLst>
          </p:cNvPr>
          <p:cNvSpPr/>
          <p:nvPr/>
        </p:nvSpPr>
        <p:spPr>
          <a:xfrm flipV="1">
            <a:off x="7141436" y="1780110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6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78" name="Freeform: Shape 7477">
            <a:extLst>
              <a:ext uri="{FF2B5EF4-FFF2-40B4-BE49-F238E27FC236}">
                <a16:creationId xmlns:a16="http://schemas.microsoft.com/office/drawing/2014/main" id="{7D80999E-B682-5694-7F49-F3D1266557CC}"/>
              </a:ext>
            </a:extLst>
          </p:cNvPr>
          <p:cNvSpPr/>
          <p:nvPr/>
        </p:nvSpPr>
        <p:spPr>
          <a:xfrm flipV="1">
            <a:off x="7233301" y="1780110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6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77" name="Freeform: Shape 7476">
            <a:extLst>
              <a:ext uri="{FF2B5EF4-FFF2-40B4-BE49-F238E27FC236}">
                <a16:creationId xmlns:a16="http://schemas.microsoft.com/office/drawing/2014/main" id="{97F4144F-48E6-3AD6-B273-EE168DF87D41}"/>
              </a:ext>
            </a:extLst>
          </p:cNvPr>
          <p:cNvSpPr/>
          <p:nvPr/>
        </p:nvSpPr>
        <p:spPr>
          <a:xfrm flipV="1">
            <a:off x="7325161" y="1780110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76" name="Freeform: Shape 7475">
            <a:extLst>
              <a:ext uri="{FF2B5EF4-FFF2-40B4-BE49-F238E27FC236}">
                <a16:creationId xmlns:a16="http://schemas.microsoft.com/office/drawing/2014/main" id="{043482E7-7610-FBBF-AE6E-D10E98630531}"/>
              </a:ext>
            </a:extLst>
          </p:cNvPr>
          <p:cNvSpPr/>
          <p:nvPr/>
        </p:nvSpPr>
        <p:spPr>
          <a:xfrm flipV="1">
            <a:off x="7417024" y="1780110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75" name="Freeform: Shape 7474">
            <a:extLst>
              <a:ext uri="{FF2B5EF4-FFF2-40B4-BE49-F238E27FC236}">
                <a16:creationId xmlns:a16="http://schemas.microsoft.com/office/drawing/2014/main" id="{38207C21-67DC-8BE7-796D-BEF4092F0D7A}"/>
              </a:ext>
            </a:extLst>
          </p:cNvPr>
          <p:cNvSpPr/>
          <p:nvPr/>
        </p:nvSpPr>
        <p:spPr>
          <a:xfrm flipV="1">
            <a:off x="7508887" y="1780110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74" name="Freeform: Shape 7473">
            <a:extLst>
              <a:ext uri="{FF2B5EF4-FFF2-40B4-BE49-F238E27FC236}">
                <a16:creationId xmlns:a16="http://schemas.microsoft.com/office/drawing/2014/main" id="{79153FDE-F319-5D34-4CB9-CED876EB0FCA}"/>
              </a:ext>
            </a:extLst>
          </p:cNvPr>
          <p:cNvSpPr/>
          <p:nvPr/>
        </p:nvSpPr>
        <p:spPr>
          <a:xfrm flipV="1">
            <a:off x="7600752" y="1780110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73" name="Freeform: Shape 7472">
            <a:extLst>
              <a:ext uri="{FF2B5EF4-FFF2-40B4-BE49-F238E27FC236}">
                <a16:creationId xmlns:a16="http://schemas.microsoft.com/office/drawing/2014/main" id="{D96254DD-71DE-205F-CC30-56857FC54173}"/>
              </a:ext>
            </a:extLst>
          </p:cNvPr>
          <p:cNvSpPr/>
          <p:nvPr/>
        </p:nvSpPr>
        <p:spPr>
          <a:xfrm flipV="1">
            <a:off x="7692612" y="1780110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72" name="Freeform: Shape 7471">
            <a:extLst>
              <a:ext uri="{FF2B5EF4-FFF2-40B4-BE49-F238E27FC236}">
                <a16:creationId xmlns:a16="http://schemas.microsoft.com/office/drawing/2014/main" id="{80018340-1713-411D-6FD3-F1AEAD37F0F5}"/>
              </a:ext>
            </a:extLst>
          </p:cNvPr>
          <p:cNvSpPr/>
          <p:nvPr/>
        </p:nvSpPr>
        <p:spPr>
          <a:xfrm flipV="1">
            <a:off x="7784476" y="1780110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71" name="Freeform: Shape 7470">
            <a:extLst>
              <a:ext uri="{FF2B5EF4-FFF2-40B4-BE49-F238E27FC236}">
                <a16:creationId xmlns:a16="http://schemas.microsoft.com/office/drawing/2014/main" id="{B0294A92-5CC1-E2E2-9B52-E6724E877C14}"/>
              </a:ext>
            </a:extLst>
          </p:cNvPr>
          <p:cNvSpPr/>
          <p:nvPr/>
        </p:nvSpPr>
        <p:spPr>
          <a:xfrm flipV="1">
            <a:off x="7876338" y="1780110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70" name="Freeform: Shape 7469">
            <a:extLst>
              <a:ext uri="{FF2B5EF4-FFF2-40B4-BE49-F238E27FC236}">
                <a16:creationId xmlns:a16="http://schemas.microsoft.com/office/drawing/2014/main" id="{4BA28654-648E-5EE2-7AD3-3A80CAA9DD28}"/>
              </a:ext>
            </a:extLst>
          </p:cNvPr>
          <p:cNvSpPr/>
          <p:nvPr/>
        </p:nvSpPr>
        <p:spPr>
          <a:xfrm flipV="1">
            <a:off x="7968203" y="1780110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6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69" name="Freeform: Shape 7468">
            <a:extLst>
              <a:ext uri="{FF2B5EF4-FFF2-40B4-BE49-F238E27FC236}">
                <a16:creationId xmlns:a16="http://schemas.microsoft.com/office/drawing/2014/main" id="{CC96869B-F1A7-0C33-AE3D-09054140A5B7}"/>
              </a:ext>
            </a:extLst>
          </p:cNvPr>
          <p:cNvSpPr/>
          <p:nvPr/>
        </p:nvSpPr>
        <p:spPr>
          <a:xfrm flipV="1">
            <a:off x="8060064" y="1780110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68" name="Freeform: Shape 7467">
            <a:extLst>
              <a:ext uri="{FF2B5EF4-FFF2-40B4-BE49-F238E27FC236}">
                <a16:creationId xmlns:a16="http://schemas.microsoft.com/office/drawing/2014/main" id="{43690D10-6D04-2528-C650-05531E854685}"/>
              </a:ext>
            </a:extLst>
          </p:cNvPr>
          <p:cNvSpPr/>
          <p:nvPr/>
        </p:nvSpPr>
        <p:spPr>
          <a:xfrm flipV="1">
            <a:off x="8151926" y="1780110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67" name="Freeform: Shape 7466">
            <a:extLst>
              <a:ext uri="{FF2B5EF4-FFF2-40B4-BE49-F238E27FC236}">
                <a16:creationId xmlns:a16="http://schemas.microsoft.com/office/drawing/2014/main" id="{A35F2CFA-EDAE-8642-3663-BE2E216401F4}"/>
              </a:ext>
            </a:extLst>
          </p:cNvPr>
          <p:cNvSpPr/>
          <p:nvPr/>
        </p:nvSpPr>
        <p:spPr>
          <a:xfrm flipV="1">
            <a:off x="8243789" y="1780110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6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66" name="Freeform: Shape 7465">
            <a:extLst>
              <a:ext uri="{FF2B5EF4-FFF2-40B4-BE49-F238E27FC236}">
                <a16:creationId xmlns:a16="http://schemas.microsoft.com/office/drawing/2014/main" id="{6A1C9FC7-C912-6B54-6EE2-C367E8DEE833}"/>
              </a:ext>
            </a:extLst>
          </p:cNvPr>
          <p:cNvSpPr/>
          <p:nvPr/>
        </p:nvSpPr>
        <p:spPr>
          <a:xfrm flipV="1">
            <a:off x="8335654" y="1780110"/>
            <a:ext cx="75354" cy="77573"/>
          </a:xfrm>
          <a:custGeom>
            <a:avLst/>
            <a:gdLst>
              <a:gd name="connsiteX0" fmla="*/ 37684 w 75354"/>
              <a:gd name="connsiteY0" fmla="*/ 77573 h 77573"/>
              <a:gd name="connsiteX1" fmla="*/ 75354 w 75354"/>
              <a:gd name="connsiteY1" fmla="*/ 38786 h 77573"/>
              <a:gd name="connsiteX2" fmla="*/ 37684 w 75354"/>
              <a:gd name="connsiteY2" fmla="*/ 0 h 77573"/>
              <a:gd name="connsiteX3" fmla="*/ 0 w 75354"/>
              <a:gd name="connsiteY3" fmla="*/ 38786 h 77573"/>
              <a:gd name="connsiteX4" fmla="*/ 37684 w 75354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4" h="77573">
                <a:moveTo>
                  <a:pt x="37684" y="77573"/>
                </a:moveTo>
                <a:cubicBezTo>
                  <a:pt x="58491" y="77573"/>
                  <a:pt x="75354" y="60205"/>
                  <a:pt x="75354" y="38786"/>
                </a:cubicBezTo>
                <a:cubicBezTo>
                  <a:pt x="75354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6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65" name="Freeform: Shape 7464">
            <a:extLst>
              <a:ext uri="{FF2B5EF4-FFF2-40B4-BE49-F238E27FC236}">
                <a16:creationId xmlns:a16="http://schemas.microsoft.com/office/drawing/2014/main" id="{5E4CBB2C-17B8-3925-7DA8-B7471CA0B34A}"/>
              </a:ext>
            </a:extLst>
          </p:cNvPr>
          <p:cNvSpPr/>
          <p:nvPr/>
        </p:nvSpPr>
        <p:spPr>
          <a:xfrm flipV="1">
            <a:off x="8427515" y="1780110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64" name="Freeform: Shape 7463">
            <a:extLst>
              <a:ext uri="{FF2B5EF4-FFF2-40B4-BE49-F238E27FC236}">
                <a16:creationId xmlns:a16="http://schemas.microsoft.com/office/drawing/2014/main" id="{CB3642DA-E981-AD04-16A0-9EBB32256AF6}"/>
              </a:ext>
            </a:extLst>
          </p:cNvPr>
          <p:cNvSpPr/>
          <p:nvPr/>
        </p:nvSpPr>
        <p:spPr>
          <a:xfrm flipV="1">
            <a:off x="8519377" y="1780110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63" name="Freeform: Shape 7462">
            <a:extLst>
              <a:ext uri="{FF2B5EF4-FFF2-40B4-BE49-F238E27FC236}">
                <a16:creationId xmlns:a16="http://schemas.microsoft.com/office/drawing/2014/main" id="{3CF77EA2-7D35-F374-86FF-FD5220F94C69}"/>
              </a:ext>
            </a:extLst>
          </p:cNvPr>
          <p:cNvSpPr/>
          <p:nvPr/>
        </p:nvSpPr>
        <p:spPr>
          <a:xfrm flipV="1">
            <a:off x="8611240" y="1780110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6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62" name="Freeform: Shape 7461">
            <a:extLst>
              <a:ext uri="{FF2B5EF4-FFF2-40B4-BE49-F238E27FC236}">
                <a16:creationId xmlns:a16="http://schemas.microsoft.com/office/drawing/2014/main" id="{AD59C594-B652-3C5A-F8F3-CBA1B060BA6A}"/>
              </a:ext>
            </a:extLst>
          </p:cNvPr>
          <p:cNvSpPr/>
          <p:nvPr/>
        </p:nvSpPr>
        <p:spPr>
          <a:xfrm flipV="1">
            <a:off x="8703106" y="1780110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6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61" name="Freeform: Shape 7460">
            <a:extLst>
              <a:ext uri="{FF2B5EF4-FFF2-40B4-BE49-F238E27FC236}">
                <a16:creationId xmlns:a16="http://schemas.microsoft.com/office/drawing/2014/main" id="{DC4EF5E2-3EDE-798A-31D2-513E169F4552}"/>
              </a:ext>
            </a:extLst>
          </p:cNvPr>
          <p:cNvSpPr/>
          <p:nvPr/>
        </p:nvSpPr>
        <p:spPr>
          <a:xfrm flipV="1">
            <a:off x="8794966" y="1780110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60" name="Freeform: Shape 7459">
            <a:extLst>
              <a:ext uri="{FF2B5EF4-FFF2-40B4-BE49-F238E27FC236}">
                <a16:creationId xmlns:a16="http://schemas.microsoft.com/office/drawing/2014/main" id="{C1FF9A3E-7EA1-F29F-E51A-4D6FF104128E}"/>
              </a:ext>
            </a:extLst>
          </p:cNvPr>
          <p:cNvSpPr/>
          <p:nvPr/>
        </p:nvSpPr>
        <p:spPr>
          <a:xfrm flipV="1">
            <a:off x="8886828" y="1780110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59" name="Freeform: Shape 7458">
            <a:extLst>
              <a:ext uri="{FF2B5EF4-FFF2-40B4-BE49-F238E27FC236}">
                <a16:creationId xmlns:a16="http://schemas.microsoft.com/office/drawing/2014/main" id="{39DD1F28-7E2E-84AE-429B-155E200871DE}"/>
              </a:ext>
            </a:extLst>
          </p:cNvPr>
          <p:cNvSpPr/>
          <p:nvPr/>
        </p:nvSpPr>
        <p:spPr>
          <a:xfrm flipV="1">
            <a:off x="8978692" y="1780110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58" name="Freeform: Shape 7457">
            <a:extLst>
              <a:ext uri="{FF2B5EF4-FFF2-40B4-BE49-F238E27FC236}">
                <a16:creationId xmlns:a16="http://schemas.microsoft.com/office/drawing/2014/main" id="{E02074D0-F9DE-602A-70BD-80F24F9AD7D2}"/>
              </a:ext>
            </a:extLst>
          </p:cNvPr>
          <p:cNvSpPr/>
          <p:nvPr/>
        </p:nvSpPr>
        <p:spPr>
          <a:xfrm flipV="1">
            <a:off x="9070557" y="1780110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57" name="Freeform: Shape 7456">
            <a:extLst>
              <a:ext uri="{FF2B5EF4-FFF2-40B4-BE49-F238E27FC236}">
                <a16:creationId xmlns:a16="http://schemas.microsoft.com/office/drawing/2014/main" id="{00CBCE97-12FA-4239-94C2-1EC6128A8F1B}"/>
              </a:ext>
            </a:extLst>
          </p:cNvPr>
          <p:cNvSpPr/>
          <p:nvPr/>
        </p:nvSpPr>
        <p:spPr>
          <a:xfrm flipV="1">
            <a:off x="9162417" y="1780110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56" name="Freeform: Shape 7455">
            <a:extLst>
              <a:ext uri="{FF2B5EF4-FFF2-40B4-BE49-F238E27FC236}">
                <a16:creationId xmlns:a16="http://schemas.microsoft.com/office/drawing/2014/main" id="{AE2F972F-3D6B-989A-F034-E39F994E84DE}"/>
              </a:ext>
            </a:extLst>
          </p:cNvPr>
          <p:cNvSpPr/>
          <p:nvPr/>
        </p:nvSpPr>
        <p:spPr>
          <a:xfrm flipV="1">
            <a:off x="9254279" y="1780110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55" name="Freeform: Shape 7454">
            <a:extLst>
              <a:ext uri="{FF2B5EF4-FFF2-40B4-BE49-F238E27FC236}">
                <a16:creationId xmlns:a16="http://schemas.microsoft.com/office/drawing/2014/main" id="{1E47E6DF-761D-2A4E-6C7A-B0817C39DCFA}"/>
              </a:ext>
            </a:extLst>
          </p:cNvPr>
          <p:cNvSpPr/>
          <p:nvPr/>
        </p:nvSpPr>
        <p:spPr>
          <a:xfrm flipV="1">
            <a:off x="9346142" y="1780110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54" name="Freeform: Shape 7453">
            <a:extLst>
              <a:ext uri="{FF2B5EF4-FFF2-40B4-BE49-F238E27FC236}">
                <a16:creationId xmlns:a16="http://schemas.microsoft.com/office/drawing/2014/main" id="{60DD79D0-230B-5691-9C49-007907ACAB77}"/>
              </a:ext>
            </a:extLst>
          </p:cNvPr>
          <p:cNvSpPr/>
          <p:nvPr/>
        </p:nvSpPr>
        <p:spPr>
          <a:xfrm flipV="1">
            <a:off x="9438007" y="1780110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6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53" name="Freeform: Shape 7452">
            <a:extLst>
              <a:ext uri="{FF2B5EF4-FFF2-40B4-BE49-F238E27FC236}">
                <a16:creationId xmlns:a16="http://schemas.microsoft.com/office/drawing/2014/main" id="{13E93A94-421C-1F21-897A-431D271BF495}"/>
              </a:ext>
            </a:extLst>
          </p:cNvPr>
          <p:cNvSpPr/>
          <p:nvPr/>
        </p:nvSpPr>
        <p:spPr>
          <a:xfrm flipV="1">
            <a:off x="9529868" y="1780110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52" name="Freeform: Shape 7451">
            <a:extLst>
              <a:ext uri="{FF2B5EF4-FFF2-40B4-BE49-F238E27FC236}">
                <a16:creationId xmlns:a16="http://schemas.microsoft.com/office/drawing/2014/main" id="{8767859A-A7E3-4579-0AB9-0912953B8102}"/>
              </a:ext>
            </a:extLst>
          </p:cNvPr>
          <p:cNvSpPr/>
          <p:nvPr/>
        </p:nvSpPr>
        <p:spPr>
          <a:xfrm flipV="1">
            <a:off x="9621730" y="1780110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51" name="Freeform: Shape 7450">
            <a:extLst>
              <a:ext uri="{FF2B5EF4-FFF2-40B4-BE49-F238E27FC236}">
                <a16:creationId xmlns:a16="http://schemas.microsoft.com/office/drawing/2014/main" id="{969A091D-747F-6F0A-8323-FCD18DF44476}"/>
              </a:ext>
            </a:extLst>
          </p:cNvPr>
          <p:cNvSpPr/>
          <p:nvPr/>
        </p:nvSpPr>
        <p:spPr>
          <a:xfrm flipV="1">
            <a:off x="9713592" y="1780110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6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50" name="Freeform: Shape 7449">
            <a:extLst>
              <a:ext uri="{FF2B5EF4-FFF2-40B4-BE49-F238E27FC236}">
                <a16:creationId xmlns:a16="http://schemas.microsoft.com/office/drawing/2014/main" id="{F48132A8-DC3E-4070-76E9-CC0090A9F7BC}"/>
              </a:ext>
            </a:extLst>
          </p:cNvPr>
          <p:cNvSpPr/>
          <p:nvPr/>
        </p:nvSpPr>
        <p:spPr>
          <a:xfrm flipV="1">
            <a:off x="9805459" y="1780110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6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49" name="Freeform: Shape 7448">
            <a:extLst>
              <a:ext uri="{FF2B5EF4-FFF2-40B4-BE49-F238E27FC236}">
                <a16:creationId xmlns:a16="http://schemas.microsoft.com/office/drawing/2014/main" id="{6CB4B1C7-B30F-E1D3-0E3A-53B6C054CCFA}"/>
              </a:ext>
            </a:extLst>
          </p:cNvPr>
          <p:cNvSpPr/>
          <p:nvPr/>
        </p:nvSpPr>
        <p:spPr>
          <a:xfrm flipV="1">
            <a:off x="9897319" y="1780110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48" name="Freeform: Shape 7447">
            <a:extLst>
              <a:ext uri="{FF2B5EF4-FFF2-40B4-BE49-F238E27FC236}">
                <a16:creationId xmlns:a16="http://schemas.microsoft.com/office/drawing/2014/main" id="{AFDF4815-9ECF-058F-EC97-7B29E95D7CC3}"/>
              </a:ext>
            </a:extLst>
          </p:cNvPr>
          <p:cNvSpPr/>
          <p:nvPr/>
        </p:nvSpPr>
        <p:spPr>
          <a:xfrm flipV="1">
            <a:off x="10540361" y="1780110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6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47" name="Freeform: Shape 7446">
            <a:extLst>
              <a:ext uri="{FF2B5EF4-FFF2-40B4-BE49-F238E27FC236}">
                <a16:creationId xmlns:a16="http://schemas.microsoft.com/office/drawing/2014/main" id="{E84F57E8-EC6C-1BE1-6476-D57084F3EFAD}"/>
              </a:ext>
            </a:extLst>
          </p:cNvPr>
          <p:cNvSpPr/>
          <p:nvPr/>
        </p:nvSpPr>
        <p:spPr>
          <a:xfrm flipV="1">
            <a:off x="10632222" y="1780110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46" name="Freeform: Shape 7445">
            <a:extLst>
              <a:ext uri="{FF2B5EF4-FFF2-40B4-BE49-F238E27FC236}">
                <a16:creationId xmlns:a16="http://schemas.microsoft.com/office/drawing/2014/main" id="{C18EA108-4F0C-0937-237C-6FB1E359F8B4}"/>
              </a:ext>
            </a:extLst>
          </p:cNvPr>
          <p:cNvSpPr/>
          <p:nvPr/>
        </p:nvSpPr>
        <p:spPr>
          <a:xfrm flipV="1">
            <a:off x="10724084" y="1780110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45" name="Freeform: Shape 7444">
            <a:extLst>
              <a:ext uri="{FF2B5EF4-FFF2-40B4-BE49-F238E27FC236}">
                <a16:creationId xmlns:a16="http://schemas.microsoft.com/office/drawing/2014/main" id="{F9C9DE92-BCAF-DC60-D10B-11C8A6FEEE47}"/>
              </a:ext>
            </a:extLst>
          </p:cNvPr>
          <p:cNvSpPr/>
          <p:nvPr/>
        </p:nvSpPr>
        <p:spPr>
          <a:xfrm flipV="1">
            <a:off x="10907813" y="1780110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6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44" name="Freeform: Shape 7443">
            <a:extLst>
              <a:ext uri="{FF2B5EF4-FFF2-40B4-BE49-F238E27FC236}">
                <a16:creationId xmlns:a16="http://schemas.microsoft.com/office/drawing/2014/main" id="{AF095C5D-95C7-46C5-FAE8-C6A030D16775}"/>
              </a:ext>
            </a:extLst>
          </p:cNvPr>
          <p:cNvSpPr/>
          <p:nvPr/>
        </p:nvSpPr>
        <p:spPr>
          <a:xfrm flipV="1">
            <a:off x="343594" y="1874642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43" name="Freeform: Shape 7442">
            <a:extLst>
              <a:ext uri="{FF2B5EF4-FFF2-40B4-BE49-F238E27FC236}">
                <a16:creationId xmlns:a16="http://schemas.microsoft.com/office/drawing/2014/main" id="{5D464E76-B2F3-DA1C-8B7A-CBC3F164903C}"/>
              </a:ext>
            </a:extLst>
          </p:cNvPr>
          <p:cNvSpPr/>
          <p:nvPr/>
        </p:nvSpPr>
        <p:spPr>
          <a:xfrm flipV="1">
            <a:off x="435457" y="1874642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4" y="77573"/>
                  <a:pt x="75356" y="60205"/>
                  <a:pt x="75356" y="38787"/>
                </a:cubicBezTo>
                <a:cubicBezTo>
                  <a:pt x="75356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42" name="Freeform: Shape 7441">
            <a:extLst>
              <a:ext uri="{FF2B5EF4-FFF2-40B4-BE49-F238E27FC236}">
                <a16:creationId xmlns:a16="http://schemas.microsoft.com/office/drawing/2014/main" id="{4FBB0E48-3E92-BE1B-FB8C-7469DDFE18B9}"/>
              </a:ext>
            </a:extLst>
          </p:cNvPr>
          <p:cNvSpPr/>
          <p:nvPr/>
        </p:nvSpPr>
        <p:spPr>
          <a:xfrm flipV="1">
            <a:off x="527319" y="1874642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41" name="Freeform: Shape 7440">
            <a:extLst>
              <a:ext uri="{FF2B5EF4-FFF2-40B4-BE49-F238E27FC236}">
                <a16:creationId xmlns:a16="http://schemas.microsoft.com/office/drawing/2014/main" id="{E02302FB-9C05-7D90-0D44-6772708E60AA}"/>
              </a:ext>
            </a:extLst>
          </p:cNvPr>
          <p:cNvSpPr/>
          <p:nvPr/>
        </p:nvSpPr>
        <p:spPr>
          <a:xfrm flipV="1">
            <a:off x="619185" y="1874642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40" name="Freeform: Shape 7439">
            <a:extLst>
              <a:ext uri="{FF2B5EF4-FFF2-40B4-BE49-F238E27FC236}">
                <a16:creationId xmlns:a16="http://schemas.microsoft.com/office/drawing/2014/main" id="{629A7845-97A5-80CE-4D84-7341F7BA8DE6}"/>
              </a:ext>
            </a:extLst>
          </p:cNvPr>
          <p:cNvSpPr/>
          <p:nvPr/>
        </p:nvSpPr>
        <p:spPr>
          <a:xfrm flipV="1">
            <a:off x="1721537" y="1874642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39" name="Freeform: Shape 7438">
            <a:extLst>
              <a:ext uri="{FF2B5EF4-FFF2-40B4-BE49-F238E27FC236}">
                <a16:creationId xmlns:a16="http://schemas.microsoft.com/office/drawing/2014/main" id="{14C31897-DD1B-8D90-DB56-45DC77E2DCD8}"/>
              </a:ext>
            </a:extLst>
          </p:cNvPr>
          <p:cNvSpPr/>
          <p:nvPr/>
        </p:nvSpPr>
        <p:spPr>
          <a:xfrm flipV="1">
            <a:off x="1813399" y="1874642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38" name="Freeform: Shape 7437">
            <a:extLst>
              <a:ext uri="{FF2B5EF4-FFF2-40B4-BE49-F238E27FC236}">
                <a16:creationId xmlns:a16="http://schemas.microsoft.com/office/drawing/2014/main" id="{6CBCBFF0-7030-E08F-0BA5-E977A9F1BA8A}"/>
              </a:ext>
            </a:extLst>
          </p:cNvPr>
          <p:cNvSpPr/>
          <p:nvPr/>
        </p:nvSpPr>
        <p:spPr>
          <a:xfrm flipV="1">
            <a:off x="1905261" y="1874642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37" name="Freeform: Shape 7436">
            <a:extLst>
              <a:ext uri="{FF2B5EF4-FFF2-40B4-BE49-F238E27FC236}">
                <a16:creationId xmlns:a16="http://schemas.microsoft.com/office/drawing/2014/main" id="{1EE9FA74-6D1E-BC3B-0C2F-672D7FB09221}"/>
              </a:ext>
            </a:extLst>
          </p:cNvPr>
          <p:cNvSpPr/>
          <p:nvPr/>
        </p:nvSpPr>
        <p:spPr>
          <a:xfrm flipV="1">
            <a:off x="1997123" y="1874642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3" y="0"/>
                  <a:pt x="0" y="17367"/>
                  <a:pt x="0" y="38787"/>
                </a:cubicBezTo>
                <a:cubicBezTo>
                  <a:pt x="0" y="60205"/>
                  <a:pt x="16873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36" name="Freeform: Shape 7435">
            <a:extLst>
              <a:ext uri="{FF2B5EF4-FFF2-40B4-BE49-F238E27FC236}">
                <a16:creationId xmlns:a16="http://schemas.microsoft.com/office/drawing/2014/main" id="{340ADCDC-19E2-865C-E13E-325638AFB249}"/>
              </a:ext>
            </a:extLst>
          </p:cNvPr>
          <p:cNvSpPr/>
          <p:nvPr/>
        </p:nvSpPr>
        <p:spPr>
          <a:xfrm flipV="1">
            <a:off x="2088989" y="1874642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35" name="Freeform: Shape 7434">
            <a:extLst>
              <a:ext uri="{FF2B5EF4-FFF2-40B4-BE49-F238E27FC236}">
                <a16:creationId xmlns:a16="http://schemas.microsoft.com/office/drawing/2014/main" id="{2EC7139D-6606-FB13-9AA7-6DAC102C2D44}"/>
              </a:ext>
            </a:extLst>
          </p:cNvPr>
          <p:cNvSpPr/>
          <p:nvPr/>
        </p:nvSpPr>
        <p:spPr>
          <a:xfrm flipV="1">
            <a:off x="2180850" y="1874642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34" name="Freeform: Shape 7433">
            <a:extLst>
              <a:ext uri="{FF2B5EF4-FFF2-40B4-BE49-F238E27FC236}">
                <a16:creationId xmlns:a16="http://schemas.microsoft.com/office/drawing/2014/main" id="{36D00EB9-8168-ECAE-DAD6-AF8298FEA5B5}"/>
              </a:ext>
            </a:extLst>
          </p:cNvPr>
          <p:cNvSpPr/>
          <p:nvPr/>
        </p:nvSpPr>
        <p:spPr>
          <a:xfrm flipV="1">
            <a:off x="2272712" y="1874642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33" name="Freeform: Shape 7432">
            <a:extLst>
              <a:ext uri="{FF2B5EF4-FFF2-40B4-BE49-F238E27FC236}">
                <a16:creationId xmlns:a16="http://schemas.microsoft.com/office/drawing/2014/main" id="{3462EA2E-052A-1C74-5354-63BEBA8F4A95}"/>
              </a:ext>
            </a:extLst>
          </p:cNvPr>
          <p:cNvSpPr/>
          <p:nvPr/>
        </p:nvSpPr>
        <p:spPr>
          <a:xfrm flipV="1">
            <a:off x="2364575" y="1874642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32" name="Freeform: Shape 7431">
            <a:extLst>
              <a:ext uri="{FF2B5EF4-FFF2-40B4-BE49-F238E27FC236}">
                <a16:creationId xmlns:a16="http://schemas.microsoft.com/office/drawing/2014/main" id="{6E1883E2-37C7-2FDF-DC24-E53E39EE0C8E}"/>
              </a:ext>
            </a:extLst>
          </p:cNvPr>
          <p:cNvSpPr/>
          <p:nvPr/>
        </p:nvSpPr>
        <p:spPr>
          <a:xfrm flipV="1">
            <a:off x="2456440" y="1874642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31" name="Freeform: Shape 7430">
            <a:extLst>
              <a:ext uri="{FF2B5EF4-FFF2-40B4-BE49-F238E27FC236}">
                <a16:creationId xmlns:a16="http://schemas.microsoft.com/office/drawing/2014/main" id="{4FA84EC5-400F-6B88-8453-1E108B8B9534}"/>
              </a:ext>
            </a:extLst>
          </p:cNvPr>
          <p:cNvSpPr/>
          <p:nvPr/>
        </p:nvSpPr>
        <p:spPr>
          <a:xfrm flipV="1">
            <a:off x="2548301" y="1874642"/>
            <a:ext cx="75357" cy="77573"/>
          </a:xfrm>
          <a:custGeom>
            <a:avLst/>
            <a:gdLst>
              <a:gd name="connsiteX0" fmla="*/ 37678 w 75357"/>
              <a:gd name="connsiteY0" fmla="*/ 77573 h 77573"/>
              <a:gd name="connsiteX1" fmla="*/ 75357 w 75357"/>
              <a:gd name="connsiteY1" fmla="*/ 38787 h 77573"/>
              <a:gd name="connsiteX2" fmla="*/ 37678 w 75357"/>
              <a:gd name="connsiteY2" fmla="*/ 0 h 77573"/>
              <a:gd name="connsiteX3" fmla="*/ 0 w 75357"/>
              <a:gd name="connsiteY3" fmla="*/ 38787 h 77573"/>
              <a:gd name="connsiteX4" fmla="*/ 37678 w 75357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3">
                <a:moveTo>
                  <a:pt x="37678" y="77573"/>
                </a:moveTo>
                <a:cubicBezTo>
                  <a:pt x="58485" y="77573"/>
                  <a:pt x="75357" y="60205"/>
                  <a:pt x="75357" y="38787"/>
                </a:cubicBezTo>
                <a:cubicBezTo>
                  <a:pt x="75357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30" name="Freeform: Shape 7429">
            <a:extLst>
              <a:ext uri="{FF2B5EF4-FFF2-40B4-BE49-F238E27FC236}">
                <a16:creationId xmlns:a16="http://schemas.microsoft.com/office/drawing/2014/main" id="{0C6BC66C-7A60-ABFC-B0BC-EFAB0D794906}"/>
              </a:ext>
            </a:extLst>
          </p:cNvPr>
          <p:cNvSpPr/>
          <p:nvPr/>
        </p:nvSpPr>
        <p:spPr>
          <a:xfrm flipV="1">
            <a:off x="2732026" y="1874642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29" name="Freeform: Shape 7428">
            <a:extLst>
              <a:ext uri="{FF2B5EF4-FFF2-40B4-BE49-F238E27FC236}">
                <a16:creationId xmlns:a16="http://schemas.microsoft.com/office/drawing/2014/main" id="{F6D65E04-1CF8-1CB4-46F4-F101F800E42A}"/>
              </a:ext>
            </a:extLst>
          </p:cNvPr>
          <p:cNvSpPr/>
          <p:nvPr/>
        </p:nvSpPr>
        <p:spPr>
          <a:xfrm flipV="1">
            <a:off x="2823891" y="1874642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28" name="Freeform: Shape 7427">
            <a:extLst>
              <a:ext uri="{FF2B5EF4-FFF2-40B4-BE49-F238E27FC236}">
                <a16:creationId xmlns:a16="http://schemas.microsoft.com/office/drawing/2014/main" id="{14ACBFEF-367E-13AD-3159-2E7826A25FD6}"/>
              </a:ext>
            </a:extLst>
          </p:cNvPr>
          <p:cNvSpPr/>
          <p:nvPr/>
        </p:nvSpPr>
        <p:spPr>
          <a:xfrm flipV="1">
            <a:off x="2915752" y="1874642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27" name="Freeform: Shape 7426">
            <a:extLst>
              <a:ext uri="{FF2B5EF4-FFF2-40B4-BE49-F238E27FC236}">
                <a16:creationId xmlns:a16="http://schemas.microsoft.com/office/drawing/2014/main" id="{B63C32A9-0110-1176-6558-C3CD9B34E16E}"/>
              </a:ext>
            </a:extLst>
          </p:cNvPr>
          <p:cNvSpPr/>
          <p:nvPr/>
        </p:nvSpPr>
        <p:spPr>
          <a:xfrm flipV="1">
            <a:off x="3558793" y="1874642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26" name="Freeform: Shape 7425">
            <a:extLst>
              <a:ext uri="{FF2B5EF4-FFF2-40B4-BE49-F238E27FC236}">
                <a16:creationId xmlns:a16="http://schemas.microsoft.com/office/drawing/2014/main" id="{8845FB17-0F8A-C4EB-8F60-AFDDC51C2ACF}"/>
              </a:ext>
            </a:extLst>
          </p:cNvPr>
          <p:cNvSpPr/>
          <p:nvPr/>
        </p:nvSpPr>
        <p:spPr>
          <a:xfrm flipV="1">
            <a:off x="3650654" y="1874642"/>
            <a:ext cx="75357" cy="77573"/>
          </a:xfrm>
          <a:custGeom>
            <a:avLst/>
            <a:gdLst>
              <a:gd name="connsiteX0" fmla="*/ 37678 w 75357"/>
              <a:gd name="connsiteY0" fmla="*/ 77573 h 77573"/>
              <a:gd name="connsiteX1" fmla="*/ 75357 w 75357"/>
              <a:gd name="connsiteY1" fmla="*/ 38787 h 77573"/>
              <a:gd name="connsiteX2" fmla="*/ 37678 w 75357"/>
              <a:gd name="connsiteY2" fmla="*/ 0 h 77573"/>
              <a:gd name="connsiteX3" fmla="*/ 0 w 75357"/>
              <a:gd name="connsiteY3" fmla="*/ 38787 h 77573"/>
              <a:gd name="connsiteX4" fmla="*/ 37678 w 75357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3">
                <a:moveTo>
                  <a:pt x="37678" y="77573"/>
                </a:moveTo>
                <a:cubicBezTo>
                  <a:pt x="58485" y="77573"/>
                  <a:pt x="75357" y="60205"/>
                  <a:pt x="75357" y="38787"/>
                </a:cubicBezTo>
                <a:cubicBezTo>
                  <a:pt x="75357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25" name="Freeform: Shape 7424">
            <a:extLst>
              <a:ext uri="{FF2B5EF4-FFF2-40B4-BE49-F238E27FC236}">
                <a16:creationId xmlns:a16="http://schemas.microsoft.com/office/drawing/2014/main" id="{46BFA771-7F0E-EFC4-72D0-02E5375EFCD3}"/>
              </a:ext>
            </a:extLst>
          </p:cNvPr>
          <p:cNvSpPr/>
          <p:nvPr/>
        </p:nvSpPr>
        <p:spPr>
          <a:xfrm flipV="1">
            <a:off x="4385556" y="1874642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24" name="Freeform: Shape 7423">
            <a:extLst>
              <a:ext uri="{FF2B5EF4-FFF2-40B4-BE49-F238E27FC236}">
                <a16:creationId xmlns:a16="http://schemas.microsoft.com/office/drawing/2014/main" id="{56248595-1D48-D0D7-BBDF-681E73975CDF}"/>
              </a:ext>
            </a:extLst>
          </p:cNvPr>
          <p:cNvSpPr/>
          <p:nvPr/>
        </p:nvSpPr>
        <p:spPr>
          <a:xfrm flipV="1">
            <a:off x="4477419" y="1874642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4" y="77573"/>
                  <a:pt x="75356" y="60205"/>
                  <a:pt x="75356" y="38787"/>
                </a:cubicBezTo>
                <a:cubicBezTo>
                  <a:pt x="75356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23" name="Freeform: Shape 7422">
            <a:extLst>
              <a:ext uri="{FF2B5EF4-FFF2-40B4-BE49-F238E27FC236}">
                <a16:creationId xmlns:a16="http://schemas.microsoft.com/office/drawing/2014/main" id="{7D6245B8-C93A-06E4-DB66-B7F531A18DC5}"/>
              </a:ext>
            </a:extLst>
          </p:cNvPr>
          <p:cNvSpPr/>
          <p:nvPr/>
        </p:nvSpPr>
        <p:spPr>
          <a:xfrm flipV="1">
            <a:off x="6039082" y="1874642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7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22" name="Freeform: Shape 7421">
            <a:extLst>
              <a:ext uri="{FF2B5EF4-FFF2-40B4-BE49-F238E27FC236}">
                <a16:creationId xmlns:a16="http://schemas.microsoft.com/office/drawing/2014/main" id="{46E19CBD-E0F1-1D62-A617-EA1B18B77266}"/>
              </a:ext>
            </a:extLst>
          </p:cNvPr>
          <p:cNvSpPr/>
          <p:nvPr/>
        </p:nvSpPr>
        <p:spPr>
          <a:xfrm flipV="1">
            <a:off x="6130948" y="1874642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7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21" name="Freeform: Shape 7420">
            <a:extLst>
              <a:ext uri="{FF2B5EF4-FFF2-40B4-BE49-F238E27FC236}">
                <a16:creationId xmlns:a16="http://schemas.microsoft.com/office/drawing/2014/main" id="{E6766AE7-4376-BCFE-9B9C-169B3761E4FD}"/>
              </a:ext>
            </a:extLst>
          </p:cNvPr>
          <p:cNvSpPr/>
          <p:nvPr/>
        </p:nvSpPr>
        <p:spPr>
          <a:xfrm flipV="1">
            <a:off x="6222809" y="1874642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20" name="Freeform: Shape 7419">
            <a:extLst>
              <a:ext uri="{FF2B5EF4-FFF2-40B4-BE49-F238E27FC236}">
                <a16:creationId xmlns:a16="http://schemas.microsoft.com/office/drawing/2014/main" id="{50BCEED4-B551-5272-74D3-CBA7A89C61EF}"/>
              </a:ext>
            </a:extLst>
          </p:cNvPr>
          <p:cNvSpPr/>
          <p:nvPr/>
        </p:nvSpPr>
        <p:spPr>
          <a:xfrm flipV="1">
            <a:off x="6406534" y="1874642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19" name="Freeform: Shape 7418">
            <a:extLst>
              <a:ext uri="{FF2B5EF4-FFF2-40B4-BE49-F238E27FC236}">
                <a16:creationId xmlns:a16="http://schemas.microsoft.com/office/drawing/2014/main" id="{E83C9BD1-8839-66E6-47DE-ED4BA95B2ABD}"/>
              </a:ext>
            </a:extLst>
          </p:cNvPr>
          <p:cNvSpPr/>
          <p:nvPr/>
        </p:nvSpPr>
        <p:spPr>
          <a:xfrm flipV="1">
            <a:off x="6682123" y="1874642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18" name="Freeform: Shape 7417">
            <a:extLst>
              <a:ext uri="{FF2B5EF4-FFF2-40B4-BE49-F238E27FC236}">
                <a16:creationId xmlns:a16="http://schemas.microsoft.com/office/drawing/2014/main" id="{4A38CF41-B223-BDED-C1F0-AFC8D4C7195A}"/>
              </a:ext>
            </a:extLst>
          </p:cNvPr>
          <p:cNvSpPr/>
          <p:nvPr/>
        </p:nvSpPr>
        <p:spPr>
          <a:xfrm flipV="1">
            <a:off x="6865850" y="1874642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7 h 77573"/>
              <a:gd name="connsiteX2" fmla="*/ 37685 w 75355"/>
              <a:gd name="connsiteY2" fmla="*/ 0 h 77573"/>
              <a:gd name="connsiteX3" fmla="*/ 0 w 75355"/>
              <a:gd name="connsiteY3" fmla="*/ 38787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7"/>
                </a:cubicBezTo>
                <a:cubicBezTo>
                  <a:pt x="75355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17" name="Freeform: Shape 7416">
            <a:extLst>
              <a:ext uri="{FF2B5EF4-FFF2-40B4-BE49-F238E27FC236}">
                <a16:creationId xmlns:a16="http://schemas.microsoft.com/office/drawing/2014/main" id="{F1345CB2-C7D0-ACD6-79F0-25F51FE90658}"/>
              </a:ext>
            </a:extLst>
          </p:cNvPr>
          <p:cNvSpPr/>
          <p:nvPr/>
        </p:nvSpPr>
        <p:spPr>
          <a:xfrm flipV="1">
            <a:off x="6957711" y="1874642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16" name="Freeform: Shape 7415">
            <a:extLst>
              <a:ext uri="{FF2B5EF4-FFF2-40B4-BE49-F238E27FC236}">
                <a16:creationId xmlns:a16="http://schemas.microsoft.com/office/drawing/2014/main" id="{F56335F2-6181-244A-92A1-A56F3D9B214F}"/>
              </a:ext>
            </a:extLst>
          </p:cNvPr>
          <p:cNvSpPr/>
          <p:nvPr/>
        </p:nvSpPr>
        <p:spPr>
          <a:xfrm flipV="1">
            <a:off x="7049574" y="1874642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15" name="Freeform: Shape 7414">
            <a:extLst>
              <a:ext uri="{FF2B5EF4-FFF2-40B4-BE49-F238E27FC236}">
                <a16:creationId xmlns:a16="http://schemas.microsoft.com/office/drawing/2014/main" id="{3087DF2F-F52B-47A9-9BA5-7DBED97C85C3}"/>
              </a:ext>
            </a:extLst>
          </p:cNvPr>
          <p:cNvSpPr/>
          <p:nvPr/>
        </p:nvSpPr>
        <p:spPr>
          <a:xfrm flipV="1">
            <a:off x="7141436" y="1874642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7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14" name="Freeform: Shape 7413">
            <a:extLst>
              <a:ext uri="{FF2B5EF4-FFF2-40B4-BE49-F238E27FC236}">
                <a16:creationId xmlns:a16="http://schemas.microsoft.com/office/drawing/2014/main" id="{C56F59B4-EF2B-C334-C4DC-1FF83B9F5EAC}"/>
              </a:ext>
            </a:extLst>
          </p:cNvPr>
          <p:cNvSpPr/>
          <p:nvPr/>
        </p:nvSpPr>
        <p:spPr>
          <a:xfrm flipV="1">
            <a:off x="7233301" y="1874642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7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13" name="Freeform: Shape 7412">
            <a:extLst>
              <a:ext uri="{FF2B5EF4-FFF2-40B4-BE49-F238E27FC236}">
                <a16:creationId xmlns:a16="http://schemas.microsoft.com/office/drawing/2014/main" id="{5D3E4228-890D-27EF-1A96-A21AE83D2062}"/>
              </a:ext>
            </a:extLst>
          </p:cNvPr>
          <p:cNvSpPr/>
          <p:nvPr/>
        </p:nvSpPr>
        <p:spPr>
          <a:xfrm flipV="1">
            <a:off x="7325161" y="1874642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12" name="Freeform: Shape 7411">
            <a:extLst>
              <a:ext uri="{FF2B5EF4-FFF2-40B4-BE49-F238E27FC236}">
                <a16:creationId xmlns:a16="http://schemas.microsoft.com/office/drawing/2014/main" id="{D246F635-C297-C935-6066-31625D75588E}"/>
              </a:ext>
            </a:extLst>
          </p:cNvPr>
          <p:cNvSpPr/>
          <p:nvPr/>
        </p:nvSpPr>
        <p:spPr>
          <a:xfrm flipV="1">
            <a:off x="7417024" y="1874642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11" name="Freeform: Shape 7410">
            <a:extLst>
              <a:ext uri="{FF2B5EF4-FFF2-40B4-BE49-F238E27FC236}">
                <a16:creationId xmlns:a16="http://schemas.microsoft.com/office/drawing/2014/main" id="{AE63E89F-6242-9931-155D-3A8003BA1E9C}"/>
              </a:ext>
            </a:extLst>
          </p:cNvPr>
          <p:cNvSpPr/>
          <p:nvPr/>
        </p:nvSpPr>
        <p:spPr>
          <a:xfrm flipV="1">
            <a:off x="7508887" y="1874642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10" name="Freeform: Shape 7409">
            <a:extLst>
              <a:ext uri="{FF2B5EF4-FFF2-40B4-BE49-F238E27FC236}">
                <a16:creationId xmlns:a16="http://schemas.microsoft.com/office/drawing/2014/main" id="{447381BD-E901-3A8F-BB6D-8082A3F55021}"/>
              </a:ext>
            </a:extLst>
          </p:cNvPr>
          <p:cNvSpPr/>
          <p:nvPr/>
        </p:nvSpPr>
        <p:spPr>
          <a:xfrm flipV="1">
            <a:off x="7600752" y="1874642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09" name="Freeform: Shape 7408">
            <a:extLst>
              <a:ext uri="{FF2B5EF4-FFF2-40B4-BE49-F238E27FC236}">
                <a16:creationId xmlns:a16="http://schemas.microsoft.com/office/drawing/2014/main" id="{29277223-B00C-AB41-489C-A46820A1F47C}"/>
              </a:ext>
            </a:extLst>
          </p:cNvPr>
          <p:cNvSpPr/>
          <p:nvPr/>
        </p:nvSpPr>
        <p:spPr>
          <a:xfrm flipV="1">
            <a:off x="7692612" y="1874642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08" name="Freeform: Shape 7407">
            <a:extLst>
              <a:ext uri="{FF2B5EF4-FFF2-40B4-BE49-F238E27FC236}">
                <a16:creationId xmlns:a16="http://schemas.microsoft.com/office/drawing/2014/main" id="{C8905877-A92E-9A6D-E86B-8756FCC4D36C}"/>
              </a:ext>
            </a:extLst>
          </p:cNvPr>
          <p:cNvSpPr/>
          <p:nvPr/>
        </p:nvSpPr>
        <p:spPr>
          <a:xfrm flipV="1">
            <a:off x="7784476" y="1874642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07" name="Freeform: Shape 7406">
            <a:extLst>
              <a:ext uri="{FF2B5EF4-FFF2-40B4-BE49-F238E27FC236}">
                <a16:creationId xmlns:a16="http://schemas.microsoft.com/office/drawing/2014/main" id="{2974D893-976E-0423-B324-75421E0AED35}"/>
              </a:ext>
            </a:extLst>
          </p:cNvPr>
          <p:cNvSpPr/>
          <p:nvPr/>
        </p:nvSpPr>
        <p:spPr>
          <a:xfrm flipV="1">
            <a:off x="7876338" y="1874642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06" name="Freeform: Shape 7405">
            <a:extLst>
              <a:ext uri="{FF2B5EF4-FFF2-40B4-BE49-F238E27FC236}">
                <a16:creationId xmlns:a16="http://schemas.microsoft.com/office/drawing/2014/main" id="{D58B47DE-77AA-C9F9-4454-40CFD94D4FEF}"/>
              </a:ext>
            </a:extLst>
          </p:cNvPr>
          <p:cNvSpPr/>
          <p:nvPr/>
        </p:nvSpPr>
        <p:spPr>
          <a:xfrm flipV="1">
            <a:off x="7968203" y="1874642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7 h 77573"/>
              <a:gd name="connsiteX2" fmla="*/ 37685 w 75355"/>
              <a:gd name="connsiteY2" fmla="*/ 0 h 77573"/>
              <a:gd name="connsiteX3" fmla="*/ 0 w 75355"/>
              <a:gd name="connsiteY3" fmla="*/ 38787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7"/>
                </a:cubicBezTo>
                <a:cubicBezTo>
                  <a:pt x="75355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05" name="Freeform: Shape 7404">
            <a:extLst>
              <a:ext uri="{FF2B5EF4-FFF2-40B4-BE49-F238E27FC236}">
                <a16:creationId xmlns:a16="http://schemas.microsoft.com/office/drawing/2014/main" id="{1A48D0E9-D471-64A2-D8D7-F0EFE138736B}"/>
              </a:ext>
            </a:extLst>
          </p:cNvPr>
          <p:cNvSpPr/>
          <p:nvPr/>
        </p:nvSpPr>
        <p:spPr>
          <a:xfrm flipV="1">
            <a:off x="8060064" y="1874642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04" name="Freeform: Shape 7403">
            <a:extLst>
              <a:ext uri="{FF2B5EF4-FFF2-40B4-BE49-F238E27FC236}">
                <a16:creationId xmlns:a16="http://schemas.microsoft.com/office/drawing/2014/main" id="{84F40A01-8A8C-11E2-4B83-2B442EB3F3C1}"/>
              </a:ext>
            </a:extLst>
          </p:cNvPr>
          <p:cNvSpPr/>
          <p:nvPr/>
        </p:nvSpPr>
        <p:spPr>
          <a:xfrm flipV="1">
            <a:off x="8151926" y="1874642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03" name="Freeform: Shape 7402">
            <a:extLst>
              <a:ext uri="{FF2B5EF4-FFF2-40B4-BE49-F238E27FC236}">
                <a16:creationId xmlns:a16="http://schemas.microsoft.com/office/drawing/2014/main" id="{BE5702F7-9BBA-00B7-2BDE-F6BA63BE2480}"/>
              </a:ext>
            </a:extLst>
          </p:cNvPr>
          <p:cNvSpPr/>
          <p:nvPr/>
        </p:nvSpPr>
        <p:spPr>
          <a:xfrm flipV="1">
            <a:off x="8243789" y="1874642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7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02" name="Freeform: Shape 7401">
            <a:extLst>
              <a:ext uri="{FF2B5EF4-FFF2-40B4-BE49-F238E27FC236}">
                <a16:creationId xmlns:a16="http://schemas.microsoft.com/office/drawing/2014/main" id="{D1315A56-B2BC-13A7-AB59-FDA132000E9F}"/>
              </a:ext>
            </a:extLst>
          </p:cNvPr>
          <p:cNvSpPr/>
          <p:nvPr/>
        </p:nvSpPr>
        <p:spPr>
          <a:xfrm flipV="1">
            <a:off x="8335654" y="1874642"/>
            <a:ext cx="75354" cy="77573"/>
          </a:xfrm>
          <a:custGeom>
            <a:avLst/>
            <a:gdLst>
              <a:gd name="connsiteX0" fmla="*/ 37684 w 75354"/>
              <a:gd name="connsiteY0" fmla="*/ 77573 h 77573"/>
              <a:gd name="connsiteX1" fmla="*/ 75354 w 75354"/>
              <a:gd name="connsiteY1" fmla="*/ 38787 h 77573"/>
              <a:gd name="connsiteX2" fmla="*/ 37684 w 75354"/>
              <a:gd name="connsiteY2" fmla="*/ 0 h 77573"/>
              <a:gd name="connsiteX3" fmla="*/ 0 w 75354"/>
              <a:gd name="connsiteY3" fmla="*/ 38787 h 77573"/>
              <a:gd name="connsiteX4" fmla="*/ 37684 w 75354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4" h="77573">
                <a:moveTo>
                  <a:pt x="37684" y="77573"/>
                </a:moveTo>
                <a:cubicBezTo>
                  <a:pt x="58491" y="77573"/>
                  <a:pt x="75354" y="60205"/>
                  <a:pt x="75354" y="38787"/>
                </a:cubicBezTo>
                <a:cubicBezTo>
                  <a:pt x="75354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7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01" name="Freeform: Shape 7400">
            <a:extLst>
              <a:ext uri="{FF2B5EF4-FFF2-40B4-BE49-F238E27FC236}">
                <a16:creationId xmlns:a16="http://schemas.microsoft.com/office/drawing/2014/main" id="{7EC0FFE4-AE0E-EAB3-FF69-6434D5C66FB5}"/>
              </a:ext>
            </a:extLst>
          </p:cNvPr>
          <p:cNvSpPr/>
          <p:nvPr/>
        </p:nvSpPr>
        <p:spPr>
          <a:xfrm flipV="1">
            <a:off x="8427515" y="1874642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00" name="Freeform: Shape 7399">
            <a:extLst>
              <a:ext uri="{FF2B5EF4-FFF2-40B4-BE49-F238E27FC236}">
                <a16:creationId xmlns:a16="http://schemas.microsoft.com/office/drawing/2014/main" id="{D02942F6-181F-AB18-5DCE-C68FAFAE4A6F}"/>
              </a:ext>
            </a:extLst>
          </p:cNvPr>
          <p:cNvSpPr/>
          <p:nvPr/>
        </p:nvSpPr>
        <p:spPr>
          <a:xfrm flipV="1">
            <a:off x="8519377" y="1874642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99" name="Freeform: Shape 7398">
            <a:extLst>
              <a:ext uri="{FF2B5EF4-FFF2-40B4-BE49-F238E27FC236}">
                <a16:creationId xmlns:a16="http://schemas.microsoft.com/office/drawing/2014/main" id="{8B7F8C45-3B1D-670D-A44D-3AB0533DD994}"/>
              </a:ext>
            </a:extLst>
          </p:cNvPr>
          <p:cNvSpPr/>
          <p:nvPr/>
        </p:nvSpPr>
        <p:spPr>
          <a:xfrm flipV="1">
            <a:off x="8611240" y="1874642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7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98" name="Freeform: Shape 7397">
            <a:extLst>
              <a:ext uri="{FF2B5EF4-FFF2-40B4-BE49-F238E27FC236}">
                <a16:creationId xmlns:a16="http://schemas.microsoft.com/office/drawing/2014/main" id="{132EB25A-D583-D87C-AA47-11A580DC550E}"/>
              </a:ext>
            </a:extLst>
          </p:cNvPr>
          <p:cNvSpPr/>
          <p:nvPr/>
        </p:nvSpPr>
        <p:spPr>
          <a:xfrm flipV="1">
            <a:off x="8703106" y="1874642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7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97" name="Freeform: Shape 7396">
            <a:extLst>
              <a:ext uri="{FF2B5EF4-FFF2-40B4-BE49-F238E27FC236}">
                <a16:creationId xmlns:a16="http://schemas.microsoft.com/office/drawing/2014/main" id="{5A77F60A-ACC2-D63B-4F7E-77FBAB636ACF}"/>
              </a:ext>
            </a:extLst>
          </p:cNvPr>
          <p:cNvSpPr/>
          <p:nvPr/>
        </p:nvSpPr>
        <p:spPr>
          <a:xfrm flipV="1">
            <a:off x="8794966" y="1874642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96" name="Freeform: Shape 7395">
            <a:extLst>
              <a:ext uri="{FF2B5EF4-FFF2-40B4-BE49-F238E27FC236}">
                <a16:creationId xmlns:a16="http://schemas.microsoft.com/office/drawing/2014/main" id="{D60DA437-5C18-C54E-EF2B-46C1B3FAF82D}"/>
              </a:ext>
            </a:extLst>
          </p:cNvPr>
          <p:cNvSpPr/>
          <p:nvPr/>
        </p:nvSpPr>
        <p:spPr>
          <a:xfrm flipV="1">
            <a:off x="8886828" y="1874642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95" name="Freeform: Shape 7394">
            <a:extLst>
              <a:ext uri="{FF2B5EF4-FFF2-40B4-BE49-F238E27FC236}">
                <a16:creationId xmlns:a16="http://schemas.microsoft.com/office/drawing/2014/main" id="{74219791-4B0D-CEB5-1663-A94B5233C8A5}"/>
              </a:ext>
            </a:extLst>
          </p:cNvPr>
          <p:cNvSpPr/>
          <p:nvPr/>
        </p:nvSpPr>
        <p:spPr>
          <a:xfrm flipV="1">
            <a:off x="8978692" y="1874642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94" name="Freeform: Shape 7393">
            <a:extLst>
              <a:ext uri="{FF2B5EF4-FFF2-40B4-BE49-F238E27FC236}">
                <a16:creationId xmlns:a16="http://schemas.microsoft.com/office/drawing/2014/main" id="{04911A45-E73C-409E-D941-B00052339499}"/>
              </a:ext>
            </a:extLst>
          </p:cNvPr>
          <p:cNvSpPr/>
          <p:nvPr/>
        </p:nvSpPr>
        <p:spPr>
          <a:xfrm flipV="1">
            <a:off x="9070557" y="1874642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7 h 77573"/>
              <a:gd name="connsiteX2" fmla="*/ 37685 w 75355"/>
              <a:gd name="connsiteY2" fmla="*/ 0 h 77573"/>
              <a:gd name="connsiteX3" fmla="*/ 0 w 75355"/>
              <a:gd name="connsiteY3" fmla="*/ 38787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93" name="Freeform: Shape 7392">
            <a:extLst>
              <a:ext uri="{FF2B5EF4-FFF2-40B4-BE49-F238E27FC236}">
                <a16:creationId xmlns:a16="http://schemas.microsoft.com/office/drawing/2014/main" id="{D20B4823-A95C-57AF-9818-0916AC63B662}"/>
              </a:ext>
            </a:extLst>
          </p:cNvPr>
          <p:cNvSpPr/>
          <p:nvPr/>
        </p:nvSpPr>
        <p:spPr>
          <a:xfrm flipV="1">
            <a:off x="9162417" y="1874642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92" name="Freeform: Shape 7391">
            <a:extLst>
              <a:ext uri="{FF2B5EF4-FFF2-40B4-BE49-F238E27FC236}">
                <a16:creationId xmlns:a16="http://schemas.microsoft.com/office/drawing/2014/main" id="{9DE84FF9-6476-F683-2C19-D9B9AEE1A358}"/>
              </a:ext>
            </a:extLst>
          </p:cNvPr>
          <p:cNvSpPr/>
          <p:nvPr/>
        </p:nvSpPr>
        <p:spPr>
          <a:xfrm flipV="1">
            <a:off x="9254279" y="1874642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91" name="Freeform: Shape 7390">
            <a:extLst>
              <a:ext uri="{FF2B5EF4-FFF2-40B4-BE49-F238E27FC236}">
                <a16:creationId xmlns:a16="http://schemas.microsoft.com/office/drawing/2014/main" id="{279B3DD8-BD6A-9F7C-CB1E-0B1F9B678B82}"/>
              </a:ext>
            </a:extLst>
          </p:cNvPr>
          <p:cNvSpPr/>
          <p:nvPr/>
        </p:nvSpPr>
        <p:spPr>
          <a:xfrm flipV="1">
            <a:off x="9346142" y="1874642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90" name="Freeform: Shape 7389">
            <a:extLst>
              <a:ext uri="{FF2B5EF4-FFF2-40B4-BE49-F238E27FC236}">
                <a16:creationId xmlns:a16="http://schemas.microsoft.com/office/drawing/2014/main" id="{D301F4C9-E2C6-98C0-A5D9-AE999995CE08}"/>
              </a:ext>
            </a:extLst>
          </p:cNvPr>
          <p:cNvSpPr/>
          <p:nvPr/>
        </p:nvSpPr>
        <p:spPr>
          <a:xfrm flipV="1">
            <a:off x="9438007" y="1874642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7 h 77573"/>
              <a:gd name="connsiteX2" fmla="*/ 37685 w 75355"/>
              <a:gd name="connsiteY2" fmla="*/ 0 h 77573"/>
              <a:gd name="connsiteX3" fmla="*/ 0 w 75355"/>
              <a:gd name="connsiteY3" fmla="*/ 38787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7"/>
                </a:cubicBezTo>
                <a:cubicBezTo>
                  <a:pt x="75355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89" name="Freeform: Shape 7388">
            <a:extLst>
              <a:ext uri="{FF2B5EF4-FFF2-40B4-BE49-F238E27FC236}">
                <a16:creationId xmlns:a16="http://schemas.microsoft.com/office/drawing/2014/main" id="{2C822A52-F70F-5CAA-6C09-B55C136274B7}"/>
              </a:ext>
            </a:extLst>
          </p:cNvPr>
          <p:cNvSpPr/>
          <p:nvPr/>
        </p:nvSpPr>
        <p:spPr>
          <a:xfrm flipV="1">
            <a:off x="9529868" y="1874642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88" name="Freeform: Shape 7387">
            <a:extLst>
              <a:ext uri="{FF2B5EF4-FFF2-40B4-BE49-F238E27FC236}">
                <a16:creationId xmlns:a16="http://schemas.microsoft.com/office/drawing/2014/main" id="{09505445-24DA-40BE-BCC2-F61C4013A19F}"/>
              </a:ext>
            </a:extLst>
          </p:cNvPr>
          <p:cNvSpPr/>
          <p:nvPr/>
        </p:nvSpPr>
        <p:spPr>
          <a:xfrm flipV="1">
            <a:off x="9621730" y="1874642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87" name="Freeform: Shape 7386">
            <a:extLst>
              <a:ext uri="{FF2B5EF4-FFF2-40B4-BE49-F238E27FC236}">
                <a16:creationId xmlns:a16="http://schemas.microsoft.com/office/drawing/2014/main" id="{DD83B323-7FD0-FA6A-1AFE-A715D300F23C}"/>
              </a:ext>
            </a:extLst>
          </p:cNvPr>
          <p:cNvSpPr/>
          <p:nvPr/>
        </p:nvSpPr>
        <p:spPr>
          <a:xfrm flipV="1">
            <a:off x="9713592" y="1874642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7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86" name="Freeform: Shape 7385">
            <a:extLst>
              <a:ext uri="{FF2B5EF4-FFF2-40B4-BE49-F238E27FC236}">
                <a16:creationId xmlns:a16="http://schemas.microsoft.com/office/drawing/2014/main" id="{A1DB1D9C-19F8-59E0-240A-D4EEF1B40857}"/>
              </a:ext>
            </a:extLst>
          </p:cNvPr>
          <p:cNvSpPr/>
          <p:nvPr/>
        </p:nvSpPr>
        <p:spPr>
          <a:xfrm flipV="1">
            <a:off x="9805459" y="1874642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7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85" name="Freeform: Shape 7384">
            <a:extLst>
              <a:ext uri="{FF2B5EF4-FFF2-40B4-BE49-F238E27FC236}">
                <a16:creationId xmlns:a16="http://schemas.microsoft.com/office/drawing/2014/main" id="{8D8E8361-1851-6F18-C25A-41B11ACCE631}"/>
              </a:ext>
            </a:extLst>
          </p:cNvPr>
          <p:cNvSpPr/>
          <p:nvPr/>
        </p:nvSpPr>
        <p:spPr>
          <a:xfrm flipV="1">
            <a:off x="9897319" y="1874642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84" name="Freeform: Shape 7383">
            <a:extLst>
              <a:ext uri="{FF2B5EF4-FFF2-40B4-BE49-F238E27FC236}">
                <a16:creationId xmlns:a16="http://schemas.microsoft.com/office/drawing/2014/main" id="{83D7FC15-559C-C851-2500-F7A030BD48B6}"/>
              </a:ext>
            </a:extLst>
          </p:cNvPr>
          <p:cNvSpPr/>
          <p:nvPr/>
        </p:nvSpPr>
        <p:spPr>
          <a:xfrm flipV="1">
            <a:off x="10632222" y="1874642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83" name="Freeform: Shape 7382">
            <a:extLst>
              <a:ext uri="{FF2B5EF4-FFF2-40B4-BE49-F238E27FC236}">
                <a16:creationId xmlns:a16="http://schemas.microsoft.com/office/drawing/2014/main" id="{2703A3CE-B691-D6AD-CE49-BB218E34D115}"/>
              </a:ext>
            </a:extLst>
          </p:cNvPr>
          <p:cNvSpPr/>
          <p:nvPr/>
        </p:nvSpPr>
        <p:spPr>
          <a:xfrm flipV="1">
            <a:off x="1813399" y="1969169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82" name="Freeform: Shape 7381">
            <a:extLst>
              <a:ext uri="{FF2B5EF4-FFF2-40B4-BE49-F238E27FC236}">
                <a16:creationId xmlns:a16="http://schemas.microsoft.com/office/drawing/2014/main" id="{BAD24E6A-4837-C3E7-59CB-B598055A6F92}"/>
              </a:ext>
            </a:extLst>
          </p:cNvPr>
          <p:cNvSpPr/>
          <p:nvPr/>
        </p:nvSpPr>
        <p:spPr>
          <a:xfrm flipV="1">
            <a:off x="1905261" y="1969169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81" name="Freeform: Shape 7380">
            <a:extLst>
              <a:ext uri="{FF2B5EF4-FFF2-40B4-BE49-F238E27FC236}">
                <a16:creationId xmlns:a16="http://schemas.microsoft.com/office/drawing/2014/main" id="{9B9B401D-50F1-F5E2-E150-5E814F151E65}"/>
              </a:ext>
            </a:extLst>
          </p:cNvPr>
          <p:cNvSpPr/>
          <p:nvPr/>
        </p:nvSpPr>
        <p:spPr>
          <a:xfrm flipV="1">
            <a:off x="1997123" y="1969169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3" y="0"/>
                  <a:pt x="0" y="17367"/>
                  <a:pt x="0" y="38787"/>
                </a:cubicBezTo>
                <a:cubicBezTo>
                  <a:pt x="0" y="60206"/>
                  <a:pt x="16873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80" name="Freeform: Shape 7379">
            <a:extLst>
              <a:ext uri="{FF2B5EF4-FFF2-40B4-BE49-F238E27FC236}">
                <a16:creationId xmlns:a16="http://schemas.microsoft.com/office/drawing/2014/main" id="{0AFB4454-32D7-7650-251E-7B8C7C7DB648}"/>
              </a:ext>
            </a:extLst>
          </p:cNvPr>
          <p:cNvSpPr/>
          <p:nvPr/>
        </p:nvSpPr>
        <p:spPr>
          <a:xfrm flipV="1">
            <a:off x="2088989" y="1969169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79" name="Freeform: Shape 7378">
            <a:extLst>
              <a:ext uri="{FF2B5EF4-FFF2-40B4-BE49-F238E27FC236}">
                <a16:creationId xmlns:a16="http://schemas.microsoft.com/office/drawing/2014/main" id="{57508DF4-36B0-DAE4-49E7-BB63D01AF84C}"/>
              </a:ext>
            </a:extLst>
          </p:cNvPr>
          <p:cNvSpPr/>
          <p:nvPr/>
        </p:nvSpPr>
        <p:spPr>
          <a:xfrm flipV="1">
            <a:off x="2180850" y="1969169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78" name="Freeform: Shape 7377">
            <a:extLst>
              <a:ext uri="{FF2B5EF4-FFF2-40B4-BE49-F238E27FC236}">
                <a16:creationId xmlns:a16="http://schemas.microsoft.com/office/drawing/2014/main" id="{3EA57E81-685B-6C79-4254-2D7B02C62C78}"/>
              </a:ext>
            </a:extLst>
          </p:cNvPr>
          <p:cNvSpPr/>
          <p:nvPr/>
        </p:nvSpPr>
        <p:spPr>
          <a:xfrm flipV="1">
            <a:off x="2272712" y="1969169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77" name="Freeform: Shape 7376">
            <a:extLst>
              <a:ext uri="{FF2B5EF4-FFF2-40B4-BE49-F238E27FC236}">
                <a16:creationId xmlns:a16="http://schemas.microsoft.com/office/drawing/2014/main" id="{EF79FFB0-BF73-F550-130D-529309155B60}"/>
              </a:ext>
            </a:extLst>
          </p:cNvPr>
          <p:cNvSpPr/>
          <p:nvPr/>
        </p:nvSpPr>
        <p:spPr>
          <a:xfrm flipV="1">
            <a:off x="2364575" y="1969169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76" name="Freeform: Shape 7375">
            <a:extLst>
              <a:ext uri="{FF2B5EF4-FFF2-40B4-BE49-F238E27FC236}">
                <a16:creationId xmlns:a16="http://schemas.microsoft.com/office/drawing/2014/main" id="{263460FA-106C-E688-25E6-5D57FCCBBD13}"/>
              </a:ext>
            </a:extLst>
          </p:cNvPr>
          <p:cNvSpPr/>
          <p:nvPr/>
        </p:nvSpPr>
        <p:spPr>
          <a:xfrm flipV="1">
            <a:off x="2456440" y="1969169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75" name="Freeform: Shape 7374">
            <a:extLst>
              <a:ext uri="{FF2B5EF4-FFF2-40B4-BE49-F238E27FC236}">
                <a16:creationId xmlns:a16="http://schemas.microsoft.com/office/drawing/2014/main" id="{16D7FCAD-B878-CC24-5EBF-C3642FD646B5}"/>
              </a:ext>
            </a:extLst>
          </p:cNvPr>
          <p:cNvSpPr/>
          <p:nvPr/>
        </p:nvSpPr>
        <p:spPr>
          <a:xfrm flipV="1">
            <a:off x="2548301" y="1969169"/>
            <a:ext cx="75357" cy="77574"/>
          </a:xfrm>
          <a:custGeom>
            <a:avLst/>
            <a:gdLst>
              <a:gd name="connsiteX0" fmla="*/ 37678 w 75357"/>
              <a:gd name="connsiteY0" fmla="*/ 77574 h 77574"/>
              <a:gd name="connsiteX1" fmla="*/ 75357 w 75357"/>
              <a:gd name="connsiteY1" fmla="*/ 38787 h 77574"/>
              <a:gd name="connsiteX2" fmla="*/ 37678 w 75357"/>
              <a:gd name="connsiteY2" fmla="*/ 0 h 77574"/>
              <a:gd name="connsiteX3" fmla="*/ 0 w 75357"/>
              <a:gd name="connsiteY3" fmla="*/ 38787 h 77574"/>
              <a:gd name="connsiteX4" fmla="*/ 37678 w 75357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4">
                <a:moveTo>
                  <a:pt x="37678" y="77574"/>
                </a:moveTo>
                <a:cubicBezTo>
                  <a:pt x="58485" y="77574"/>
                  <a:pt x="75357" y="60206"/>
                  <a:pt x="75357" y="38787"/>
                </a:cubicBezTo>
                <a:cubicBezTo>
                  <a:pt x="75357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74" name="Freeform: Shape 7373">
            <a:extLst>
              <a:ext uri="{FF2B5EF4-FFF2-40B4-BE49-F238E27FC236}">
                <a16:creationId xmlns:a16="http://schemas.microsoft.com/office/drawing/2014/main" id="{7A763B14-192F-E6DC-3887-050534D8C33A}"/>
              </a:ext>
            </a:extLst>
          </p:cNvPr>
          <p:cNvSpPr/>
          <p:nvPr/>
        </p:nvSpPr>
        <p:spPr>
          <a:xfrm flipV="1">
            <a:off x="2640164" y="1969169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73" name="Freeform: Shape 7372">
            <a:extLst>
              <a:ext uri="{FF2B5EF4-FFF2-40B4-BE49-F238E27FC236}">
                <a16:creationId xmlns:a16="http://schemas.microsoft.com/office/drawing/2014/main" id="{B3E641B5-8038-CCE1-5849-ACE19C27F772}"/>
              </a:ext>
            </a:extLst>
          </p:cNvPr>
          <p:cNvSpPr/>
          <p:nvPr/>
        </p:nvSpPr>
        <p:spPr>
          <a:xfrm flipV="1">
            <a:off x="2732026" y="1969169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72" name="Freeform: Shape 7371">
            <a:extLst>
              <a:ext uri="{FF2B5EF4-FFF2-40B4-BE49-F238E27FC236}">
                <a16:creationId xmlns:a16="http://schemas.microsoft.com/office/drawing/2014/main" id="{9A9A028A-5519-7EA6-ABF4-B08CF27AD146}"/>
              </a:ext>
            </a:extLst>
          </p:cNvPr>
          <p:cNvSpPr/>
          <p:nvPr/>
        </p:nvSpPr>
        <p:spPr>
          <a:xfrm flipV="1">
            <a:off x="2915752" y="1969169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71" name="Freeform: Shape 7370">
            <a:extLst>
              <a:ext uri="{FF2B5EF4-FFF2-40B4-BE49-F238E27FC236}">
                <a16:creationId xmlns:a16="http://schemas.microsoft.com/office/drawing/2014/main" id="{2F65D133-49FC-7C8E-02CA-11089AAE81E2}"/>
              </a:ext>
            </a:extLst>
          </p:cNvPr>
          <p:cNvSpPr/>
          <p:nvPr/>
        </p:nvSpPr>
        <p:spPr>
          <a:xfrm flipV="1">
            <a:off x="3466929" y="1969169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70" name="Freeform: Shape 7369">
            <a:extLst>
              <a:ext uri="{FF2B5EF4-FFF2-40B4-BE49-F238E27FC236}">
                <a16:creationId xmlns:a16="http://schemas.microsoft.com/office/drawing/2014/main" id="{9DC8F127-D6F0-9471-F2FF-340AAD79AAAF}"/>
              </a:ext>
            </a:extLst>
          </p:cNvPr>
          <p:cNvSpPr/>
          <p:nvPr/>
        </p:nvSpPr>
        <p:spPr>
          <a:xfrm flipV="1">
            <a:off x="3558793" y="1969169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69" name="Freeform: Shape 7368">
            <a:extLst>
              <a:ext uri="{FF2B5EF4-FFF2-40B4-BE49-F238E27FC236}">
                <a16:creationId xmlns:a16="http://schemas.microsoft.com/office/drawing/2014/main" id="{5ED4E48D-851B-E30A-50A0-C83DFC6A153A}"/>
              </a:ext>
            </a:extLst>
          </p:cNvPr>
          <p:cNvSpPr/>
          <p:nvPr/>
        </p:nvSpPr>
        <p:spPr>
          <a:xfrm flipV="1">
            <a:off x="3650654" y="1969169"/>
            <a:ext cx="75357" cy="77574"/>
          </a:xfrm>
          <a:custGeom>
            <a:avLst/>
            <a:gdLst>
              <a:gd name="connsiteX0" fmla="*/ 37678 w 75357"/>
              <a:gd name="connsiteY0" fmla="*/ 77574 h 77574"/>
              <a:gd name="connsiteX1" fmla="*/ 75357 w 75357"/>
              <a:gd name="connsiteY1" fmla="*/ 38787 h 77574"/>
              <a:gd name="connsiteX2" fmla="*/ 37678 w 75357"/>
              <a:gd name="connsiteY2" fmla="*/ 0 h 77574"/>
              <a:gd name="connsiteX3" fmla="*/ 0 w 75357"/>
              <a:gd name="connsiteY3" fmla="*/ 38787 h 77574"/>
              <a:gd name="connsiteX4" fmla="*/ 37678 w 75357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4">
                <a:moveTo>
                  <a:pt x="37678" y="77574"/>
                </a:moveTo>
                <a:cubicBezTo>
                  <a:pt x="58485" y="77574"/>
                  <a:pt x="75357" y="60206"/>
                  <a:pt x="75357" y="38787"/>
                </a:cubicBezTo>
                <a:cubicBezTo>
                  <a:pt x="75357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68" name="Freeform: Shape 7367">
            <a:extLst>
              <a:ext uri="{FF2B5EF4-FFF2-40B4-BE49-F238E27FC236}">
                <a16:creationId xmlns:a16="http://schemas.microsoft.com/office/drawing/2014/main" id="{3CB06E6D-FAD8-5F38-6EFF-539B209BE50F}"/>
              </a:ext>
            </a:extLst>
          </p:cNvPr>
          <p:cNvSpPr/>
          <p:nvPr/>
        </p:nvSpPr>
        <p:spPr>
          <a:xfrm flipV="1">
            <a:off x="3834379" y="1969169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67" name="Freeform: Shape 7366">
            <a:extLst>
              <a:ext uri="{FF2B5EF4-FFF2-40B4-BE49-F238E27FC236}">
                <a16:creationId xmlns:a16="http://schemas.microsoft.com/office/drawing/2014/main" id="{B134A5DD-1038-522F-87D8-81701F202697}"/>
              </a:ext>
            </a:extLst>
          </p:cNvPr>
          <p:cNvSpPr/>
          <p:nvPr/>
        </p:nvSpPr>
        <p:spPr>
          <a:xfrm flipV="1">
            <a:off x="5947220" y="1969169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66" name="Freeform: Shape 7365">
            <a:extLst>
              <a:ext uri="{FF2B5EF4-FFF2-40B4-BE49-F238E27FC236}">
                <a16:creationId xmlns:a16="http://schemas.microsoft.com/office/drawing/2014/main" id="{50EAFB02-2A25-1057-D9B4-4A571F5979F0}"/>
              </a:ext>
            </a:extLst>
          </p:cNvPr>
          <p:cNvSpPr/>
          <p:nvPr/>
        </p:nvSpPr>
        <p:spPr>
          <a:xfrm flipV="1">
            <a:off x="6039082" y="1969169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65" name="Freeform: Shape 7364">
            <a:extLst>
              <a:ext uri="{FF2B5EF4-FFF2-40B4-BE49-F238E27FC236}">
                <a16:creationId xmlns:a16="http://schemas.microsoft.com/office/drawing/2014/main" id="{3BA72215-2068-6E9F-C22B-954B26081E10}"/>
              </a:ext>
            </a:extLst>
          </p:cNvPr>
          <p:cNvSpPr/>
          <p:nvPr/>
        </p:nvSpPr>
        <p:spPr>
          <a:xfrm flipV="1">
            <a:off x="6130948" y="1969169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64" name="Freeform: Shape 7363">
            <a:extLst>
              <a:ext uri="{FF2B5EF4-FFF2-40B4-BE49-F238E27FC236}">
                <a16:creationId xmlns:a16="http://schemas.microsoft.com/office/drawing/2014/main" id="{0E5EF681-B436-4366-93F3-1507F2FBFF07}"/>
              </a:ext>
            </a:extLst>
          </p:cNvPr>
          <p:cNvSpPr/>
          <p:nvPr/>
        </p:nvSpPr>
        <p:spPr>
          <a:xfrm flipV="1">
            <a:off x="6406534" y="1969169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63" name="Freeform: Shape 7362">
            <a:extLst>
              <a:ext uri="{FF2B5EF4-FFF2-40B4-BE49-F238E27FC236}">
                <a16:creationId xmlns:a16="http://schemas.microsoft.com/office/drawing/2014/main" id="{DD37C5D7-D237-943D-0E6E-7963B5CCEC4F}"/>
              </a:ext>
            </a:extLst>
          </p:cNvPr>
          <p:cNvSpPr/>
          <p:nvPr/>
        </p:nvSpPr>
        <p:spPr>
          <a:xfrm flipV="1">
            <a:off x="6498399" y="1969169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62" name="Freeform: Shape 7361">
            <a:extLst>
              <a:ext uri="{FF2B5EF4-FFF2-40B4-BE49-F238E27FC236}">
                <a16:creationId xmlns:a16="http://schemas.microsoft.com/office/drawing/2014/main" id="{5A51A013-AC6A-16D4-F650-3F3A1E351749}"/>
              </a:ext>
            </a:extLst>
          </p:cNvPr>
          <p:cNvSpPr/>
          <p:nvPr/>
        </p:nvSpPr>
        <p:spPr>
          <a:xfrm flipV="1">
            <a:off x="6590260" y="1969169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61" name="Freeform: Shape 7360">
            <a:extLst>
              <a:ext uri="{FF2B5EF4-FFF2-40B4-BE49-F238E27FC236}">
                <a16:creationId xmlns:a16="http://schemas.microsoft.com/office/drawing/2014/main" id="{52C93AAA-8E1E-2E5B-6BA5-9C68655B8165}"/>
              </a:ext>
            </a:extLst>
          </p:cNvPr>
          <p:cNvSpPr/>
          <p:nvPr/>
        </p:nvSpPr>
        <p:spPr>
          <a:xfrm flipV="1">
            <a:off x="6773985" y="1969169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60" name="Freeform: Shape 7359">
            <a:extLst>
              <a:ext uri="{FF2B5EF4-FFF2-40B4-BE49-F238E27FC236}">
                <a16:creationId xmlns:a16="http://schemas.microsoft.com/office/drawing/2014/main" id="{242BB754-F229-BDF6-F854-71245F0A85D9}"/>
              </a:ext>
            </a:extLst>
          </p:cNvPr>
          <p:cNvSpPr/>
          <p:nvPr/>
        </p:nvSpPr>
        <p:spPr>
          <a:xfrm flipV="1">
            <a:off x="6865850" y="1969169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6"/>
                  <a:pt x="75355" y="38787"/>
                </a:cubicBezTo>
                <a:cubicBezTo>
                  <a:pt x="75355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59" name="Freeform: Shape 7358">
            <a:extLst>
              <a:ext uri="{FF2B5EF4-FFF2-40B4-BE49-F238E27FC236}">
                <a16:creationId xmlns:a16="http://schemas.microsoft.com/office/drawing/2014/main" id="{7FDBCE4A-762F-6024-913C-4EFE1F276A50}"/>
              </a:ext>
            </a:extLst>
          </p:cNvPr>
          <p:cNvSpPr/>
          <p:nvPr/>
        </p:nvSpPr>
        <p:spPr>
          <a:xfrm flipV="1">
            <a:off x="6957711" y="1969169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58" name="Freeform: Shape 7357">
            <a:extLst>
              <a:ext uri="{FF2B5EF4-FFF2-40B4-BE49-F238E27FC236}">
                <a16:creationId xmlns:a16="http://schemas.microsoft.com/office/drawing/2014/main" id="{8DB60BF4-B44C-94C1-4286-F57F6AD5EAEF}"/>
              </a:ext>
            </a:extLst>
          </p:cNvPr>
          <p:cNvSpPr/>
          <p:nvPr/>
        </p:nvSpPr>
        <p:spPr>
          <a:xfrm flipV="1">
            <a:off x="7049574" y="1969169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57" name="Freeform: Shape 7356">
            <a:extLst>
              <a:ext uri="{FF2B5EF4-FFF2-40B4-BE49-F238E27FC236}">
                <a16:creationId xmlns:a16="http://schemas.microsoft.com/office/drawing/2014/main" id="{5B3E149D-B19E-9355-786B-68AEA4016CF0}"/>
              </a:ext>
            </a:extLst>
          </p:cNvPr>
          <p:cNvSpPr/>
          <p:nvPr/>
        </p:nvSpPr>
        <p:spPr>
          <a:xfrm flipV="1">
            <a:off x="7141436" y="1969169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56" name="Freeform: Shape 7355">
            <a:extLst>
              <a:ext uri="{FF2B5EF4-FFF2-40B4-BE49-F238E27FC236}">
                <a16:creationId xmlns:a16="http://schemas.microsoft.com/office/drawing/2014/main" id="{A27236A7-A5C7-2AFC-AD91-009937A6D636}"/>
              </a:ext>
            </a:extLst>
          </p:cNvPr>
          <p:cNvSpPr/>
          <p:nvPr/>
        </p:nvSpPr>
        <p:spPr>
          <a:xfrm flipV="1">
            <a:off x="7233301" y="1969169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55" name="Freeform: Shape 7354">
            <a:extLst>
              <a:ext uri="{FF2B5EF4-FFF2-40B4-BE49-F238E27FC236}">
                <a16:creationId xmlns:a16="http://schemas.microsoft.com/office/drawing/2014/main" id="{00E6106D-9D6E-BDCA-B426-85E37A506623}"/>
              </a:ext>
            </a:extLst>
          </p:cNvPr>
          <p:cNvSpPr/>
          <p:nvPr/>
        </p:nvSpPr>
        <p:spPr>
          <a:xfrm flipV="1">
            <a:off x="7325161" y="1969169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54" name="Freeform: Shape 7353">
            <a:extLst>
              <a:ext uri="{FF2B5EF4-FFF2-40B4-BE49-F238E27FC236}">
                <a16:creationId xmlns:a16="http://schemas.microsoft.com/office/drawing/2014/main" id="{680FDCC9-4B79-2F99-D71A-FD44ED382B28}"/>
              </a:ext>
            </a:extLst>
          </p:cNvPr>
          <p:cNvSpPr/>
          <p:nvPr/>
        </p:nvSpPr>
        <p:spPr>
          <a:xfrm flipV="1">
            <a:off x="7417024" y="1969169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53" name="Freeform: Shape 7352">
            <a:extLst>
              <a:ext uri="{FF2B5EF4-FFF2-40B4-BE49-F238E27FC236}">
                <a16:creationId xmlns:a16="http://schemas.microsoft.com/office/drawing/2014/main" id="{1A47574A-EF13-E2AF-4BC5-E5A6F86B88FF}"/>
              </a:ext>
            </a:extLst>
          </p:cNvPr>
          <p:cNvSpPr/>
          <p:nvPr/>
        </p:nvSpPr>
        <p:spPr>
          <a:xfrm flipV="1">
            <a:off x="7508887" y="1969169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52" name="Freeform: Shape 7351">
            <a:extLst>
              <a:ext uri="{FF2B5EF4-FFF2-40B4-BE49-F238E27FC236}">
                <a16:creationId xmlns:a16="http://schemas.microsoft.com/office/drawing/2014/main" id="{286B6A91-2C91-851C-1AE2-ECACBE110CA1}"/>
              </a:ext>
            </a:extLst>
          </p:cNvPr>
          <p:cNvSpPr/>
          <p:nvPr/>
        </p:nvSpPr>
        <p:spPr>
          <a:xfrm flipV="1">
            <a:off x="7600752" y="1969169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51" name="Freeform: Shape 7350">
            <a:extLst>
              <a:ext uri="{FF2B5EF4-FFF2-40B4-BE49-F238E27FC236}">
                <a16:creationId xmlns:a16="http://schemas.microsoft.com/office/drawing/2014/main" id="{9078BDA5-4642-BA63-8FF6-D029A0238845}"/>
              </a:ext>
            </a:extLst>
          </p:cNvPr>
          <p:cNvSpPr/>
          <p:nvPr/>
        </p:nvSpPr>
        <p:spPr>
          <a:xfrm flipV="1">
            <a:off x="7692612" y="1969169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50" name="Freeform: Shape 7349">
            <a:extLst>
              <a:ext uri="{FF2B5EF4-FFF2-40B4-BE49-F238E27FC236}">
                <a16:creationId xmlns:a16="http://schemas.microsoft.com/office/drawing/2014/main" id="{087C2B04-7A1D-4320-00AF-8D76B9088F94}"/>
              </a:ext>
            </a:extLst>
          </p:cNvPr>
          <p:cNvSpPr/>
          <p:nvPr/>
        </p:nvSpPr>
        <p:spPr>
          <a:xfrm flipV="1">
            <a:off x="7784476" y="1969169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49" name="Freeform: Shape 7348">
            <a:extLst>
              <a:ext uri="{FF2B5EF4-FFF2-40B4-BE49-F238E27FC236}">
                <a16:creationId xmlns:a16="http://schemas.microsoft.com/office/drawing/2014/main" id="{D301FB86-99CF-966B-6CD9-E04CCA009E21}"/>
              </a:ext>
            </a:extLst>
          </p:cNvPr>
          <p:cNvSpPr/>
          <p:nvPr/>
        </p:nvSpPr>
        <p:spPr>
          <a:xfrm flipV="1">
            <a:off x="7876338" y="1969169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48" name="Freeform: Shape 7347">
            <a:extLst>
              <a:ext uri="{FF2B5EF4-FFF2-40B4-BE49-F238E27FC236}">
                <a16:creationId xmlns:a16="http://schemas.microsoft.com/office/drawing/2014/main" id="{8A6C5BC7-3BDA-EB59-84EA-8E6464A45537}"/>
              </a:ext>
            </a:extLst>
          </p:cNvPr>
          <p:cNvSpPr/>
          <p:nvPr/>
        </p:nvSpPr>
        <p:spPr>
          <a:xfrm flipV="1">
            <a:off x="7968203" y="1969169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6"/>
                  <a:pt x="75355" y="38787"/>
                </a:cubicBezTo>
                <a:cubicBezTo>
                  <a:pt x="75355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47" name="Freeform: Shape 7346">
            <a:extLst>
              <a:ext uri="{FF2B5EF4-FFF2-40B4-BE49-F238E27FC236}">
                <a16:creationId xmlns:a16="http://schemas.microsoft.com/office/drawing/2014/main" id="{9E2B81C8-46F0-7010-1452-A4E6CC6E2BEF}"/>
              </a:ext>
            </a:extLst>
          </p:cNvPr>
          <p:cNvSpPr/>
          <p:nvPr/>
        </p:nvSpPr>
        <p:spPr>
          <a:xfrm flipV="1">
            <a:off x="8060064" y="1969169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46" name="Freeform: Shape 7345">
            <a:extLst>
              <a:ext uri="{FF2B5EF4-FFF2-40B4-BE49-F238E27FC236}">
                <a16:creationId xmlns:a16="http://schemas.microsoft.com/office/drawing/2014/main" id="{CAB7EFBF-C6A9-7821-3797-6371BC691A0B}"/>
              </a:ext>
            </a:extLst>
          </p:cNvPr>
          <p:cNvSpPr/>
          <p:nvPr/>
        </p:nvSpPr>
        <p:spPr>
          <a:xfrm flipV="1">
            <a:off x="8151926" y="1969169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45" name="Freeform: Shape 7344">
            <a:extLst>
              <a:ext uri="{FF2B5EF4-FFF2-40B4-BE49-F238E27FC236}">
                <a16:creationId xmlns:a16="http://schemas.microsoft.com/office/drawing/2014/main" id="{AF892A13-9D14-448F-CF00-FFAE72F825DE}"/>
              </a:ext>
            </a:extLst>
          </p:cNvPr>
          <p:cNvSpPr/>
          <p:nvPr/>
        </p:nvSpPr>
        <p:spPr>
          <a:xfrm flipV="1">
            <a:off x="8243789" y="1969169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44" name="Freeform: Shape 7343">
            <a:extLst>
              <a:ext uri="{FF2B5EF4-FFF2-40B4-BE49-F238E27FC236}">
                <a16:creationId xmlns:a16="http://schemas.microsoft.com/office/drawing/2014/main" id="{78F580DD-6A28-CA94-8684-63CD570AF441}"/>
              </a:ext>
            </a:extLst>
          </p:cNvPr>
          <p:cNvSpPr/>
          <p:nvPr/>
        </p:nvSpPr>
        <p:spPr>
          <a:xfrm flipV="1">
            <a:off x="8335654" y="1969169"/>
            <a:ext cx="75354" cy="77574"/>
          </a:xfrm>
          <a:custGeom>
            <a:avLst/>
            <a:gdLst>
              <a:gd name="connsiteX0" fmla="*/ 37684 w 75354"/>
              <a:gd name="connsiteY0" fmla="*/ 77574 h 77574"/>
              <a:gd name="connsiteX1" fmla="*/ 75354 w 75354"/>
              <a:gd name="connsiteY1" fmla="*/ 38787 h 77574"/>
              <a:gd name="connsiteX2" fmla="*/ 37684 w 75354"/>
              <a:gd name="connsiteY2" fmla="*/ 0 h 77574"/>
              <a:gd name="connsiteX3" fmla="*/ 0 w 75354"/>
              <a:gd name="connsiteY3" fmla="*/ 38787 h 77574"/>
              <a:gd name="connsiteX4" fmla="*/ 37684 w 75354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4" h="77574">
                <a:moveTo>
                  <a:pt x="37684" y="77574"/>
                </a:moveTo>
                <a:cubicBezTo>
                  <a:pt x="58491" y="77574"/>
                  <a:pt x="75354" y="60206"/>
                  <a:pt x="75354" y="38787"/>
                </a:cubicBezTo>
                <a:cubicBezTo>
                  <a:pt x="75354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43" name="Freeform: Shape 7342">
            <a:extLst>
              <a:ext uri="{FF2B5EF4-FFF2-40B4-BE49-F238E27FC236}">
                <a16:creationId xmlns:a16="http://schemas.microsoft.com/office/drawing/2014/main" id="{6A310CCD-9CF4-9295-570F-1D510357CBC8}"/>
              </a:ext>
            </a:extLst>
          </p:cNvPr>
          <p:cNvSpPr/>
          <p:nvPr/>
        </p:nvSpPr>
        <p:spPr>
          <a:xfrm flipV="1">
            <a:off x="8427515" y="1969169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42" name="Freeform: Shape 7341">
            <a:extLst>
              <a:ext uri="{FF2B5EF4-FFF2-40B4-BE49-F238E27FC236}">
                <a16:creationId xmlns:a16="http://schemas.microsoft.com/office/drawing/2014/main" id="{9CB79844-CCF9-800C-9B4B-8440D8486880}"/>
              </a:ext>
            </a:extLst>
          </p:cNvPr>
          <p:cNvSpPr/>
          <p:nvPr/>
        </p:nvSpPr>
        <p:spPr>
          <a:xfrm flipV="1">
            <a:off x="8519377" y="1969169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41" name="Freeform: Shape 7340">
            <a:extLst>
              <a:ext uri="{FF2B5EF4-FFF2-40B4-BE49-F238E27FC236}">
                <a16:creationId xmlns:a16="http://schemas.microsoft.com/office/drawing/2014/main" id="{CE1A6003-FFB5-D449-750C-9C01ABB7BB9E}"/>
              </a:ext>
            </a:extLst>
          </p:cNvPr>
          <p:cNvSpPr/>
          <p:nvPr/>
        </p:nvSpPr>
        <p:spPr>
          <a:xfrm flipV="1">
            <a:off x="8611240" y="1969169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40" name="Freeform: Shape 7339">
            <a:extLst>
              <a:ext uri="{FF2B5EF4-FFF2-40B4-BE49-F238E27FC236}">
                <a16:creationId xmlns:a16="http://schemas.microsoft.com/office/drawing/2014/main" id="{B685CE51-22A6-5811-0F63-AF4703531F21}"/>
              </a:ext>
            </a:extLst>
          </p:cNvPr>
          <p:cNvSpPr/>
          <p:nvPr/>
        </p:nvSpPr>
        <p:spPr>
          <a:xfrm flipV="1">
            <a:off x="8703106" y="1969169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39" name="Freeform: Shape 7338">
            <a:extLst>
              <a:ext uri="{FF2B5EF4-FFF2-40B4-BE49-F238E27FC236}">
                <a16:creationId xmlns:a16="http://schemas.microsoft.com/office/drawing/2014/main" id="{108F7F58-F6D3-26C7-8F85-92E29B142E4B}"/>
              </a:ext>
            </a:extLst>
          </p:cNvPr>
          <p:cNvSpPr/>
          <p:nvPr/>
        </p:nvSpPr>
        <p:spPr>
          <a:xfrm flipV="1">
            <a:off x="8794966" y="1969169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38" name="Freeform: Shape 7337">
            <a:extLst>
              <a:ext uri="{FF2B5EF4-FFF2-40B4-BE49-F238E27FC236}">
                <a16:creationId xmlns:a16="http://schemas.microsoft.com/office/drawing/2014/main" id="{95BD30E9-063D-0519-6302-BA26213E6C87}"/>
              </a:ext>
            </a:extLst>
          </p:cNvPr>
          <p:cNvSpPr/>
          <p:nvPr/>
        </p:nvSpPr>
        <p:spPr>
          <a:xfrm flipV="1">
            <a:off x="8886828" y="1969169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37" name="Freeform: Shape 7336">
            <a:extLst>
              <a:ext uri="{FF2B5EF4-FFF2-40B4-BE49-F238E27FC236}">
                <a16:creationId xmlns:a16="http://schemas.microsoft.com/office/drawing/2014/main" id="{22DD6707-F461-BB96-57FA-0B023C94414C}"/>
              </a:ext>
            </a:extLst>
          </p:cNvPr>
          <p:cNvSpPr/>
          <p:nvPr/>
        </p:nvSpPr>
        <p:spPr>
          <a:xfrm flipV="1">
            <a:off x="8978692" y="1969169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36" name="Freeform: Shape 7335">
            <a:extLst>
              <a:ext uri="{FF2B5EF4-FFF2-40B4-BE49-F238E27FC236}">
                <a16:creationId xmlns:a16="http://schemas.microsoft.com/office/drawing/2014/main" id="{5E2B677D-7B93-E4DE-6786-ADAB74CA8AFB}"/>
              </a:ext>
            </a:extLst>
          </p:cNvPr>
          <p:cNvSpPr/>
          <p:nvPr/>
        </p:nvSpPr>
        <p:spPr>
          <a:xfrm flipV="1">
            <a:off x="9070557" y="1969169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35" name="Freeform: Shape 7334">
            <a:extLst>
              <a:ext uri="{FF2B5EF4-FFF2-40B4-BE49-F238E27FC236}">
                <a16:creationId xmlns:a16="http://schemas.microsoft.com/office/drawing/2014/main" id="{38B5C576-839B-7711-3963-8404962501A2}"/>
              </a:ext>
            </a:extLst>
          </p:cNvPr>
          <p:cNvSpPr/>
          <p:nvPr/>
        </p:nvSpPr>
        <p:spPr>
          <a:xfrm flipV="1">
            <a:off x="9162417" y="1969169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34" name="Freeform: Shape 7333">
            <a:extLst>
              <a:ext uri="{FF2B5EF4-FFF2-40B4-BE49-F238E27FC236}">
                <a16:creationId xmlns:a16="http://schemas.microsoft.com/office/drawing/2014/main" id="{3A4A4B2F-376F-3E7D-63A3-CBD356B7098C}"/>
              </a:ext>
            </a:extLst>
          </p:cNvPr>
          <p:cNvSpPr/>
          <p:nvPr/>
        </p:nvSpPr>
        <p:spPr>
          <a:xfrm flipV="1">
            <a:off x="9254279" y="1969169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33" name="Freeform: Shape 7332">
            <a:extLst>
              <a:ext uri="{FF2B5EF4-FFF2-40B4-BE49-F238E27FC236}">
                <a16:creationId xmlns:a16="http://schemas.microsoft.com/office/drawing/2014/main" id="{684C1842-10F2-BBF9-8AD6-BB8292D2FD41}"/>
              </a:ext>
            </a:extLst>
          </p:cNvPr>
          <p:cNvSpPr/>
          <p:nvPr/>
        </p:nvSpPr>
        <p:spPr>
          <a:xfrm flipV="1">
            <a:off x="9346142" y="1969169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32" name="Freeform: Shape 7331">
            <a:extLst>
              <a:ext uri="{FF2B5EF4-FFF2-40B4-BE49-F238E27FC236}">
                <a16:creationId xmlns:a16="http://schemas.microsoft.com/office/drawing/2014/main" id="{11915829-AF7D-1A26-B832-A4B7786B690C}"/>
              </a:ext>
            </a:extLst>
          </p:cNvPr>
          <p:cNvSpPr/>
          <p:nvPr/>
        </p:nvSpPr>
        <p:spPr>
          <a:xfrm flipV="1">
            <a:off x="9438007" y="1969169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6"/>
                  <a:pt x="75355" y="38787"/>
                </a:cubicBezTo>
                <a:cubicBezTo>
                  <a:pt x="75355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31" name="Freeform: Shape 7330">
            <a:extLst>
              <a:ext uri="{FF2B5EF4-FFF2-40B4-BE49-F238E27FC236}">
                <a16:creationId xmlns:a16="http://schemas.microsoft.com/office/drawing/2014/main" id="{948A0704-2144-62F6-46E7-ECA5C2285BB2}"/>
              </a:ext>
            </a:extLst>
          </p:cNvPr>
          <p:cNvSpPr/>
          <p:nvPr/>
        </p:nvSpPr>
        <p:spPr>
          <a:xfrm flipV="1">
            <a:off x="9529868" y="1969169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30" name="Freeform: Shape 7329">
            <a:extLst>
              <a:ext uri="{FF2B5EF4-FFF2-40B4-BE49-F238E27FC236}">
                <a16:creationId xmlns:a16="http://schemas.microsoft.com/office/drawing/2014/main" id="{5FF210FD-0BF4-FA91-3E12-8FD4FFAD1D5B}"/>
              </a:ext>
            </a:extLst>
          </p:cNvPr>
          <p:cNvSpPr/>
          <p:nvPr/>
        </p:nvSpPr>
        <p:spPr>
          <a:xfrm flipV="1">
            <a:off x="9621730" y="1969169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29" name="Freeform: Shape 7328">
            <a:extLst>
              <a:ext uri="{FF2B5EF4-FFF2-40B4-BE49-F238E27FC236}">
                <a16:creationId xmlns:a16="http://schemas.microsoft.com/office/drawing/2014/main" id="{95FE4F64-8269-5F49-A247-EA8F40DBBC23}"/>
              </a:ext>
            </a:extLst>
          </p:cNvPr>
          <p:cNvSpPr/>
          <p:nvPr/>
        </p:nvSpPr>
        <p:spPr>
          <a:xfrm flipV="1">
            <a:off x="9713592" y="1969169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28" name="Freeform: Shape 7327">
            <a:extLst>
              <a:ext uri="{FF2B5EF4-FFF2-40B4-BE49-F238E27FC236}">
                <a16:creationId xmlns:a16="http://schemas.microsoft.com/office/drawing/2014/main" id="{16538111-0ED0-A690-6907-76E7BEC8A2B3}"/>
              </a:ext>
            </a:extLst>
          </p:cNvPr>
          <p:cNvSpPr/>
          <p:nvPr/>
        </p:nvSpPr>
        <p:spPr>
          <a:xfrm flipV="1">
            <a:off x="9805459" y="1969169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27" name="Freeform: Shape 7326">
            <a:extLst>
              <a:ext uri="{FF2B5EF4-FFF2-40B4-BE49-F238E27FC236}">
                <a16:creationId xmlns:a16="http://schemas.microsoft.com/office/drawing/2014/main" id="{D5F4A4EB-128C-137A-81B4-EC998C4371C5}"/>
              </a:ext>
            </a:extLst>
          </p:cNvPr>
          <p:cNvSpPr/>
          <p:nvPr/>
        </p:nvSpPr>
        <p:spPr>
          <a:xfrm flipV="1">
            <a:off x="9897319" y="1969169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26" name="Freeform: Shape 7325">
            <a:extLst>
              <a:ext uri="{FF2B5EF4-FFF2-40B4-BE49-F238E27FC236}">
                <a16:creationId xmlns:a16="http://schemas.microsoft.com/office/drawing/2014/main" id="{ABBBA0C9-B167-9ECE-2EFF-8B3AF7F79E91}"/>
              </a:ext>
            </a:extLst>
          </p:cNvPr>
          <p:cNvSpPr/>
          <p:nvPr/>
        </p:nvSpPr>
        <p:spPr>
          <a:xfrm flipV="1">
            <a:off x="10632222" y="1969169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25" name="Freeform: Shape 7324">
            <a:extLst>
              <a:ext uri="{FF2B5EF4-FFF2-40B4-BE49-F238E27FC236}">
                <a16:creationId xmlns:a16="http://schemas.microsoft.com/office/drawing/2014/main" id="{F27EFB24-B894-0B57-B10F-4F48F64F180B}"/>
              </a:ext>
            </a:extLst>
          </p:cNvPr>
          <p:cNvSpPr/>
          <p:nvPr/>
        </p:nvSpPr>
        <p:spPr>
          <a:xfrm flipV="1">
            <a:off x="1813399" y="2063701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24" name="Freeform: Shape 7323">
            <a:extLst>
              <a:ext uri="{FF2B5EF4-FFF2-40B4-BE49-F238E27FC236}">
                <a16:creationId xmlns:a16="http://schemas.microsoft.com/office/drawing/2014/main" id="{70134277-75DB-C6CE-E43E-E6FD8692BB4F}"/>
              </a:ext>
            </a:extLst>
          </p:cNvPr>
          <p:cNvSpPr/>
          <p:nvPr/>
        </p:nvSpPr>
        <p:spPr>
          <a:xfrm flipV="1">
            <a:off x="1905261" y="2063701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23" name="Freeform: Shape 7322">
            <a:extLst>
              <a:ext uri="{FF2B5EF4-FFF2-40B4-BE49-F238E27FC236}">
                <a16:creationId xmlns:a16="http://schemas.microsoft.com/office/drawing/2014/main" id="{98A7A2C3-E72E-E330-98A4-309360CBBFD1}"/>
              </a:ext>
            </a:extLst>
          </p:cNvPr>
          <p:cNvSpPr/>
          <p:nvPr/>
        </p:nvSpPr>
        <p:spPr>
          <a:xfrm flipV="1">
            <a:off x="1997123" y="2063701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3" y="0"/>
                  <a:pt x="0" y="17368"/>
                  <a:pt x="0" y="38787"/>
                </a:cubicBezTo>
                <a:cubicBezTo>
                  <a:pt x="0" y="60207"/>
                  <a:pt x="16873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22" name="Freeform: Shape 7321">
            <a:extLst>
              <a:ext uri="{FF2B5EF4-FFF2-40B4-BE49-F238E27FC236}">
                <a16:creationId xmlns:a16="http://schemas.microsoft.com/office/drawing/2014/main" id="{837FF07E-DB55-C645-A3B7-1949DF11EA97}"/>
              </a:ext>
            </a:extLst>
          </p:cNvPr>
          <p:cNvSpPr/>
          <p:nvPr/>
        </p:nvSpPr>
        <p:spPr>
          <a:xfrm flipV="1">
            <a:off x="2088989" y="2063701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7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21" name="Freeform: Shape 7320">
            <a:extLst>
              <a:ext uri="{FF2B5EF4-FFF2-40B4-BE49-F238E27FC236}">
                <a16:creationId xmlns:a16="http://schemas.microsoft.com/office/drawing/2014/main" id="{062B028F-9B13-1DA4-7D3B-947C9DB830F8}"/>
              </a:ext>
            </a:extLst>
          </p:cNvPr>
          <p:cNvSpPr/>
          <p:nvPr/>
        </p:nvSpPr>
        <p:spPr>
          <a:xfrm flipV="1">
            <a:off x="2180850" y="2063701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20" name="Freeform: Shape 7319">
            <a:extLst>
              <a:ext uri="{FF2B5EF4-FFF2-40B4-BE49-F238E27FC236}">
                <a16:creationId xmlns:a16="http://schemas.microsoft.com/office/drawing/2014/main" id="{55A45207-FDD7-3202-FE9C-FE0E73C23CA3}"/>
              </a:ext>
            </a:extLst>
          </p:cNvPr>
          <p:cNvSpPr/>
          <p:nvPr/>
        </p:nvSpPr>
        <p:spPr>
          <a:xfrm flipV="1">
            <a:off x="2272712" y="2063701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19" name="Freeform: Shape 7318">
            <a:extLst>
              <a:ext uri="{FF2B5EF4-FFF2-40B4-BE49-F238E27FC236}">
                <a16:creationId xmlns:a16="http://schemas.microsoft.com/office/drawing/2014/main" id="{68E6D265-A6DE-0739-ED7B-635868985BB2}"/>
              </a:ext>
            </a:extLst>
          </p:cNvPr>
          <p:cNvSpPr/>
          <p:nvPr/>
        </p:nvSpPr>
        <p:spPr>
          <a:xfrm flipV="1">
            <a:off x="2364575" y="2063701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18" name="Freeform: Shape 7317">
            <a:extLst>
              <a:ext uri="{FF2B5EF4-FFF2-40B4-BE49-F238E27FC236}">
                <a16:creationId xmlns:a16="http://schemas.microsoft.com/office/drawing/2014/main" id="{73D91C01-0F88-4C82-852D-CF3D28B60AFE}"/>
              </a:ext>
            </a:extLst>
          </p:cNvPr>
          <p:cNvSpPr/>
          <p:nvPr/>
        </p:nvSpPr>
        <p:spPr>
          <a:xfrm flipV="1">
            <a:off x="2456440" y="2063701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7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17" name="Freeform: Shape 7316">
            <a:extLst>
              <a:ext uri="{FF2B5EF4-FFF2-40B4-BE49-F238E27FC236}">
                <a16:creationId xmlns:a16="http://schemas.microsoft.com/office/drawing/2014/main" id="{FBFECE94-E35B-3F3A-BDCC-405BB5FBE85E}"/>
              </a:ext>
            </a:extLst>
          </p:cNvPr>
          <p:cNvSpPr/>
          <p:nvPr/>
        </p:nvSpPr>
        <p:spPr>
          <a:xfrm flipV="1">
            <a:off x="2548301" y="2063701"/>
            <a:ext cx="75357" cy="77574"/>
          </a:xfrm>
          <a:custGeom>
            <a:avLst/>
            <a:gdLst>
              <a:gd name="connsiteX0" fmla="*/ 37678 w 75357"/>
              <a:gd name="connsiteY0" fmla="*/ 77574 h 77574"/>
              <a:gd name="connsiteX1" fmla="*/ 75357 w 75357"/>
              <a:gd name="connsiteY1" fmla="*/ 38787 h 77574"/>
              <a:gd name="connsiteX2" fmla="*/ 37678 w 75357"/>
              <a:gd name="connsiteY2" fmla="*/ 0 h 77574"/>
              <a:gd name="connsiteX3" fmla="*/ 0 w 75357"/>
              <a:gd name="connsiteY3" fmla="*/ 38787 h 77574"/>
              <a:gd name="connsiteX4" fmla="*/ 37678 w 75357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4">
                <a:moveTo>
                  <a:pt x="37678" y="77574"/>
                </a:moveTo>
                <a:cubicBezTo>
                  <a:pt x="58485" y="77574"/>
                  <a:pt x="75357" y="60207"/>
                  <a:pt x="75357" y="38787"/>
                </a:cubicBezTo>
                <a:cubicBezTo>
                  <a:pt x="75357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16" name="Freeform: Shape 7315">
            <a:extLst>
              <a:ext uri="{FF2B5EF4-FFF2-40B4-BE49-F238E27FC236}">
                <a16:creationId xmlns:a16="http://schemas.microsoft.com/office/drawing/2014/main" id="{24363E5C-4BDF-663B-889A-41FB2580414C}"/>
              </a:ext>
            </a:extLst>
          </p:cNvPr>
          <p:cNvSpPr/>
          <p:nvPr/>
        </p:nvSpPr>
        <p:spPr>
          <a:xfrm flipV="1">
            <a:off x="2640164" y="2063701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15" name="Freeform: Shape 7314">
            <a:extLst>
              <a:ext uri="{FF2B5EF4-FFF2-40B4-BE49-F238E27FC236}">
                <a16:creationId xmlns:a16="http://schemas.microsoft.com/office/drawing/2014/main" id="{AA1F1D7A-92A7-CFF0-19D8-D29B8256D196}"/>
              </a:ext>
            </a:extLst>
          </p:cNvPr>
          <p:cNvSpPr/>
          <p:nvPr/>
        </p:nvSpPr>
        <p:spPr>
          <a:xfrm flipV="1">
            <a:off x="2732026" y="2063701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14" name="Freeform: Shape 7313">
            <a:extLst>
              <a:ext uri="{FF2B5EF4-FFF2-40B4-BE49-F238E27FC236}">
                <a16:creationId xmlns:a16="http://schemas.microsoft.com/office/drawing/2014/main" id="{E0B9F66F-4460-C3BC-4EBC-E78BD5B430B6}"/>
              </a:ext>
            </a:extLst>
          </p:cNvPr>
          <p:cNvSpPr/>
          <p:nvPr/>
        </p:nvSpPr>
        <p:spPr>
          <a:xfrm flipV="1">
            <a:off x="2823891" y="2063701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7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13" name="Freeform: Shape 7312">
            <a:extLst>
              <a:ext uri="{FF2B5EF4-FFF2-40B4-BE49-F238E27FC236}">
                <a16:creationId xmlns:a16="http://schemas.microsoft.com/office/drawing/2014/main" id="{CB8CC2CD-0EF5-7D2D-9FD9-36B5851A242A}"/>
              </a:ext>
            </a:extLst>
          </p:cNvPr>
          <p:cNvSpPr/>
          <p:nvPr/>
        </p:nvSpPr>
        <p:spPr>
          <a:xfrm flipV="1">
            <a:off x="2915752" y="2063701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12" name="Freeform: Shape 7311">
            <a:extLst>
              <a:ext uri="{FF2B5EF4-FFF2-40B4-BE49-F238E27FC236}">
                <a16:creationId xmlns:a16="http://schemas.microsoft.com/office/drawing/2014/main" id="{E52FDDA3-20A3-0F84-0F72-BD7655B0FD6A}"/>
              </a:ext>
            </a:extLst>
          </p:cNvPr>
          <p:cNvSpPr/>
          <p:nvPr/>
        </p:nvSpPr>
        <p:spPr>
          <a:xfrm flipV="1">
            <a:off x="3007615" y="2063701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11" name="Freeform: Shape 7310">
            <a:extLst>
              <a:ext uri="{FF2B5EF4-FFF2-40B4-BE49-F238E27FC236}">
                <a16:creationId xmlns:a16="http://schemas.microsoft.com/office/drawing/2014/main" id="{E197FF9A-81C3-0679-466E-ABF2E6FC785E}"/>
              </a:ext>
            </a:extLst>
          </p:cNvPr>
          <p:cNvSpPr/>
          <p:nvPr/>
        </p:nvSpPr>
        <p:spPr>
          <a:xfrm flipV="1">
            <a:off x="3466929" y="2063701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10" name="Freeform: Shape 7309">
            <a:extLst>
              <a:ext uri="{FF2B5EF4-FFF2-40B4-BE49-F238E27FC236}">
                <a16:creationId xmlns:a16="http://schemas.microsoft.com/office/drawing/2014/main" id="{C7B45262-058B-D682-B281-E5814148E608}"/>
              </a:ext>
            </a:extLst>
          </p:cNvPr>
          <p:cNvSpPr/>
          <p:nvPr/>
        </p:nvSpPr>
        <p:spPr>
          <a:xfrm flipV="1">
            <a:off x="3558793" y="2063701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7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09" name="Freeform: Shape 7308">
            <a:extLst>
              <a:ext uri="{FF2B5EF4-FFF2-40B4-BE49-F238E27FC236}">
                <a16:creationId xmlns:a16="http://schemas.microsoft.com/office/drawing/2014/main" id="{E8504CBE-CD53-B2E9-556E-E7E63FA21CCC}"/>
              </a:ext>
            </a:extLst>
          </p:cNvPr>
          <p:cNvSpPr/>
          <p:nvPr/>
        </p:nvSpPr>
        <p:spPr>
          <a:xfrm flipV="1">
            <a:off x="3650654" y="2063701"/>
            <a:ext cx="75357" cy="77574"/>
          </a:xfrm>
          <a:custGeom>
            <a:avLst/>
            <a:gdLst>
              <a:gd name="connsiteX0" fmla="*/ 37678 w 75357"/>
              <a:gd name="connsiteY0" fmla="*/ 77574 h 77574"/>
              <a:gd name="connsiteX1" fmla="*/ 75357 w 75357"/>
              <a:gd name="connsiteY1" fmla="*/ 38787 h 77574"/>
              <a:gd name="connsiteX2" fmla="*/ 37678 w 75357"/>
              <a:gd name="connsiteY2" fmla="*/ 0 h 77574"/>
              <a:gd name="connsiteX3" fmla="*/ 0 w 75357"/>
              <a:gd name="connsiteY3" fmla="*/ 38787 h 77574"/>
              <a:gd name="connsiteX4" fmla="*/ 37678 w 75357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4">
                <a:moveTo>
                  <a:pt x="37678" y="77574"/>
                </a:moveTo>
                <a:cubicBezTo>
                  <a:pt x="58485" y="77574"/>
                  <a:pt x="75357" y="60207"/>
                  <a:pt x="75357" y="38787"/>
                </a:cubicBezTo>
                <a:cubicBezTo>
                  <a:pt x="75357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08" name="Freeform: Shape 7307">
            <a:extLst>
              <a:ext uri="{FF2B5EF4-FFF2-40B4-BE49-F238E27FC236}">
                <a16:creationId xmlns:a16="http://schemas.microsoft.com/office/drawing/2014/main" id="{822DA48E-64E1-A551-D622-4255A6174488}"/>
              </a:ext>
            </a:extLst>
          </p:cNvPr>
          <p:cNvSpPr/>
          <p:nvPr/>
        </p:nvSpPr>
        <p:spPr>
          <a:xfrm flipV="1">
            <a:off x="3742517" y="2063701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07" name="Freeform: Shape 7306">
            <a:extLst>
              <a:ext uri="{FF2B5EF4-FFF2-40B4-BE49-F238E27FC236}">
                <a16:creationId xmlns:a16="http://schemas.microsoft.com/office/drawing/2014/main" id="{4EC09AF9-7871-8EBF-CEA1-39A682E4C375}"/>
              </a:ext>
            </a:extLst>
          </p:cNvPr>
          <p:cNvSpPr/>
          <p:nvPr/>
        </p:nvSpPr>
        <p:spPr>
          <a:xfrm flipV="1">
            <a:off x="3834379" y="2063701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06" name="Freeform: Shape 7305">
            <a:extLst>
              <a:ext uri="{FF2B5EF4-FFF2-40B4-BE49-F238E27FC236}">
                <a16:creationId xmlns:a16="http://schemas.microsoft.com/office/drawing/2014/main" id="{2184FDE7-1AD4-3560-1C93-7274AFCFE55B}"/>
              </a:ext>
            </a:extLst>
          </p:cNvPr>
          <p:cNvSpPr/>
          <p:nvPr/>
        </p:nvSpPr>
        <p:spPr>
          <a:xfrm flipV="1">
            <a:off x="5947220" y="2063701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05" name="Freeform: Shape 7304">
            <a:extLst>
              <a:ext uri="{FF2B5EF4-FFF2-40B4-BE49-F238E27FC236}">
                <a16:creationId xmlns:a16="http://schemas.microsoft.com/office/drawing/2014/main" id="{1A5619B4-F387-D940-EB50-5A408F6BB7F3}"/>
              </a:ext>
            </a:extLst>
          </p:cNvPr>
          <p:cNvSpPr/>
          <p:nvPr/>
        </p:nvSpPr>
        <p:spPr>
          <a:xfrm flipV="1">
            <a:off x="6130948" y="2063701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7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7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04" name="Freeform: Shape 7303">
            <a:extLst>
              <a:ext uri="{FF2B5EF4-FFF2-40B4-BE49-F238E27FC236}">
                <a16:creationId xmlns:a16="http://schemas.microsoft.com/office/drawing/2014/main" id="{DA2A417E-3256-0C86-F1B1-550023887D58}"/>
              </a:ext>
            </a:extLst>
          </p:cNvPr>
          <p:cNvSpPr/>
          <p:nvPr/>
        </p:nvSpPr>
        <p:spPr>
          <a:xfrm flipV="1">
            <a:off x="6222809" y="2063701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03" name="Freeform: Shape 7302">
            <a:extLst>
              <a:ext uri="{FF2B5EF4-FFF2-40B4-BE49-F238E27FC236}">
                <a16:creationId xmlns:a16="http://schemas.microsoft.com/office/drawing/2014/main" id="{8E284BB2-AD70-9473-0A68-272D1F4A5C83}"/>
              </a:ext>
            </a:extLst>
          </p:cNvPr>
          <p:cNvSpPr/>
          <p:nvPr/>
        </p:nvSpPr>
        <p:spPr>
          <a:xfrm flipV="1">
            <a:off x="6498399" y="2063701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7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02" name="Freeform: Shape 7301">
            <a:extLst>
              <a:ext uri="{FF2B5EF4-FFF2-40B4-BE49-F238E27FC236}">
                <a16:creationId xmlns:a16="http://schemas.microsoft.com/office/drawing/2014/main" id="{27AF179D-B868-0117-59A8-8C5A307102B2}"/>
              </a:ext>
            </a:extLst>
          </p:cNvPr>
          <p:cNvSpPr/>
          <p:nvPr/>
        </p:nvSpPr>
        <p:spPr>
          <a:xfrm flipV="1">
            <a:off x="6590260" y="2063701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7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01" name="Freeform: Shape 7300">
            <a:extLst>
              <a:ext uri="{FF2B5EF4-FFF2-40B4-BE49-F238E27FC236}">
                <a16:creationId xmlns:a16="http://schemas.microsoft.com/office/drawing/2014/main" id="{6CDDFDC9-51ED-34D0-CDDC-DFC76DB15776}"/>
              </a:ext>
            </a:extLst>
          </p:cNvPr>
          <p:cNvSpPr/>
          <p:nvPr/>
        </p:nvSpPr>
        <p:spPr>
          <a:xfrm flipV="1">
            <a:off x="6682123" y="2063701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00" name="Freeform: Shape 7299">
            <a:extLst>
              <a:ext uri="{FF2B5EF4-FFF2-40B4-BE49-F238E27FC236}">
                <a16:creationId xmlns:a16="http://schemas.microsoft.com/office/drawing/2014/main" id="{1DB93516-4D42-3AFB-23AC-77198E0B6965}"/>
              </a:ext>
            </a:extLst>
          </p:cNvPr>
          <p:cNvSpPr/>
          <p:nvPr/>
        </p:nvSpPr>
        <p:spPr>
          <a:xfrm flipV="1">
            <a:off x="6773985" y="2063701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7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99" name="Freeform: Shape 7298">
            <a:extLst>
              <a:ext uri="{FF2B5EF4-FFF2-40B4-BE49-F238E27FC236}">
                <a16:creationId xmlns:a16="http://schemas.microsoft.com/office/drawing/2014/main" id="{ED567035-FEA7-FAC3-F1B3-51C2AE788AAA}"/>
              </a:ext>
            </a:extLst>
          </p:cNvPr>
          <p:cNvSpPr/>
          <p:nvPr/>
        </p:nvSpPr>
        <p:spPr>
          <a:xfrm flipV="1">
            <a:off x="6957711" y="2063701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98" name="Freeform: Shape 7297">
            <a:extLst>
              <a:ext uri="{FF2B5EF4-FFF2-40B4-BE49-F238E27FC236}">
                <a16:creationId xmlns:a16="http://schemas.microsoft.com/office/drawing/2014/main" id="{1183ED7E-7B55-7D3F-33D8-039895749656}"/>
              </a:ext>
            </a:extLst>
          </p:cNvPr>
          <p:cNvSpPr/>
          <p:nvPr/>
        </p:nvSpPr>
        <p:spPr>
          <a:xfrm flipV="1">
            <a:off x="7049574" y="2063701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97" name="Freeform: Shape 7296">
            <a:extLst>
              <a:ext uri="{FF2B5EF4-FFF2-40B4-BE49-F238E27FC236}">
                <a16:creationId xmlns:a16="http://schemas.microsoft.com/office/drawing/2014/main" id="{D2481E48-A321-44B0-D2BC-DC791BFA8920}"/>
              </a:ext>
            </a:extLst>
          </p:cNvPr>
          <p:cNvSpPr/>
          <p:nvPr/>
        </p:nvSpPr>
        <p:spPr>
          <a:xfrm flipV="1">
            <a:off x="7141436" y="2063701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7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96" name="Freeform: Shape 7295">
            <a:extLst>
              <a:ext uri="{FF2B5EF4-FFF2-40B4-BE49-F238E27FC236}">
                <a16:creationId xmlns:a16="http://schemas.microsoft.com/office/drawing/2014/main" id="{9A3A78BB-99A4-75C8-E28F-9E76527DBF35}"/>
              </a:ext>
            </a:extLst>
          </p:cNvPr>
          <p:cNvSpPr/>
          <p:nvPr/>
        </p:nvSpPr>
        <p:spPr>
          <a:xfrm flipV="1">
            <a:off x="7233301" y="2063701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7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7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95" name="Freeform: Shape 7294">
            <a:extLst>
              <a:ext uri="{FF2B5EF4-FFF2-40B4-BE49-F238E27FC236}">
                <a16:creationId xmlns:a16="http://schemas.microsoft.com/office/drawing/2014/main" id="{04C3E8E4-24D6-BEF0-E6AE-3AA4465A0BBB}"/>
              </a:ext>
            </a:extLst>
          </p:cNvPr>
          <p:cNvSpPr/>
          <p:nvPr/>
        </p:nvSpPr>
        <p:spPr>
          <a:xfrm flipV="1">
            <a:off x="7325161" y="2063701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94" name="Freeform: Shape 7293">
            <a:extLst>
              <a:ext uri="{FF2B5EF4-FFF2-40B4-BE49-F238E27FC236}">
                <a16:creationId xmlns:a16="http://schemas.microsoft.com/office/drawing/2014/main" id="{10742AC7-C450-0F2A-2ECA-B0AC5C84967F}"/>
              </a:ext>
            </a:extLst>
          </p:cNvPr>
          <p:cNvSpPr/>
          <p:nvPr/>
        </p:nvSpPr>
        <p:spPr>
          <a:xfrm flipV="1">
            <a:off x="7417024" y="2063701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7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93" name="Freeform: Shape 7292">
            <a:extLst>
              <a:ext uri="{FF2B5EF4-FFF2-40B4-BE49-F238E27FC236}">
                <a16:creationId xmlns:a16="http://schemas.microsoft.com/office/drawing/2014/main" id="{306F8A14-9FE3-E23F-EAB1-3F138CCA071D}"/>
              </a:ext>
            </a:extLst>
          </p:cNvPr>
          <p:cNvSpPr/>
          <p:nvPr/>
        </p:nvSpPr>
        <p:spPr>
          <a:xfrm flipV="1">
            <a:off x="7508887" y="2063701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7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92" name="Freeform: Shape 7291">
            <a:extLst>
              <a:ext uri="{FF2B5EF4-FFF2-40B4-BE49-F238E27FC236}">
                <a16:creationId xmlns:a16="http://schemas.microsoft.com/office/drawing/2014/main" id="{6F54DE17-BE7F-935B-2A26-62FE72AC0D75}"/>
              </a:ext>
            </a:extLst>
          </p:cNvPr>
          <p:cNvSpPr/>
          <p:nvPr/>
        </p:nvSpPr>
        <p:spPr>
          <a:xfrm flipV="1">
            <a:off x="7600752" y="2063701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7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91" name="Freeform: Shape 7290">
            <a:extLst>
              <a:ext uri="{FF2B5EF4-FFF2-40B4-BE49-F238E27FC236}">
                <a16:creationId xmlns:a16="http://schemas.microsoft.com/office/drawing/2014/main" id="{BE3F3512-95C6-37DF-D490-2D6FD147B399}"/>
              </a:ext>
            </a:extLst>
          </p:cNvPr>
          <p:cNvSpPr/>
          <p:nvPr/>
        </p:nvSpPr>
        <p:spPr>
          <a:xfrm flipV="1">
            <a:off x="7692612" y="2063701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7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90" name="Freeform: Shape 7289">
            <a:extLst>
              <a:ext uri="{FF2B5EF4-FFF2-40B4-BE49-F238E27FC236}">
                <a16:creationId xmlns:a16="http://schemas.microsoft.com/office/drawing/2014/main" id="{07D3EA83-4A0F-2A7E-39E8-58F45E0AC6F2}"/>
              </a:ext>
            </a:extLst>
          </p:cNvPr>
          <p:cNvSpPr/>
          <p:nvPr/>
        </p:nvSpPr>
        <p:spPr>
          <a:xfrm flipV="1">
            <a:off x="7784476" y="2063701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89" name="Freeform: Shape 7288">
            <a:extLst>
              <a:ext uri="{FF2B5EF4-FFF2-40B4-BE49-F238E27FC236}">
                <a16:creationId xmlns:a16="http://schemas.microsoft.com/office/drawing/2014/main" id="{0172A425-9F65-7905-5EE8-DE30E9067902}"/>
              </a:ext>
            </a:extLst>
          </p:cNvPr>
          <p:cNvSpPr/>
          <p:nvPr/>
        </p:nvSpPr>
        <p:spPr>
          <a:xfrm flipV="1">
            <a:off x="7876338" y="2063701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7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88" name="Freeform: Shape 7287">
            <a:extLst>
              <a:ext uri="{FF2B5EF4-FFF2-40B4-BE49-F238E27FC236}">
                <a16:creationId xmlns:a16="http://schemas.microsoft.com/office/drawing/2014/main" id="{BAAAD397-2D1C-51AC-5AAA-07691D81098D}"/>
              </a:ext>
            </a:extLst>
          </p:cNvPr>
          <p:cNvSpPr/>
          <p:nvPr/>
        </p:nvSpPr>
        <p:spPr>
          <a:xfrm flipV="1">
            <a:off x="7968203" y="2063701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7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87" name="Freeform: Shape 7286">
            <a:extLst>
              <a:ext uri="{FF2B5EF4-FFF2-40B4-BE49-F238E27FC236}">
                <a16:creationId xmlns:a16="http://schemas.microsoft.com/office/drawing/2014/main" id="{46EEF413-8AAE-BA2D-AA75-07080466555B}"/>
              </a:ext>
            </a:extLst>
          </p:cNvPr>
          <p:cNvSpPr/>
          <p:nvPr/>
        </p:nvSpPr>
        <p:spPr>
          <a:xfrm flipV="1">
            <a:off x="8060064" y="2063701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86" name="Freeform: Shape 7285">
            <a:extLst>
              <a:ext uri="{FF2B5EF4-FFF2-40B4-BE49-F238E27FC236}">
                <a16:creationId xmlns:a16="http://schemas.microsoft.com/office/drawing/2014/main" id="{336C3279-74CE-C346-F575-20814345BBB4}"/>
              </a:ext>
            </a:extLst>
          </p:cNvPr>
          <p:cNvSpPr/>
          <p:nvPr/>
        </p:nvSpPr>
        <p:spPr>
          <a:xfrm flipV="1">
            <a:off x="8151926" y="2063701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85" name="Freeform: Shape 7284">
            <a:extLst>
              <a:ext uri="{FF2B5EF4-FFF2-40B4-BE49-F238E27FC236}">
                <a16:creationId xmlns:a16="http://schemas.microsoft.com/office/drawing/2014/main" id="{CE163C78-5704-75ED-FC30-BD8648116E38}"/>
              </a:ext>
            </a:extLst>
          </p:cNvPr>
          <p:cNvSpPr/>
          <p:nvPr/>
        </p:nvSpPr>
        <p:spPr>
          <a:xfrm flipV="1">
            <a:off x="8243789" y="2063701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7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84" name="Freeform: Shape 7283">
            <a:extLst>
              <a:ext uri="{FF2B5EF4-FFF2-40B4-BE49-F238E27FC236}">
                <a16:creationId xmlns:a16="http://schemas.microsoft.com/office/drawing/2014/main" id="{B2422544-CA07-AC7E-1568-F4148A51EEB8}"/>
              </a:ext>
            </a:extLst>
          </p:cNvPr>
          <p:cNvSpPr/>
          <p:nvPr/>
        </p:nvSpPr>
        <p:spPr>
          <a:xfrm flipV="1">
            <a:off x="8335654" y="2063701"/>
            <a:ext cx="75354" cy="77574"/>
          </a:xfrm>
          <a:custGeom>
            <a:avLst/>
            <a:gdLst>
              <a:gd name="connsiteX0" fmla="*/ 37684 w 75354"/>
              <a:gd name="connsiteY0" fmla="*/ 77574 h 77574"/>
              <a:gd name="connsiteX1" fmla="*/ 75354 w 75354"/>
              <a:gd name="connsiteY1" fmla="*/ 38787 h 77574"/>
              <a:gd name="connsiteX2" fmla="*/ 37684 w 75354"/>
              <a:gd name="connsiteY2" fmla="*/ 0 h 77574"/>
              <a:gd name="connsiteX3" fmla="*/ 0 w 75354"/>
              <a:gd name="connsiteY3" fmla="*/ 38787 h 77574"/>
              <a:gd name="connsiteX4" fmla="*/ 37684 w 75354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4" h="77574">
                <a:moveTo>
                  <a:pt x="37684" y="77574"/>
                </a:moveTo>
                <a:cubicBezTo>
                  <a:pt x="58491" y="77574"/>
                  <a:pt x="75354" y="60207"/>
                  <a:pt x="75354" y="38787"/>
                </a:cubicBezTo>
                <a:cubicBezTo>
                  <a:pt x="75354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7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83" name="Freeform: Shape 7282">
            <a:extLst>
              <a:ext uri="{FF2B5EF4-FFF2-40B4-BE49-F238E27FC236}">
                <a16:creationId xmlns:a16="http://schemas.microsoft.com/office/drawing/2014/main" id="{7CDFF195-04B6-17D3-37A5-9D1CE06F2A9D}"/>
              </a:ext>
            </a:extLst>
          </p:cNvPr>
          <p:cNvSpPr/>
          <p:nvPr/>
        </p:nvSpPr>
        <p:spPr>
          <a:xfrm flipV="1">
            <a:off x="8427515" y="2063701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82" name="Freeform: Shape 7281">
            <a:extLst>
              <a:ext uri="{FF2B5EF4-FFF2-40B4-BE49-F238E27FC236}">
                <a16:creationId xmlns:a16="http://schemas.microsoft.com/office/drawing/2014/main" id="{83A5D9A5-0ED5-E2E1-3250-41C8AF7013F1}"/>
              </a:ext>
            </a:extLst>
          </p:cNvPr>
          <p:cNvSpPr/>
          <p:nvPr/>
        </p:nvSpPr>
        <p:spPr>
          <a:xfrm flipV="1">
            <a:off x="8519377" y="2063701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81" name="Freeform: Shape 7280">
            <a:extLst>
              <a:ext uri="{FF2B5EF4-FFF2-40B4-BE49-F238E27FC236}">
                <a16:creationId xmlns:a16="http://schemas.microsoft.com/office/drawing/2014/main" id="{3257DCCA-0DC7-B5E7-DF3F-A04DDC94F929}"/>
              </a:ext>
            </a:extLst>
          </p:cNvPr>
          <p:cNvSpPr/>
          <p:nvPr/>
        </p:nvSpPr>
        <p:spPr>
          <a:xfrm flipV="1">
            <a:off x="8611240" y="2063701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7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80" name="Freeform: Shape 7279">
            <a:extLst>
              <a:ext uri="{FF2B5EF4-FFF2-40B4-BE49-F238E27FC236}">
                <a16:creationId xmlns:a16="http://schemas.microsoft.com/office/drawing/2014/main" id="{BBE78507-5FAB-62D5-8009-EF0E0A327E57}"/>
              </a:ext>
            </a:extLst>
          </p:cNvPr>
          <p:cNvSpPr/>
          <p:nvPr/>
        </p:nvSpPr>
        <p:spPr>
          <a:xfrm flipV="1">
            <a:off x="8703106" y="2063701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7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7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79" name="Freeform: Shape 7278">
            <a:extLst>
              <a:ext uri="{FF2B5EF4-FFF2-40B4-BE49-F238E27FC236}">
                <a16:creationId xmlns:a16="http://schemas.microsoft.com/office/drawing/2014/main" id="{2B27BE30-64B5-C2B0-5B2F-641E77185071}"/>
              </a:ext>
            </a:extLst>
          </p:cNvPr>
          <p:cNvSpPr/>
          <p:nvPr/>
        </p:nvSpPr>
        <p:spPr>
          <a:xfrm flipV="1">
            <a:off x="8794966" y="2063701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78" name="Freeform: Shape 7277">
            <a:extLst>
              <a:ext uri="{FF2B5EF4-FFF2-40B4-BE49-F238E27FC236}">
                <a16:creationId xmlns:a16="http://schemas.microsoft.com/office/drawing/2014/main" id="{854550D1-C3BA-B2B7-209F-8A41944081A1}"/>
              </a:ext>
            </a:extLst>
          </p:cNvPr>
          <p:cNvSpPr/>
          <p:nvPr/>
        </p:nvSpPr>
        <p:spPr>
          <a:xfrm flipV="1">
            <a:off x="8978692" y="2063701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7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77" name="Freeform: Shape 7276">
            <a:extLst>
              <a:ext uri="{FF2B5EF4-FFF2-40B4-BE49-F238E27FC236}">
                <a16:creationId xmlns:a16="http://schemas.microsoft.com/office/drawing/2014/main" id="{CBD304D4-FEAD-E592-9F83-8DDB35032E6A}"/>
              </a:ext>
            </a:extLst>
          </p:cNvPr>
          <p:cNvSpPr/>
          <p:nvPr/>
        </p:nvSpPr>
        <p:spPr>
          <a:xfrm flipV="1">
            <a:off x="9070557" y="2063701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1" y="77574"/>
                  <a:pt x="75355" y="60207"/>
                  <a:pt x="75355" y="38787"/>
                </a:cubicBezTo>
                <a:cubicBezTo>
                  <a:pt x="75355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76" name="Freeform: Shape 7275">
            <a:extLst>
              <a:ext uri="{FF2B5EF4-FFF2-40B4-BE49-F238E27FC236}">
                <a16:creationId xmlns:a16="http://schemas.microsoft.com/office/drawing/2014/main" id="{D318A352-EA3F-5557-D9DC-D9043729645E}"/>
              </a:ext>
            </a:extLst>
          </p:cNvPr>
          <p:cNvSpPr/>
          <p:nvPr/>
        </p:nvSpPr>
        <p:spPr>
          <a:xfrm flipV="1">
            <a:off x="9162417" y="2063701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7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75" name="Freeform: Shape 7274">
            <a:extLst>
              <a:ext uri="{FF2B5EF4-FFF2-40B4-BE49-F238E27FC236}">
                <a16:creationId xmlns:a16="http://schemas.microsoft.com/office/drawing/2014/main" id="{0445F150-43E3-DC43-A458-9651185E4C24}"/>
              </a:ext>
            </a:extLst>
          </p:cNvPr>
          <p:cNvSpPr/>
          <p:nvPr/>
        </p:nvSpPr>
        <p:spPr>
          <a:xfrm flipV="1">
            <a:off x="9254279" y="2063701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74" name="Freeform: Shape 7273">
            <a:extLst>
              <a:ext uri="{FF2B5EF4-FFF2-40B4-BE49-F238E27FC236}">
                <a16:creationId xmlns:a16="http://schemas.microsoft.com/office/drawing/2014/main" id="{9D27E6AB-8CE8-B6CF-EEC1-9F2083C40DEF}"/>
              </a:ext>
            </a:extLst>
          </p:cNvPr>
          <p:cNvSpPr/>
          <p:nvPr/>
        </p:nvSpPr>
        <p:spPr>
          <a:xfrm flipV="1">
            <a:off x="9346142" y="2063701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7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73" name="Freeform: Shape 7272">
            <a:extLst>
              <a:ext uri="{FF2B5EF4-FFF2-40B4-BE49-F238E27FC236}">
                <a16:creationId xmlns:a16="http://schemas.microsoft.com/office/drawing/2014/main" id="{6AEAE386-21B2-3CB7-9A2E-C0F181743DD8}"/>
              </a:ext>
            </a:extLst>
          </p:cNvPr>
          <p:cNvSpPr/>
          <p:nvPr/>
        </p:nvSpPr>
        <p:spPr>
          <a:xfrm flipV="1">
            <a:off x="9438007" y="2063701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7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72" name="Freeform: Shape 7271">
            <a:extLst>
              <a:ext uri="{FF2B5EF4-FFF2-40B4-BE49-F238E27FC236}">
                <a16:creationId xmlns:a16="http://schemas.microsoft.com/office/drawing/2014/main" id="{7F8EE072-3A66-F9C6-4523-4351B54DD6EE}"/>
              </a:ext>
            </a:extLst>
          </p:cNvPr>
          <p:cNvSpPr/>
          <p:nvPr/>
        </p:nvSpPr>
        <p:spPr>
          <a:xfrm flipV="1">
            <a:off x="9529868" y="2063701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71" name="Freeform: Shape 7270">
            <a:extLst>
              <a:ext uri="{FF2B5EF4-FFF2-40B4-BE49-F238E27FC236}">
                <a16:creationId xmlns:a16="http://schemas.microsoft.com/office/drawing/2014/main" id="{89161264-B9E0-EE0A-9032-37EE8E8C52E4}"/>
              </a:ext>
            </a:extLst>
          </p:cNvPr>
          <p:cNvSpPr/>
          <p:nvPr/>
        </p:nvSpPr>
        <p:spPr>
          <a:xfrm flipV="1">
            <a:off x="9621730" y="2063701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70" name="Freeform: Shape 7269">
            <a:extLst>
              <a:ext uri="{FF2B5EF4-FFF2-40B4-BE49-F238E27FC236}">
                <a16:creationId xmlns:a16="http://schemas.microsoft.com/office/drawing/2014/main" id="{5CD710C3-8006-8D69-B1C9-6DA79E2789B0}"/>
              </a:ext>
            </a:extLst>
          </p:cNvPr>
          <p:cNvSpPr/>
          <p:nvPr/>
        </p:nvSpPr>
        <p:spPr>
          <a:xfrm flipV="1">
            <a:off x="9713592" y="2063701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7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69" name="Freeform: Shape 7268">
            <a:extLst>
              <a:ext uri="{FF2B5EF4-FFF2-40B4-BE49-F238E27FC236}">
                <a16:creationId xmlns:a16="http://schemas.microsoft.com/office/drawing/2014/main" id="{2102000F-AEAE-67EE-6157-56F026838D94}"/>
              </a:ext>
            </a:extLst>
          </p:cNvPr>
          <p:cNvSpPr/>
          <p:nvPr/>
        </p:nvSpPr>
        <p:spPr>
          <a:xfrm flipV="1">
            <a:off x="9805459" y="2063701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7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7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68" name="Freeform: Shape 7267">
            <a:extLst>
              <a:ext uri="{FF2B5EF4-FFF2-40B4-BE49-F238E27FC236}">
                <a16:creationId xmlns:a16="http://schemas.microsoft.com/office/drawing/2014/main" id="{3C75DA0D-6436-BB1F-0376-5E4D79172D26}"/>
              </a:ext>
            </a:extLst>
          </p:cNvPr>
          <p:cNvSpPr/>
          <p:nvPr/>
        </p:nvSpPr>
        <p:spPr>
          <a:xfrm flipV="1">
            <a:off x="9897319" y="2063701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67" name="Freeform: Shape 7266">
            <a:extLst>
              <a:ext uri="{FF2B5EF4-FFF2-40B4-BE49-F238E27FC236}">
                <a16:creationId xmlns:a16="http://schemas.microsoft.com/office/drawing/2014/main" id="{2A7BB8F2-4D30-17DD-D438-D8148344B85D}"/>
              </a:ext>
            </a:extLst>
          </p:cNvPr>
          <p:cNvSpPr/>
          <p:nvPr/>
        </p:nvSpPr>
        <p:spPr>
          <a:xfrm flipV="1">
            <a:off x="9989181" y="2063701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7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66" name="Freeform: Shape 7265">
            <a:extLst>
              <a:ext uri="{FF2B5EF4-FFF2-40B4-BE49-F238E27FC236}">
                <a16:creationId xmlns:a16="http://schemas.microsoft.com/office/drawing/2014/main" id="{EE60368D-EB8F-62C5-8D2E-DB3941AFCCD4}"/>
              </a:ext>
            </a:extLst>
          </p:cNvPr>
          <p:cNvSpPr/>
          <p:nvPr/>
        </p:nvSpPr>
        <p:spPr>
          <a:xfrm flipV="1">
            <a:off x="10081044" y="2063701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7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65" name="Freeform: Shape 7264">
            <a:extLst>
              <a:ext uri="{FF2B5EF4-FFF2-40B4-BE49-F238E27FC236}">
                <a16:creationId xmlns:a16="http://schemas.microsoft.com/office/drawing/2014/main" id="{22347438-B868-12B0-D106-9676D2D4457A}"/>
              </a:ext>
            </a:extLst>
          </p:cNvPr>
          <p:cNvSpPr/>
          <p:nvPr/>
        </p:nvSpPr>
        <p:spPr>
          <a:xfrm flipV="1">
            <a:off x="10172910" y="2063701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1" y="77574"/>
                  <a:pt x="75355" y="60207"/>
                  <a:pt x="75355" y="38787"/>
                </a:cubicBezTo>
                <a:cubicBezTo>
                  <a:pt x="75355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64" name="Freeform: Shape 7263">
            <a:extLst>
              <a:ext uri="{FF2B5EF4-FFF2-40B4-BE49-F238E27FC236}">
                <a16:creationId xmlns:a16="http://schemas.microsoft.com/office/drawing/2014/main" id="{543C9D1A-066B-1934-15C3-A57A0BDD471F}"/>
              </a:ext>
            </a:extLst>
          </p:cNvPr>
          <p:cNvSpPr/>
          <p:nvPr/>
        </p:nvSpPr>
        <p:spPr>
          <a:xfrm flipV="1">
            <a:off x="10632222" y="2063701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63" name="Freeform: Shape 7262">
            <a:extLst>
              <a:ext uri="{FF2B5EF4-FFF2-40B4-BE49-F238E27FC236}">
                <a16:creationId xmlns:a16="http://schemas.microsoft.com/office/drawing/2014/main" id="{2C708FE0-D1C2-093E-D284-5C41092BBE9B}"/>
              </a:ext>
            </a:extLst>
          </p:cNvPr>
          <p:cNvSpPr/>
          <p:nvPr/>
        </p:nvSpPr>
        <p:spPr>
          <a:xfrm flipV="1">
            <a:off x="1813399" y="215823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62" name="Freeform: Shape 7261">
            <a:extLst>
              <a:ext uri="{FF2B5EF4-FFF2-40B4-BE49-F238E27FC236}">
                <a16:creationId xmlns:a16="http://schemas.microsoft.com/office/drawing/2014/main" id="{440D41AE-4B27-768C-7A3E-8D77BB133231}"/>
              </a:ext>
            </a:extLst>
          </p:cNvPr>
          <p:cNvSpPr/>
          <p:nvPr/>
        </p:nvSpPr>
        <p:spPr>
          <a:xfrm flipV="1">
            <a:off x="1905261" y="215823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61" name="Freeform: Shape 7260">
            <a:extLst>
              <a:ext uri="{FF2B5EF4-FFF2-40B4-BE49-F238E27FC236}">
                <a16:creationId xmlns:a16="http://schemas.microsoft.com/office/drawing/2014/main" id="{C3D46073-08EB-4655-FB75-0E148D1341AD}"/>
              </a:ext>
            </a:extLst>
          </p:cNvPr>
          <p:cNvSpPr/>
          <p:nvPr/>
        </p:nvSpPr>
        <p:spPr>
          <a:xfrm flipV="1">
            <a:off x="1997123" y="215823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3" y="0"/>
                  <a:pt x="0" y="17368"/>
                  <a:pt x="0" y="38786"/>
                </a:cubicBezTo>
                <a:cubicBezTo>
                  <a:pt x="0" y="60205"/>
                  <a:pt x="16873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60" name="Freeform: Shape 7259">
            <a:extLst>
              <a:ext uri="{FF2B5EF4-FFF2-40B4-BE49-F238E27FC236}">
                <a16:creationId xmlns:a16="http://schemas.microsoft.com/office/drawing/2014/main" id="{8C6F4028-2CF0-434F-7105-62CED6C94A19}"/>
              </a:ext>
            </a:extLst>
          </p:cNvPr>
          <p:cNvSpPr/>
          <p:nvPr/>
        </p:nvSpPr>
        <p:spPr>
          <a:xfrm flipV="1">
            <a:off x="2088989" y="2158234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6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59" name="Freeform: Shape 7258">
            <a:extLst>
              <a:ext uri="{FF2B5EF4-FFF2-40B4-BE49-F238E27FC236}">
                <a16:creationId xmlns:a16="http://schemas.microsoft.com/office/drawing/2014/main" id="{EB021E95-5AA6-CCA3-14F0-4E103496AC7F}"/>
              </a:ext>
            </a:extLst>
          </p:cNvPr>
          <p:cNvSpPr/>
          <p:nvPr/>
        </p:nvSpPr>
        <p:spPr>
          <a:xfrm flipV="1">
            <a:off x="2180850" y="215823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58" name="Freeform: Shape 7257">
            <a:extLst>
              <a:ext uri="{FF2B5EF4-FFF2-40B4-BE49-F238E27FC236}">
                <a16:creationId xmlns:a16="http://schemas.microsoft.com/office/drawing/2014/main" id="{1D0650AF-8B24-A2DE-FA2D-820F575E35D0}"/>
              </a:ext>
            </a:extLst>
          </p:cNvPr>
          <p:cNvSpPr/>
          <p:nvPr/>
        </p:nvSpPr>
        <p:spPr>
          <a:xfrm flipV="1">
            <a:off x="2272712" y="215823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57" name="Freeform: Shape 7256">
            <a:extLst>
              <a:ext uri="{FF2B5EF4-FFF2-40B4-BE49-F238E27FC236}">
                <a16:creationId xmlns:a16="http://schemas.microsoft.com/office/drawing/2014/main" id="{04A7E957-E510-F46C-38B2-1EA47405EC79}"/>
              </a:ext>
            </a:extLst>
          </p:cNvPr>
          <p:cNvSpPr/>
          <p:nvPr/>
        </p:nvSpPr>
        <p:spPr>
          <a:xfrm flipV="1">
            <a:off x="2364575" y="215823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56" name="Freeform: Shape 7255">
            <a:extLst>
              <a:ext uri="{FF2B5EF4-FFF2-40B4-BE49-F238E27FC236}">
                <a16:creationId xmlns:a16="http://schemas.microsoft.com/office/drawing/2014/main" id="{4BC40440-D5EA-9A3A-0195-30E3E72E7D82}"/>
              </a:ext>
            </a:extLst>
          </p:cNvPr>
          <p:cNvSpPr/>
          <p:nvPr/>
        </p:nvSpPr>
        <p:spPr>
          <a:xfrm flipV="1">
            <a:off x="2456440" y="2158234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6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55" name="Freeform: Shape 7254">
            <a:extLst>
              <a:ext uri="{FF2B5EF4-FFF2-40B4-BE49-F238E27FC236}">
                <a16:creationId xmlns:a16="http://schemas.microsoft.com/office/drawing/2014/main" id="{86695912-1EB4-AE0B-0441-54B49A9F09DB}"/>
              </a:ext>
            </a:extLst>
          </p:cNvPr>
          <p:cNvSpPr/>
          <p:nvPr/>
        </p:nvSpPr>
        <p:spPr>
          <a:xfrm flipV="1">
            <a:off x="2548301" y="2158234"/>
            <a:ext cx="75357" cy="77573"/>
          </a:xfrm>
          <a:custGeom>
            <a:avLst/>
            <a:gdLst>
              <a:gd name="connsiteX0" fmla="*/ 37678 w 75357"/>
              <a:gd name="connsiteY0" fmla="*/ 77573 h 77573"/>
              <a:gd name="connsiteX1" fmla="*/ 75357 w 75357"/>
              <a:gd name="connsiteY1" fmla="*/ 38786 h 77573"/>
              <a:gd name="connsiteX2" fmla="*/ 37678 w 75357"/>
              <a:gd name="connsiteY2" fmla="*/ 0 h 77573"/>
              <a:gd name="connsiteX3" fmla="*/ 0 w 75357"/>
              <a:gd name="connsiteY3" fmla="*/ 38786 h 77573"/>
              <a:gd name="connsiteX4" fmla="*/ 37678 w 75357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3">
                <a:moveTo>
                  <a:pt x="37678" y="77573"/>
                </a:moveTo>
                <a:cubicBezTo>
                  <a:pt x="58485" y="77573"/>
                  <a:pt x="75357" y="60205"/>
                  <a:pt x="75357" y="38786"/>
                </a:cubicBezTo>
                <a:cubicBezTo>
                  <a:pt x="75357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54" name="Freeform: Shape 7253">
            <a:extLst>
              <a:ext uri="{FF2B5EF4-FFF2-40B4-BE49-F238E27FC236}">
                <a16:creationId xmlns:a16="http://schemas.microsoft.com/office/drawing/2014/main" id="{57F94D77-F6E0-E8C1-D5CF-DBB4F9B8EE24}"/>
              </a:ext>
            </a:extLst>
          </p:cNvPr>
          <p:cNvSpPr/>
          <p:nvPr/>
        </p:nvSpPr>
        <p:spPr>
          <a:xfrm flipV="1">
            <a:off x="2640164" y="215823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53" name="Freeform: Shape 7252">
            <a:extLst>
              <a:ext uri="{FF2B5EF4-FFF2-40B4-BE49-F238E27FC236}">
                <a16:creationId xmlns:a16="http://schemas.microsoft.com/office/drawing/2014/main" id="{13C4A3AD-71FE-3BF9-8B7F-9BB1B6256576}"/>
              </a:ext>
            </a:extLst>
          </p:cNvPr>
          <p:cNvSpPr/>
          <p:nvPr/>
        </p:nvSpPr>
        <p:spPr>
          <a:xfrm flipV="1">
            <a:off x="2823891" y="2158234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6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52" name="Freeform: Shape 7251">
            <a:extLst>
              <a:ext uri="{FF2B5EF4-FFF2-40B4-BE49-F238E27FC236}">
                <a16:creationId xmlns:a16="http://schemas.microsoft.com/office/drawing/2014/main" id="{B727D316-8B28-84F2-BDBB-1EB7A9FABADF}"/>
              </a:ext>
            </a:extLst>
          </p:cNvPr>
          <p:cNvSpPr/>
          <p:nvPr/>
        </p:nvSpPr>
        <p:spPr>
          <a:xfrm flipV="1">
            <a:off x="3007615" y="215823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51" name="Freeform: Shape 7250">
            <a:extLst>
              <a:ext uri="{FF2B5EF4-FFF2-40B4-BE49-F238E27FC236}">
                <a16:creationId xmlns:a16="http://schemas.microsoft.com/office/drawing/2014/main" id="{886EB9F3-42B1-CE3B-3AA0-BDD826FF11C5}"/>
              </a:ext>
            </a:extLst>
          </p:cNvPr>
          <p:cNvSpPr/>
          <p:nvPr/>
        </p:nvSpPr>
        <p:spPr>
          <a:xfrm flipV="1">
            <a:off x="3099477" y="215823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3" y="0"/>
                  <a:pt x="0" y="17368"/>
                  <a:pt x="0" y="38786"/>
                </a:cubicBezTo>
                <a:cubicBezTo>
                  <a:pt x="0" y="60205"/>
                  <a:pt x="16873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50" name="Freeform: Shape 7249">
            <a:extLst>
              <a:ext uri="{FF2B5EF4-FFF2-40B4-BE49-F238E27FC236}">
                <a16:creationId xmlns:a16="http://schemas.microsoft.com/office/drawing/2014/main" id="{B67C3E15-11B4-8E3F-80AA-4A503683FA03}"/>
              </a:ext>
            </a:extLst>
          </p:cNvPr>
          <p:cNvSpPr/>
          <p:nvPr/>
        </p:nvSpPr>
        <p:spPr>
          <a:xfrm flipV="1">
            <a:off x="3191343" y="2158234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6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49" name="Freeform: Shape 7248">
            <a:extLst>
              <a:ext uri="{FF2B5EF4-FFF2-40B4-BE49-F238E27FC236}">
                <a16:creationId xmlns:a16="http://schemas.microsoft.com/office/drawing/2014/main" id="{89A61DAF-A354-75BF-190E-938A81FF0B17}"/>
              </a:ext>
            </a:extLst>
          </p:cNvPr>
          <p:cNvSpPr/>
          <p:nvPr/>
        </p:nvSpPr>
        <p:spPr>
          <a:xfrm flipV="1">
            <a:off x="3466929" y="215823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48" name="Freeform: Shape 7247">
            <a:extLst>
              <a:ext uri="{FF2B5EF4-FFF2-40B4-BE49-F238E27FC236}">
                <a16:creationId xmlns:a16="http://schemas.microsoft.com/office/drawing/2014/main" id="{5D24FE96-4A67-A8C4-0163-51EA3D13BE5F}"/>
              </a:ext>
            </a:extLst>
          </p:cNvPr>
          <p:cNvSpPr/>
          <p:nvPr/>
        </p:nvSpPr>
        <p:spPr>
          <a:xfrm flipV="1">
            <a:off x="3558793" y="2158234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6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47" name="Freeform: Shape 7246">
            <a:extLst>
              <a:ext uri="{FF2B5EF4-FFF2-40B4-BE49-F238E27FC236}">
                <a16:creationId xmlns:a16="http://schemas.microsoft.com/office/drawing/2014/main" id="{25592FA1-B0BF-9D27-34FA-317577E28A04}"/>
              </a:ext>
            </a:extLst>
          </p:cNvPr>
          <p:cNvSpPr/>
          <p:nvPr/>
        </p:nvSpPr>
        <p:spPr>
          <a:xfrm flipV="1">
            <a:off x="3650654" y="2158234"/>
            <a:ext cx="75357" cy="77573"/>
          </a:xfrm>
          <a:custGeom>
            <a:avLst/>
            <a:gdLst>
              <a:gd name="connsiteX0" fmla="*/ 37678 w 75357"/>
              <a:gd name="connsiteY0" fmla="*/ 77573 h 77573"/>
              <a:gd name="connsiteX1" fmla="*/ 75357 w 75357"/>
              <a:gd name="connsiteY1" fmla="*/ 38786 h 77573"/>
              <a:gd name="connsiteX2" fmla="*/ 37678 w 75357"/>
              <a:gd name="connsiteY2" fmla="*/ 0 h 77573"/>
              <a:gd name="connsiteX3" fmla="*/ 0 w 75357"/>
              <a:gd name="connsiteY3" fmla="*/ 38786 h 77573"/>
              <a:gd name="connsiteX4" fmla="*/ 37678 w 75357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3">
                <a:moveTo>
                  <a:pt x="37678" y="77573"/>
                </a:moveTo>
                <a:cubicBezTo>
                  <a:pt x="58485" y="77573"/>
                  <a:pt x="75357" y="60205"/>
                  <a:pt x="75357" y="38786"/>
                </a:cubicBezTo>
                <a:cubicBezTo>
                  <a:pt x="75357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46" name="Freeform: Shape 7245">
            <a:extLst>
              <a:ext uri="{FF2B5EF4-FFF2-40B4-BE49-F238E27FC236}">
                <a16:creationId xmlns:a16="http://schemas.microsoft.com/office/drawing/2014/main" id="{D4DFC494-9BD7-3C59-4A14-CB2E6754AE3F}"/>
              </a:ext>
            </a:extLst>
          </p:cNvPr>
          <p:cNvSpPr/>
          <p:nvPr/>
        </p:nvSpPr>
        <p:spPr>
          <a:xfrm flipV="1">
            <a:off x="3742517" y="215823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45" name="Freeform: Shape 7244">
            <a:extLst>
              <a:ext uri="{FF2B5EF4-FFF2-40B4-BE49-F238E27FC236}">
                <a16:creationId xmlns:a16="http://schemas.microsoft.com/office/drawing/2014/main" id="{E5C580A0-86DF-6013-37E2-C47FFE689624}"/>
              </a:ext>
            </a:extLst>
          </p:cNvPr>
          <p:cNvSpPr/>
          <p:nvPr/>
        </p:nvSpPr>
        <p:spPr>
          <a:xfrm flipV="1">
            <a:off x="3834379" y="215823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44" name="Freeform: Shape 7243">
            <a:extLst>
              <a:ext uri="{FF2B5EF4-FFF2-40B4-BE49-F238E27FC236}">
                <a16:creationId xmlns:a16="http://schemas.microsoft.com/office/drawing/2014/main" id="{369E136A-BD79-A4EE-3CC3-404446C20D36}"/>
              </a:ext>
            </a:extLst>
          </p:cNvPr>
          <p:cNvSpPr/>
          <p:nvPr/>
        </p:nvSpPr>
        <p:spPr>
          <a:xfrm flipV="1">
            <a:off x="5579772" y="215823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4" y="77573"/>
                  <a:pt x="75356" y="60205"/>
                  <a:pt x="75356" y="38786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43" name="Freeform: Shape 7242">
            <a:extLst>
              <a:ext uri="{FF2B5EF4-FFF2-40B4-BE49-F238E27FC236}">
                <a16:creationId xmlns:a16="http://schemas.microsoft.com/office/drawing/2014/main" id="{E1EB6E3F-906D-4367-823B-CD74B14DABD1}"/>
              </a:ext>
            </a:extLst>
          </p:cNvPr>
          <p:cNvSpPr/>
          <p:nvPr/>
        </p:nvSpPr>
        <p:spPr>
          <a:xfrm flipV="1">
            <a:off x="6130948" y="2158234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6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42" name="Freeform: Shape 7241">
            <a:extLst>
              <a:ext uri="{FF2B5EF4-FFF2-40B4-BE49-F238E27FC236}">
                <a16:creationId xmlns:a16="http://schemas.microsoft.com/office/drawing/2014/main" id="{A0AC26AC-A34E-C138-9BD6-41576F40D203}"/>
              </a:ext>
            </a:extLst>
          </p:cNvPr>
          <p:cNvSpPr/>
          <p:nvPr/>
        </p:nvSpPr>
        <p:spPr>
          <a:xfrm flipV="1">
            <a:off x="6406534" y="2158234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41" name="Freeform: Shape 7240">
            <a:extLst>
              <a:ext uri="{FF2B5EF4-FFF2-40B4-BE49-F238E27FC236}">
                <a16:creationId xmlns:a16="http://schemas.microsoft.com/office/drawing/2014/main" id="{7445B4CD-885A-E953-F800-1A81A873E529}"/>
              </a:ext>
            </a:extLst>
          </p:cNvPr>
          <p:cNvSpPr/>
          <p:nvPr/>
        </p:nvSpPr>
        <p:spPr>
          <a:xfrm flipV="1">
            <a:off x="6498399" y="2158234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40" name="Freeform: Shape 7239">
            <a:extLst>
              <a:ext uri="{FF2B5EF4-FFF2-40B4-BE49-F238E27FC236}">
                <a16:creationId xmlns:a16="http://schemas.microsoft.com/office/drawing/2014/main" id="{44E1628F-8972-B244-817B-15FE32335EEF}"/>
              </a:ext>
            </a:extLst>
          </p:cNvPr>
          <p:cNvSpPr/>
          <p:nvPr/>
        </p:nvSpPr>
        <p:spPr>
          <a:xfrm flipV="1">
            <a:off x="6590260" y="2158234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39" name="Freeform: Shape 7238">
            <a:extLst>
              <a:ext uri="{FF2B5EF4-FFF2-40B4-BE49-F238E27FC236}">
                <a16:creationId xmlns:a16="http://schemas.microsoft.com/office/drawing/2014/main" id="{BACD9741-EE9A-E451-E826-86E005C0CC43}"/>
              </a:ext>
            </a:extLst>
          </p:cNvPr>
          <p:cNvSpPr/>
          <p:nvPr/>
        </p:nvSpPr>
        <p:spPr>
          <a:xfrm flipV="1">
            <a:off x="6682123" y="2158234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38" name="Freeform: Shape 7237">
            <a:extLst>
              <a:ext uri="{FF2B5EF4-FFF2-40B4-BE49-F238E27FC236}">
                <a16:creationId xmlns:a16="http://schemas.microsoft.com/office/drawing/2014/main" id="{76E97047-3E9F-5A07-441C-625DF6AC3771}"/>
              </a:ext>
            </a:extLst>
          </p:cNvPr>
          <p:cNvSpPr/>
          <p:nvPr/>
        </p:nvSpPr>
        <p:spPr>
          <a:xfrm flipV="1">
            <a:off x="6773985" y="2158234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37" name="Freeform: Shape 7236">
            <a:extLst>
              <a:ext uri="{FF2B5EF4-FFF2-40B4-BE49-F238E27FC236}">
                <a16:creationId xmlns:a16="http://schemas.microsoft.com/office/drawing/2014/main" id="{93FF3862-82BC-3FAF-C44F-2F9CCDAA3BFB}"/>
              </a:ext>
            </a:extLst>
          </p:cNvPr>
          <p:cNvSpPr/>
          <p:nvPr/>
        </p:nvSpPr>
        <p:spPr>
          <a:xfrm flipV="1">
            <a:off x="6865850" y="2158234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6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36" name="Freeform: Shape 7235">
            <a:extLst>
              <a:ext uri="{FF2B5EF4-FFF2-40B4-BE49-F238E27FC236}">
                <a16:creationId xmlns:a16="http://schemas.microsoft.com/office/drawing/2014/main" id="{A317CA29-DBC7-1D24-CA55-47B1FA875AD1}"/>
              </a:ext>
            </a:extLst>
          </p:cNvPr>
          <p:cNvSpPr/>
          <p:nvPr/>
        </p:nvSpPr>
        <p:spPr>
          <a:xfrm flipV="1">
            <a:off x="6957711" y="2158234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35" name="Freeform: Shape 7234">
            <a:extLst>
              <a:ext uri="{FF2B5EF4-FFF2-40B4-BE49-F238E27FC236}">
                <a16:creationId xmlns:a16="http://schemas.microsoft.com/office/drawing/2014/main" id="{5FD77BDC-AB30-E12C-8E69-216DCE7E236D}"/>
              </a:ext>
            </a:extLst>
          </p:cNvPr>
          <p:cNvSpPr/>
          <p:nvPr/>
        </p:nvSpPr>
        <p:spPr>
          <a:xfrm flipV="1">
            <a:off x="7049574" y="215823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34" name="Freeform: Shape 7233">
            <a:extLst>
              <a:ext uri="{FF2B5EF4-FFF2-40B4-BE49-F238E27FC236}">
                <a16:creationId xmlns:a16="http://schemas.microsoft.com/office/drawing/2014/main" id="{D28D9538-7E64-BDBE-4FAC-FF25CB94534D}"/>
              </a:ext>
            </a:extLst>
          </p:cNvPr>
          <p:cNvSpPr/>
          <p:nvPr/>
        </p:nvSpPr>
        <p:spPr>
          <a:xfrm flipV="1">
            <a:off x="7141436" y="215823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6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33" name="Freeform: Shape 7232">
            <a:extLst>
              <a:ext uri="{FF2B5EF4-FFF2-40B4-BE49-F238E27FC236}">
                <a16:creationId xmlns:a16="http://schemas.microsoft.com/office/drawing/2014/main" id="{33FEF9E3-FF05-B3A9-E351-93AEA4F72373}"/>
              </a:ext>
            </a:extLst>
          </p:cNvPr>
          <p:cNvSpPr/>
          <p:nvPr/>
        </p:nvSpPr>
        <p:spPr>
          <a:xfrm flipV="1">
            <a:off x="7233301" y="2158234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6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32" name="Freeform: Shape 7231">
            <a:extLst>
              <a:ext uri="{FF2B5EF4-FFF2-40B4-BE49-F238E27FC236}">
                <a16:creationId xmlns:a16="http://schemas.microsoft.com/office/drawing/2014/main" id="{825F9EE6-3D5E-B25E-15A3-746665169FFA}"/>
              </a:ext>
            </a:extLst>
          </p:cNvPr>
          <p:cNvSpPr/>
          <p:nvPr/>
        </p:nvSpPr>
        <p:spPr>
          <a:xfrm flipV="1">
            <a:off x="7325161" y="2158234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31" name="Freeform: Shape 7230">
            <a:extLst>
              <a:ext uri="{FF2B5EF4-FFF2-40B4-BE49-F238E27FC236}">
                <a16:creationId xmlns:a16="http://schemas.microsoft.com/office/drawing/2014/main" id="{D8A60310-9981-0AEE-03B4-8BA61938E637}"/>
              </a:ext>
            </a:extLst>
          </p:cNvPr>
          <p:cNvSpPr/>
          <p:nvPr/>
        </p:nvSpPr>
        <p:spPr>
          <a:xfrm flipV="1">
            <a:off x="7417024" y="215823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30" name="Freeform: Shape 7229">
            <a:extLst>
              <a:ext uri="{FF2B5EF4-FFF2-40B4-BE49-F238E27FC236}">
                <a16:creationId xmlns:a16="http://schemas.microsoft.com/office/drawing/2014/main" id="{7C5554A2-DBD0-7740-96E2-500A2038E50D}"/>
              </a:ext>
            </a:extLst>
          </p:cNvPr>
          <p:cNvSpPr/>
          <p:nvPr/>
        </p:nvSpPr>
        <p:spPr>
          <a:xfrm flipV="1">
            <a:off x="7508887" y="2158234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29" name="Freeform: Shape 7228">
            <a:extLst>
              <a:ext uri="{FF2B5EF4-FFF2-40B4-BE49-F238E27FC236}">
                <a16:creationId xmlns:a16="http://schemas.microsoft.com/office/drawing/2014/main" id="{6DC9BD0C-DD47-5D54-C1D0-9612695CCFC8}"/>
              </a:ext>
            </a:extLst>
          </p:cNvPr>
          <p:cNvSpPr/>
          <p:nvPr/>
        </p:nvSpPr>
        <p:spPr>
          <a:xfrm flipV="1">
            <a:off x="7600752" y="2158234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28" name="Freeform: Shape 7227">
            <a:extLst>
              <a:ext uri="{FF2B5EF4-FFF2-40B4-BE49-F238E27FC236}">
                <a16:creationId xmlns:a16="http://schemas.microsoft.com/office/drawing/2014/main" id="{8E3E818A-0135-F2DF-368B-1B59C39941BD}"/>
              </a:ext>
            </a:extLst>
          </p:cNvPr>
          <p:cNvSpPr/>
          <p:nvPr/>
        </p:nvSpPr>
        <p:spPr>
          <a:xfrm flipV="1">
            <a:off x="7692612" y="2158234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27" name="Freeform: Shape 7226">
            <a:extLst>
              <a:ext uri="{FF2B5EF4-FFF2-40B4-BE49-F238E27FC236}">
                <a16:creationId xmlns:a16="http://schemas.microsoft.com/office/drawing/2014/main" id="{6C90F1BD-45C2-134D-82DC-789459A55AC9}"/>
              </a:ext>
            </a:extLst>
          </p:cNvPr>
          <p:cNvSpPr/>
          <p:nvPr/>
        </p:nvSpPr>
        <p:spPr>
          <a:xfrm flipV="1">
            <a:off x="7784476" y="2158234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26" name="Freeform: Shape 7225">
            <a:extLst>
              <a:ext uri="{FF2B5EF4-FFF2-40B4-BE49-F238E27FC236}">
                <a16:creationId xmlns:a16="http://schemas.microsoft.com/office/drawing/2014/main" id="{B6A2981D-BD63-0E71-F8D4-4865DAE01AA5}"/>
              </a:ext>
            </a:extLst>
          </p:cNvPr>
          <p:cNvSpPr/>
          <p:nvPr/>
        </p:nvSpPr>
        <p:spPr>
          <a:xfrm flipV="1">
            <a:off x="7876338" y="215823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25" name="Freeform: Shape 7224">
            <a:extLst>
              <a:ext uri="{FF2B5EF4-FFF2-40B4-BE49-F238E27FC236}">
                <a16:creationId xmlns:a16="http://schemas.microsoft.com/office/drawing/2014/main" id="{8607B017-CD80-2236-BB4B-FA3E791B9328}"/>
              </a:ext>
            </a:extLst>
          </p:cNvPr>
          <p:cNvSpPr/>
          <p:nvPr/>
        </p:nvSpPr>
        <p:spPr>
          <a:xfrm flipV="1">
            <a:off x="7968203" y="2158234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6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24" name="Freeform: Shape 7223">
            <a:extLst>
              <a:ext uri="{FF2B5EF4-FFF2-40B4-BE49-F238E27FC236}">
                <a16:creationId xmlns:a16="http://schemas.microsoft.com/office/drawing/2014/main" id="{3DEFA588-B170-A4B3-6B76-649112F1A8CE}"/>
              </a:ext>
            </a:extLst>
          </p:cNvPr>
          <p:cNvSpPr/>
          <p:nvPr/>
        </p:nvSpPr>
        <p:spPr>
          <a:xfrm flipV="1">
            <a:off x="8060064" y="2158234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23" name="Freeform: Shape 7222">
            <a:extLst>
              <a:ext uri="{FF2B5EF4-FFF2-40B4-BE49-F238E27FC236}">
                <a16:creationId xmlns:a16="http://schemas.microsoft.com/office/drawing/2014/main" id="{15958CBF-0BDE-5FD9-6C8E-2D36B5CAA425}"/>
              </a:ext>
            </a:extLst>
          </p:cNvPr>
          <p:cNvSpPr/>
          <p:nvPr/>
        </p:nvSpPr>
        <p:spPr>
          <a:xfrm flipV="1">
            <a:off x="8151926" y="215823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22" name="Freeform: Shape 7221">
            <a:extLst>
              <a:ext uri="{FF2B5EF4-FFF2-40B4-BE49-F238E27FC236}">
                <a16:creationId xmlns:a16="http://schemas.microsoft.com/office/drawing/2014/main" id="{69BDE4AF-AF28-EC10-F2D7-E14EE6E302AB}"/>
              </a:ext>
            </a:extLst>
          </p:cNvPr>
          <p:cNvSpPr/>
          <p:nvPr/>
        </p:nvSpPr>
        <p:spPr>
          <a:xfrm flipV="1">
            <a:off x="8243789" y="215823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6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21" name="Freeform: Shape 7220">
            <a:extLst>
              <a:ext uri="{FF2B5EF4-FFF2-40B4-BE49-F238E27FC236}">
                <a16:creationId xmlns:a16="http://schemas.microsoft.com/office/drawing/2014/main" id="{1641405F-7124-9410-BFF4-06C8F3D52DD0}"/>
              </a:ext>
            </a:extLst>
          </p:cNvPr>
          <p:cNvSpPr/>
          <p:nvPr/>
        </p:nvSpPr>
        <p:spPr>
          <a:xfrm flipV="1">
            <a:off x="8335654" y="2158234"/>
            <a:ext cx="75354" cy="77573"/>
          </a:xfrm>
          <a:custGeom>
            <a:avLst/>
            <a:gdLst>
              <a:gd name="connsiteX0" fmla="*/ 37684 w 75354"/>
              <a:gd name="connsiteY0" fmla="*/ 77573 h 77573"/>
              <a:gd name="connsiteX1" fmla="*/ 75354 w 75354"/>
              <a:gd name="connsiteY1" fmla="*/ 38786 h 77573"/>
              <a:gd name="connsiteX2" fmla="*/ 37684 w 75354"/>
              <a:gd name="connsiteY2" fmla="*/ 0 h 77573"/>
              <a:gd name="connsiteX3" fmla="*/ 0 w 75354"/>
              <a:gd name="connsiteY3" fmla="*/ 38786 h 77573"/>
              <a:gd name="connsiteX4" fmla="*/ 37684 w 75354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4" h="77573">
                <a:moveTo>
                  <a:pt x="37684" y="77573"/>
                </a:moveTo>
                <a:cubicBezTo>
                  <a:pt x="58491" y="77573"/>
                  <a:pt x="75354" y="60205"/>
                  <a:pt x="75354" y="38786"/>
                </a:cubicBezTo>
                <a:cubicBezTo>
                  <a:pt x="75354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6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20" name="Freeform: Shape 7219">
            <a:extLst>
              <a:ext uri="{FF2B5EF4-FFF2-40B4-BE49-F238E27FC236}">
                <a16:creationId xmlns:a16="http://schemas.microsoft.com/office/drawing/2014/main" id="{5E77ADE3-2F79-20E0-B8C7-28A65265CAE6}"/>
              </a:ext>
            </a:extLst>
          </p:cNvPr>
          <p:cNvSpPr/>
          <p:nvPr/>
        </p:nvSpPr>
        <p:spPr>
          <a:xfrm flipV="1">
            <a:off x="8427515" y="2158234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19" name="Freeform: Shape 7218">
            <a:extLst>
              <a:ext uri="{FF2B5EF4-FFF2-40B4-BE49-F238E27FC236}">
                <a16:creationId xmlns:a16="http://schemas.microsoft.com/office/drawing/2014/main" id="{CED3F596-EFC6-630F-CC18-3966B8D721E7}"/>
              </a:ext>
            </a:extLst>
          </p:cNvPr>
          <p:cNvSpPr/>
          <p:nvPr/>
        </p:nvSpPr>
        <p:spPr>
          <a:xfrm flipV="1">
            <a:off x="8519377" y="215823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18" name="Freeform: Shape 7217">
            <a:extLst>
              <a:ext uri="{FF2B5EF4-FFF2-40B4-BE49-F238E27FC236}">
                <a16:creationId xmlns:a16="http://schemas.microsoft.com/office/drawing/2014/main" id="{91E93C1D-9F1F-F208-C853-1D8C0DFF5641}"/>
              </a:ext>
            </a:extLst>
          </p:cNvPr>
          <p:cNvSpPr/>
          <p:nvPr/>
        </p:nvSpPr>
        <p:spPr>
          <a:xfrm flipV="1">
            <a:off x="8611240" y="215823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6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17" name="Freeform: Shape 7216">
            <a:extLst>
              <a:ext uri="{FF2B5EF4-FFF2-40B4-BE49-F238E27FC236}">
                <a16:creationId xmlns:a16="http://schemas.microsoft.com/office/drawing/2014/main" id="{0E2B6E4D-5479-CD37-7192-94B90B8B7C55}"/>
              </a:ext>
            </a:extLst>
          </p:cNvPr>
          <p:cNvSpPr/>
          <p:nvPr/>
        </p:nvSpPr>
        <p:spPr>
          <a:xfrm flipV="1">
            <a:off x="8703106" y="2158234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6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16" name="Freeform: Shape 7215">
            <a:extLst>
              <a:ext uri="{FF2B5EF4-FFF2-40B4-BE49-F238E27FC236}">
                <a16:creationId xmlns:a16="http://schemas.microsoft.com/office/drawing/2014/main" id="{484C4E85-8222-85D8-12D9-D5D7706D2732}"/>
              </a:ext>
            </a:extLst>
          </p:cNvPr>
          <p:cNvSpPr/>
          <p:nvPr/>
        </p:nvSpPr>
        <p:spPr>
          <a:xfrm flipV="1">
            <a:off x="8794966" y="2158234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15" name="Freeform: Shape 7214">
            <a:extLst>
              <a:ext uri="{FF2B5EF4-FFF2-40B4-BE49-F238E27FC236}">
                <a16:creationId xmlns:a16="http://schemas.microsoft.com/office/drawing/2014/main" id="{045A707E-9F59-3BCB-D405-8E65BE591C21}"/>
              </a:ext>
            </a:extLst>
          </p:cNvPr>
          <p:cNvSpPr/>
          <p:nvPr/>
        </p:nvSpPr>
        <p:spPr>
          <a:xfrm flipV="1">
            <a:off x="8886828" y="215823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14" name="Freeform: Shape 7213">
            <a:extLst>
              <a:ext uri="{FF2B5EF4-FFF2-40B4-BE49-F238E27FC236}">
                <a16:creationId xmlns:a16="http://schemas.microsoft.com/office/drawing/2014/main" id="{E2A8ECC8-6257-1BF8-786B-77987E3FB86C}"/>
              </a:ext>
            </a:extLst>
          </p:cNvPr>
          <p:cNvSpPr/>
          <p:nvPr/>
        </p:nvSpPr>
        <p:spPr>
          <a:xfrm flipV="1">
            <a:off x="8978692" y="2158234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13" name="Freeform: Shape 7212">
            <a:extLst>
              <a:ext uri="{FF2B5EF4-FFF2-40B4-BE49-F238E27FC236}">
                <a16:creationId xmlns:a16="http://schemas.microsoft.com/office/drawing/2014/main" id="{0A71794B-E7FD-294C-B5A4-D310DF668DDF}"/>
              </a:ext>
            </a:extLst>
          </p:cNvPr>
          <p:cNvSpPr/>
          <p:nvPr/>
        </p:nvSpPr>
        <p:spPr>
          <a:xfrm flipV="1">
            <a:off x="9162417" y="2158234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12" name="Freeform: Shape 7211">
            <a:extLst>
              <a:ext uri="{FF2B5EF4-FFF2-40B4-BE49-F238E27FC236}">
                <a16:creationId xmlns:a16="http://schemas.microsoft.com/office/drawing/2014/main" id="{44F43325-2A74-9ABB-2ABC-4F9031BA0017}"/>
              </a:ext>
            </a:extLst>
          </p:cNvPr>
          <p:cNvSpPr/>
          <p:nvPr/>
        </p:nvSpPr>
        <p:spPr>
          <a:xfrm flipV="1">
            <a:off x="9254279" y="2158234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11" name="Freeform: Shape 7210">
            <a:extLst>
              <a:ext uri="{FF2B5EF4-FFF2-40B4-BE49-F238E27FC236}">
                <a16:creationId xmlns:a16="http://schemas.microsoft.com/office/drawing/2014/main" id="{7546721E-984F-5051-3F7A-2C3AA132D420}"/>
              </a:ext>
            </a:extLst>
          </p:cNvPr>
          <p:cNvSpPr/>
          <p:nvPr/>
        </p:nvSpPr>
        <p:spPr>
          <a:xfrm flipV="1">
            <a:off x="9346142" y="215823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10" name="Freeform: Shape 7209">
            <a:extLst>
              <a:ext uri="{FF2B5EF4-FFF2-40B4-BE49-F238E27FC236}">
                <a16:creationId xmlns:a16="http://schemas.microsoft.com/office/drawing/2014/main" id="{D9F4D326-EF2F-BB0B-1A8D-057F274F6A7B}"/>
              </a:ext>
            </a:extLst>
          </p:cNvPr>
          <p:cNvSpPr/>
          <p:nvPr/>
        </p:nvSpPr>
        <p:spPr>
          <a:xfrm flipV="1">
            <a:off x="9438007" y="2158234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6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09" name="Freeform: Shape 7208">
            <a:extLst>
              <a:ext uri="{FF2B5EF4-FFF2-40B4-BE49-F238E27FC236}">
                <a16:creationId xmlns:a16="http://schemas.microsoft.com/office/drawing/2014/main" id="{4F5E22E6-4520-A46B-4818-D56C978C8537}"/>
              </a:ext>
            </a:extLst>
          </p:cNvPr>
          <p:cNvSpPr/>
          <p:nvPr/>
        </p:nvSpPr>
        <p:spPr>
          <a:xfrm flipV="1">
            <a:off x="9529868" y="2158234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08" name="Freeform: Shape 7207">
            <a:extLst>
              <a:ext uri="{FF2B5EF4-FFF2-40B4-BE49-F238E27FC236}">
                <a16:creationId xmlns:a16="http://schemas.microsoft.com/office/drawing/2014/main" id="{FB1857F1-3538-EB90-5AD6-584D4BF46B9C}"/>
              </a:ext>
            </a:extLst>
          </p:cNvPr>
          <p:cNvSpPr/>
          <p:nvPr/>
        </p:nvSpPr>
        <p:spPr>
          <a:xfrm flipV="1">
            <a:off x="9621730" y="215823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07" name="Freeform: Shape 7206">
            <a:extLst>
              <a:ext uri="{FF2B5EF4-FFF2-40B4-BE49-F238E27FC236}">
                <a16:creationId xmlns:a16="http://schemas.microsoft.com/office/drawing/2014/main" id="{F0308AE3-8FF5-6179-4F65-0340EC514C50}"/>
              </a:ext>
            </a:extLst>
          </p:cNvPr>
          <p:cNvSpPr/>
          <p:nvPr/>
        </p:nvSpPr>
        <p:spPr>
          <a:xfrm flipV="1">
            <a:off x="9713592" y="215823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6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06" name="Freeform: Shape 7205">
            <a:extLst>
              <a:ext uri="{FF2B5EF4-FFF2-40B4-BE49-F238E27FC236}">
                <a16:creationId xmlns:a16="http://schemas.microsoft.com/office/drawing/2014/main" id="{65DBD521-8CE5-C867-151B-05AA7CD4C970}"/>
              </a:ext>
            </a:extLst>
          </p:cNvPr>
          <p:cNvSpPr/>
          <p:nvPr/>
        </p:nvSpPr>
        <p:spPr>
          <a:xfrm flipV="1">
            <a:off x="9805459" y="2158234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6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05" name="Freeform: Shape 7204">
            <a:extLst>
              <a:ext uri="{FF2B5EF4-FFF2-40B4-BE49-F238E27FC236}">
                <a16:creationId xmlns:a16="http://schemas.microsoft.com/office/drawing/2014/main" id="{E24BC4C7-48C6-2CE5-15F9-05015569BE06}"/>
              </a:ext>
            </a:extLst>
          </p:cNvPr>
          <p:cNvSpPr/>
          <p:nvPr/>
        </p:nvSpPr>
        <p:spPr>
          <a:xfrm flipV="1">
            <a:off x="9897319" y="2158234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04" name="Freeform: Shape 7203">
            <a:extLst>
              <a:ext uri="{FF2B5EF4-FFF2-40B4-BE49-F238E27FC236}">
                <a16:creationId xmlns:a16="http://schemas.microsoft.com/office/drawing/2014/main" id="{B1B0EA0F-1928-B6D5-935E-D24418EF0542}"/>
              </a:ext>
            </a:extLst>
          </p:cNvPr>
          <p:cNvSpPr/>
          <p:nvPr/>
        </p:nvSpPr>
        <p:spPr>
          <a:xfrm flipV="1">
            <a:off x="9989181" y="215823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03" name="Freeform: Shape 7202">
            <a:extLst>
              <a:ext uri="{FF2B5EF4-FFF2-40B4-BE49-F238E27FC236}">
                <a16:creationId xmlns:a16="http://schemas.microsoft.com/office/drawing/2014/main" id="{EB7411F5-0477-EF51-B4B6-5493F42A5F92}"/>
              </a:ext>
            </a:extLst>
          </p:cNvPr>
          <p:cNvSpPr/>
          <p:nvPr/>
        </p:nvSpPr>
        <p:spPr>
          <a:xfrm flipV="1">
            <a:off x="10081044" y="2158234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02" name="Freeform: Shape 7201">
            <a:extLst>
              <a:ext uri="{FF2B5EF4-FFF2-40B4-BE49-F238E27FC236}">
                <a16:creationId xmlns:a16="http://schemas.microsoft.com/office/drawing/2014/main" id="{21DF9E07-EBEB-BD10-0270-31004F313E52}"/>
              </a:ext>
            </a:extLst>
          </p:cNvPr>
          <p:cNvSpPr/>
          <p:nvPr/>
        </p:nvSpPr>
        <p:spPr>
          <a:xfrm flipV="1">
            <a:off x="10264770" y="2158234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01" name="Freeform: Shape 7200">
            <a:extLst>
              <a:ext uri="{FF2B5EF4-FFF2-40B4-BE49-F238E27FC236}">
                <a16:creationId xmlns:a16="http://schemas.microsoft.com/office/drawing/2014/main" id="{535701C2-7BE6-5A54-2C70-3481517ABC5B}"/>
              </a:ext>
            </a:extLst>
          </p:cNvPr>
          <p:cNvSpPr/>
          <p:nvPr/>
        </p:nvSpPr>
        <p:spPr>
          <a:xfrm flipV="1">
            <a:off x="1905261" y="2252765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200" name="Freeform: Shape 7199">
            <a:extLst>
              <a:ext uri="{FF2B5EF4-FFF2-40B4-BE49-F238E27FC236}">
                <a16:creationId xmlns:a16="http://schemas.microsoft.com/office/drawing/2014/main" id="{FD8FED84-B9A0-67AA-4F32-DEA4DB3BDFCC}"/>
              </a:ext>
            </a:extLst>
          </p:cNvPr>
          <p:cNvSpPr/>
          <p:nvPr/>
        </p:nvSpPr>
        <p:spPr>
          <a:xfrm flipV="1">
            <a:off x="1997123" y="2252765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3" y="0"/>
                  <a:pt x="0" y="17368"/>
                  <a:pt x="0" y="38787"/>
                </a:cubicBezTo>
                <a:cubicBezTo>
                  <a:pt x="0" y="60205"/>
                  <a:pt x="16873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99" name="Freeform: Shape 7198">
            <a:extLst>
              <a:ext uri="{FF2B5EF4-FFF2-40B4-BE49-F238E27FC236}">
                <a16:creationId xmlns:a16="http://schemas.microsoft.com/office/drawing/2014/main" id="{82CD0A6E-692B-E4E9-28C7-FDD9F285846B}"/>
              </a:ext>
            </a:extLst>
          </p:cNvPr>
          <p:cNvSpPr/>
          <p:nvPr/>
        </p:nvSpPr>
        <p:spPr>
          <a:xfrm flipV="1">
            <a:off x="2088989" y="2252765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98" name="Freeform: Shape 7197">
            <a:extLst>
              <a:ext uri="{FF2B5EF4-FFF2-40B4-BE49-F238E27FC236}">
                <a16:creationId xmlns:a16="http://schemas.microsoft.com/office/drawing/2014/main" id="{275CAACD-A943-9D87-2536-F307E0921FBB}"/>
              </a:ext>
            </a:extLst>
          </p:cNvPr>
          <p:cNvSpPr/>
          <p:nvPr/>
        </p:nvSpPr>
        <p:spPr>
          <a:xfrm flipV="1">
            <a:off x="2180850" y="2252765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97" name="Freeform: Shape 7196">
            <a:extLst>
              <a:ext uri="{FF2B5EF4-FFF2-40B4-BE49-F238E27FC236}">
                <a16:creationId xmlns:a16="http://schemas.microsoft.com/office/drawing/2014/main" id="{7432B0BE-FF9D-D41C-527D-480C16B7F1D2}"/>
              </a:ext>
            </a:extLst>
          </p:cNvPr>
          <p:cNvSpPr/>
          <p:nvPr/>
        </p:nvSpPr>
        <p:spPr>
          <a:xfrm flipV="1">
            <a:off x="2272712" y="2252765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96" name="Freeform: Shape 7195">
            <a:extLst>
              <a:ext uri="{FF2B5EF4-FFF2-40B4-BE49-F238E27FC236}">
                <a16:creationId xmlns:a16="http://schemas.microsoft.com/office/drawing/2014/main" id="{D82FFE48-A856-92C3-155F-E993AF62A5D2}"/>
              </a:ext>
            </a:extLst>
          </p:cNvPr>
          <p:cNvSpPr/>
          <p:nvPr/>
        </p:nvSpPr>
        <p:spPr>
          <a:xfrm flipV="1">
            <a:off x="2364575" y="2252765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95" name="Freeform: Shape 7194">
            <a:extLst>
              <a:ext uri="{FF2B5EF4-FFF2-40B4-BE49-F238E27FC236}">
                <a16:creationId xmlns:a16="http://schemas.microsoft.com/office/drawing/2014/main" id="{9CB515F9-4F0D-7FD7-0354-587A51D69A1D}"/>
              </a:ext>
            </a:extLst>
          </p:cNvPr>
          <p:cNvSpPr/>
          <p:nvPr/>
        </p:nvSpPr>
        <p:spPr>
          <a:xfrm flipV="1">
            <a:off x="2456440" y="2252765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94" name="Freeform: Shape 7193">
            <a:extLst>
              <a:ext uri="{FF2B5EF4-FFF2-40B4-BE49-F238E27FC236}">
                <a16:creationId xmlns:a16="http://schemas.microsoft.com/office/drawing/2014/main" id="{99F7A987-C6B7-4D03-2AB0-59B15B83BFF2}"/>
              </a:ext>
            </a:extLst>
          </p:cNvPr>
          <p:cNvSpPr/>
          <p:nvPr/>
        </p:nvSpPr>
        <p:spPr>
          <a:xfrm flipV="1">
            <a:off x="2548301" y="2252765"/>
            <a:ext cx="75357" cy="77573"/>
          </a:xfrm>
          <a:custGeom>
            <a:avLst/>
            <a:gdLst>
              <a:gd name="connsiteX0" fmla="*/ 37678 w 75357"/>
              <a:gd name="connsiteY0" fmla="*/ 77573 h 77573"/>
              <a:gd name="connsiteX1" fmla="*/ 75357 w 75357"/>
              <a:gd name="connsiteY1" fmla="*/ 38787 h 77573"/>
              <a:gd name="connsiteX2" fmla="*/ 37678 w 75357"/>
              <a:gd name="connsiteY2" fmla="*/ 0 h 77573"/>
              <a:gd name="connsiteX3" fmla="*/ 0 w 75357"/>
              <a:gd name="connsiteY3" fmla="*/ 38787 h 77573"/>
              <a:gd name="connsiteX4" fmla="*/ 37678 w 75357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3">
                <a:moveTo>
                  <a:pt x="37678" y="77573"/>
                </a:moveTo>
                <a:cubicBezTo>
                  <a:pt x="58485" y="77573"/>
                  <a:pt x="75357" y="60205"/>
                  <a:pt x="75357" y="38787"/>
                </a:cubicBezTo>
                <a:cubicBezTo>
                  <a:pt x="75357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93" name="Freeform: Shape 7192">
            <a:extLst>
              <a:ext uri="{FF2B5EF4-FFF2-40B4-BE49-F238E27FC236}">
                <a16:creationId xmlns:a16="http://schemas.microsoft.com/office/drawing/2014/main" id="{5815D808-C4FE-CFF5-C731-FFC2C7581826}"/>
              </a:ext>
            </a:extLst>
          </p:cNvPr>
          <p:cNvSpPr/>
          <p:nvPr/>
        </p:nvSpPr>
        <p:spPr>
          <a:xfrm flipV="1">
            <a:off x="2640164" y="2252765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92" name="Freeform: Shape 7191">
            <a:extLst>
              <a:ext uri="{FF2B5EF4-FFF2-40B4-BE49-F238E27FC236}">
                <a16:creationId xmlns:a16="http://schemas.microsoft.com/office/drawing/2014/main" id="{FE53228D-4F03-7658-3678-B1785BD311EF}"/>
              </a:ext>
            </a:extLst>
          </p:cNvPr>
          <p:cNvSpPr/>
          <p:nvPr/>
        </p:nvSpPr>
        <p:spPr>
          <a:xfrm flipV="1">
            <a:off x="2823891" y="2252765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91" name="Freeform: Shape 7190">
            <a:extLst>
              <a:ext uri="{FF2B5EF4-FFF2-40B4-BE49-F238E27FC236}">
                <a16:creationId xmlns:a16="http://schemas.microsoft.com/office/drawing/2014/main" id="{E33D7676-0604-EBD1-D350-0520EEE032F3}"/>
              </a:ext>
            </a:extLst>
          </p:cNvPr>
          <p:cNvSpPr/>
          <p:nvPr/>
        </p:nvSpPr>
        <p:spPr>
          <a:xfrm flipV="1">
            <a:off x="2915752" y="2252765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90" name="Freeform: Shape 7189">
            <a:extLst>
              <a:ext uri="{FF2B5EF4-FFF2-40B4-BE49-F238E27FC236}">
                <a16:creationId xmlns:a16="http://schemas.microsoft.com/office/drawing/2014/main" id="{6B5FB322-1E9E-5EDD-2764-A3DB33E80459}"/>
              </a:ext>
            </a:extLst>
          </p:cNvPr>
          <p:cNvSpPr/>
          <p:nvPr/>
        </p:nvSpPr>
        <p:spPr>
          <a:xfrm flipV="1">
            <a:off x="3007615" y="2252765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89" name="Freeform: Shape 7188">
            <a:extLst>
              <a:ext uri="{FF2B5EF4-FFF2-40B4-BE49-F238E27FC236}">
                <a16:creationId xmlns:a16="http://schemas.microsoft.com/office/drawing/2014/main" id="{660206AC-3651-4B8A-1ED2-4AA982B40F13}"/>
              </a:ext>
            </a:extLst>
          </p:cNvPr>
          <p:cNvSpPr/>
          <p:nvPr/>
        </p:nvSpPr>
        <p:spPr>
          <a:xfrm flipV="1">
            <a:off x="3099477" y="2252765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3" y="0"/>
                  <a:pt x="0" y="17368"/>
                  <a:pt x="0" y="38787"/>
                </a:cubicBezTo>
                <a:cubicBezTo>
                  <a:pt x="0" y="60205"/>
                  <a:pt x="16873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88" name="Freeform: Shape 7187">
            <a:extLst>
              <a:ext uri="{FF2B5EF4-FFF2-40B4-BE49-F238E27FC236}">
                <a16:creationId xmlns:a16="http://schemas.microsoft.com/office/drawing/2014/main" id="{D639B508-26CE-310C-23E7-B14509647DA8}"/>
              </a:ext>
            </a:extLst>
          </p:cNvPr>
          <p:cNvSpPr/>
          <p:nvPr/>
        </p:nvSpPr>
        <p:spPr>
          <a:xfrm flipV="1">
            <a:off x="3191343" y="2252765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87" name="Freeform: Shape 7186">
            <a:extLst>
              <a:ext uri="{FF2B5EF4-FFF2-40B4-BE49-F238E27FC236}">
                <a16:creationId xmlns:a16="http://schemas.microsoft.com/office/drawing/2014/main" id="{3286F330-01BF-5F28-A0E5-119A0F115F5C}"/>
              </a:ext>
            </a:extLst>
          </p:cNvPr>
          <p:cNvSpPr/>
          <p:nvPr/>
        </p:nvSpPr>
        <p:spPr>
          <a:xfrm flipV="1">
            <a:off x="3375066" y="2252765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86" name="Freeform: Shape 7185">
            <a:extLst>
              <a:ext uri="{FF2B5EF4-FFF2-40B4-BE49-F238E27FC236}">
                <a16:creationId xmlns:a16="http://schemas.microsoft.com/office/drawing/2014/main" id="{35854865-A4ED-2C74-15E5-3EBE916041C0}"/>
              </a:ext>
            </a:extLst>
          </p:cNvPr>
          <p:cNvSpPr/>
          <p:nvPr/>
        </p:nvSpPr>
        <p:spPr>
          <a:xfrm flipV="1">
            <a:off x="3466929" y="2252765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85" name="Freeform: Shape 7184">
            <a:extLst>
              <a:ext uri="{FF2B5EF4-FFF2-40B4-BE49-F238E27FC236}">
                <a16:creationId xmlns:a16="http://schemas.microsoft.com/office/drawing/2014/main" id="{A2DB3689-1218-641E-9B85-CA08A7094D0B}"/>
              </a:ext>
            </a:extLst>
          </p:cNvPr>
          <p:cNvSpPr/>
          <p:nvPr/>
        </p:nvSpPr>
        <p:spPr>
          <a:xfrm flipV="1">
            <a:off x="3558793" y="2252765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84" name="Freeform: Shape 7183">
            <a:extLst>
              <a:ext uri="{FF2B5EF4-FFF2-40B4-BE49-F238E27FC236}">
                <a16:creationId xmlns:a16="http://schemas.microsoft.com/office/drawing/2014/main" id="{C8A54BDF-D4F2-CAC4-BFA0-2DFB2EE94C45}"/>
              </a:ext>
            </a:extLst>
          </p:cNvPr>
          <p:cNvSpPr/>
          <p:nvPr/>
        </p:nvSpPr>
        <p:spPr>
          <a:xfrm flipV="1">
            <a:off x="3650654" y="2252765"/>
            <a:ext cx="75357" cy="77573"/>
          </a:xfrm>
          <a:custGeom>
            <a:avLst/>
            <a:gdLst>
              <a:gd name="connsiteX0" fmla="*/ 37678 w 75357"/>
              <a:gd name="connsiteY0" fmla="*/ 77573 h 77573"/>
              <a:gd name="connsiteX1" fmla="*/ 75357 w 75357"/>
              <a:gd name="connsiteY1" fmla="*/ 38787 h 77573"/>
              <a:gd name="connsiteX2" fmla="*/ 37678 w 75357"/>
              <a:gd name="connsiteY2" fmla="*/ 0 h 77573"/>
              <a:gd name="connsiteX3" fmla="*/ 0 w 75357"/>
              <a:gd name="connsiteY3" fmla="*/ 38787 h 77573"/>
              <a:gd name="connsiteX4" fmla="*/ 37678 w 75357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3">
                <a:moveTo>
                  <a:pt x="37678" y="77573"/>
                </a:moveTo>
                <a:cubicBezTo>
                  <a:pt x="58485" y="77573"/>
                  <a:pt x="75357" y="60205"/>
                  <a:pt x="75357" y="38787"/>
                </a:cubicBezTo>
                <a:cubicBezTo>
                  <a:pt x="75357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83" name="Freeform: Shape 7182">
            <a:extLst>
              <a:ext uri="{FF2B5EF4-FFF2-40B4-BE49-F238E27FC236}">
                <a16:creationId xmlns:a16="http://schemas.microsoft.com/office/drawing/2014/main" id="{C370CB5E-B6EC-08C6-88D3-9669AF540E85}"/>
              </a:ext>
            </a:extLst>
          </p:cNvPr>
          <p:cNvSpPr/>
          <p:nvPr/>
        </p:nvSpPr>
        <p:spPr>
          <a:xfrm flipV="1">
            <a:off x="3742517" y="2252765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82" name="Freeform: Shape 7181">
            <a:extLst>
              <a:ext uri="{FF2B5EF4-FFF2-40B4-BE49-F238E27FC236}">
                <a16:creationId xmlns:a16="http://schemas.microsoft.com/office/drawing/2014/main" id="{C85DEE55-BCB3-50F0-BEB4-D0BF4E4C8B5C}"/>
              </a:ext>
            </a:extLst>
          </p:cNvPr>
          <p:cNvSpPr/>
          <p:nvPr/>
        </p:nvSpPr>
        <p:spPr>
          <a:xfrm flipV="1">
            <a:off x="3834379" y="2252765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81" name="Freeform: Shape 7180">
            <a:extLst>
              <a:ext uri="{FF2B5EF4-FFF2-40B4-BE49-F238E27FC236}">
                <a16:creationId xmlns:a16="http://schemas.microsoft.com/office/drawing/2014/main" id="{09B63529-9FBB-A2E7-6CEE-BCB6906B651F}"/>
              </a:ext>
            </a:extLst>
          </p:cNvPr>
          <p:cNvSpPr/>
          <p:nvPr/>
        </p:nvSpPr>
        <p:spPr>
          <a:xfrm flipV="1">
            <a:off x="3926244" y="2252765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80" name="Freeform: Shape 7179">
            <a:extLst>
              <a:ext uri="{FF2B5EF4-FFF2-40B4-BE49-F238E27FC236}">
                <a16:creationId xmlns:a16="http://schemas.microsoft.com/office/drawing/2014/main" id="{731D4917-1D18-F2DB-A4D0-A2B2E5CEDA3A}"/>
              </a:ext>
            </a:extLst>
          </p:cNvPr>
          <p:cNvSpPr/>
          <p:nvPr/>
        </p:nvSpPr>
        <p:spPr>
          <a:xfrm flipV="1">
            <a:off x="5671634" y="2252765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79" name="Freeform: Shape 7178">
            <a:extLst>
              <a:ext uri="{FF2B5EF4-FFF2-40B4-BE49-F238E27FC236}">
                <a16:creationId xmlns:a16="http://schemas.microsoft.com/office/drawing/2014/main" id="{7CE15178-5C3B-7FBE-618D-3C092A11BE5D}"/>
              </a:ext>
            </a:extLst>
          </p:cNvPr>
          <p:cNvSpPr/>
          <p:nvPr/>
        </p:nvSpPr>
        <p:spPr>
          <a:xfrm flipV="1">
            <a:off x="6039082" y="2252765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78" name="Freeform: Shape 7177">
            <a:extLst>
              <a:ext uri="{FF2B5EF4-FFF2-40B4-BE49-F238E27FC236}">
                <a16:creationId xmlns:a16="http://schemas.microsoft.com/office/drawing/2014/main" id="{F37399B4-5489-D211-24EA-5AE073C30566}"/>
              </a:ext>
            </a:extLst>
          </p:cNvPr>
          <p:cNvSpPr/>
          <p:nvPr/>
        </p:nvSpPr>
        <p:spPr>
          <a:xfrm flipV="1">
            <a:off x="6406534" y="2252765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77" name="Freeform: Shape 7176">
            <a:extLst>
              <a:ext uri="{FF2B5EF4-FFF2-40B4-BE49-F238E27FC236}">
                <a16:creationId xmlns:a16="http://schemas.microsoft.com/office/drawing/2014/main" id="{CEF48010-1707-62EA-E2CF-6C78310985A8}"/>
              </a:ext>
            </a:extLst>
          </p:cNvPr>
          <p:cNvSpPr/>
          <p:nvPr/>
        </p:nvSpPr>
        <p:spPr>
          <a:xfrm flipV="1">
            <a:off x="6498399" y="2252765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76" name="Freeform: Shape 7175">
            <a:extLst>
              <a:ext uri="{FF2B5EF4-FFF2-40B4-BE49-F238E27FC236}">
                <a16:creationId xmlns:a16="http://schemas.microsoft.com/office/drawing/2014/main" id="{ED200FD2-A485-6262-8291-8DF23821A287}"/>
              </a:ext>
            </a:extLst>
          </p:cNvPr>
          <p:cNvSpPr/>
          <p:nvPr/>
        </p:nvSpPr>
        <p:spPr>
          <a:xfrm flipV="1">
            <a:off x="6590260" y="2252765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75" name="Freeform: Shape 7174">
            <a:extLst>
              <a:ext uri="{FF2B5EF4-FFF2-40B4-BE49-F238E27FC236}">
                <a16:creationId xmlns:a16="http://schemas.microsoft.com/office/drawing/2014/main" id="{412375D9-7FB5-B385-2B95-E45D53BAD926}"/>
              </a:ext>
            </a:extLst>
          </p:cNvPr>
          <p:cNvSpPr/>
          <p:nvPr/>
        </p:nvSpPr>
        <p:spPr>
          <a:xfrm flipV="1">
            <a:off x="6682123" y="2252765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74" name="Freeform: Shape 7173">
            <a:extLst>
              <a:ext uri="{FF2B5EF4-FFF2-40B4-BE49-F238E27FC236}">
                <a16:creationId xmlns:a16="http://schemas.microsoft.com/office/drawing/2014/main" id="{DEC6C964-E007-0F85-A20A-901BA43D0968}"/>
              </a:ext>
            </a:extLst>
          </p:cNvPr>
          <p:cNvSpPr/>
          <p:nvPr/>
        </p:nvSpPr>
        <p:spPr>
          <a:xfrm flipV="1">
            <a:off x="6773985" y="2252765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73" name="Freeform: Shape 7172">
            <a:extLst>
              <a:ext uri="{FF2B5EF4-FFF2-40B4-BE49-F238E27FC236}">
                <a16:creationId xmlns:a16="http://schemas.microsoft.com/office/drawing/2014/main" id="{333B8BE7-8211-4A04-2D91-12135032402D}"/>
              </a:ext>
            </a:extLst>
          </p:cNvPr>
          <p:cNvSpPr/>
          <p:nvPr/>
        </p:nvSpPr>
        <p:spPr>
          <a:xfrm flipV="1">
            <a:off x="6865850" y="2252765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7 h 77573"/>
              <a:gd name="connsiteX2" fmla="*/ 37685 w 75355"/>
              <a:gd name="connsiteY2" fmla="*/ 0 h 77573"/>
              <a:gd name="connsiteX3" fmla="*/ 0 w 75355"/>
              <a:gd name="connsiteY3" fmla="*/ 38787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72" name="Freeform: Shape 7171">
            <a:extLst>
              <a:ext uri="{FF2B5EF4-FFF2-40B4-BE49-F238E27FC236}">
                <a16:creationId xmlns:a16="http://schemas.microsoft.com/office/drawing/2014/main" id="{3CABD0FE-A95D-CC12-1B5F-762E298629DB}"/>
              </a:ext>
            </a:extLst>
          </p:cNvPr>
          <p:cNvSpPr/>
          <p:nvPr/>
        </p:nvSpPr>
        <p:spPr>
          <a:xfrm flipV="1">
            <a:off x="6957711" y="2252765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71" name="Freeform: Shape 7170">
            <a:extLst>
              <a:ext uri="{FF2B5EF4-FFF2-40B4-BE49-F238E27FC236}">
                <a16:creationId xmlns:a16="http://schemas.microsoft.com/office/drawing/2014/main" id="{C370B67C-E676-4DD4-6D5C-8B267F2ED434}"/>
              </a:ext>
            </a:extLst>
          </p:cNvPr>
          <p:cNvSpPr/>
          <p:nvPr/>
        </p:nvSpPr>
        <p:spPr>
          <a:xfrm flipV="1">
            <a:off x="7049574" y="2252765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70" name="Freeform: Shape 7169">
            <a:extLst>
              <a:ext uri="{FF2B5EF4-FFF2-40B4-BE49-F238E27FC236}">
                <a16:creationId xmlns:a16="http://schemas.microsoft.com/office/drawing/2014/main" id="{293139AC-EF6A-87D3-BBDE-9234D75A5547}"/>
              </a:ext>
            </a:extLst>
          </p:cNvPr>
          <p:cNvSpPr/>
          <p:nvPr/>
        </p:nvSpPr>
        <p:spPr>
          <a:xfrm flipV="1">
            <a:off x="7141436" y="2252765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69" name="Freeform: Shape 7168">
            <a:extLst>
              <a:ext uri="{FF2B5EF4-FFF2-40B4-BE49-F238E27FC236}">
                <a16:creationId xmlns:a16="http://schemas.microsoft.com/office/drawing/2014/main" id="{3F6AA4D4-42D1-2572-87FC-9C40C456BC28}"/>
              </a:ext>
            </a:extLst>
          </p:cNvPr>
          <p:cNvSpPr/>
          <p:nvPr/>
        </p:nvSpPr>
        <p:spPr>
          <a:xfrm flipV="1">
            <a:off x="7233301" y="2252765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68" name="Freeform: Shape 7167">
            <a:extLst>
              <a:ext uri="{FF2B5EF4-FFF2-40B4-BE49-F238E27FC236}">
                <a16:creationId xmlns:a16="http://schemas.microsoft.com/office/drawing/2014/main" id="{99CE4DAF-607B-8392-1647-A96E543758D2}"/>
              </a:ext>
            </a:extLst>
          </p:cNvPr>
          <p:cNvSpPr/>
          <p:nvPr/>
        </p:nvSpPr>
        <p:spPr>
          <a:xfrm flipV="1">
            <a:off x="7325161" y="2252765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67" name="Freeform: Shape 7166">
            <a:extLst>
              <a:ext uri="{FF2B5EF4-FFF2-40B4-BE49-F238E27FC236}">
                <a16:creationId xmlns:a16="http://schemas.microsoft.com/office/drawing/2014/main" id="{71FDBF06-B1B9-0118-AB91-D92F39D8490A}"/>
              </a:ext>
            </a:extLst>
          </p:cNvPr>
          <p:cNvSpPr/>
          <p:nvPr/>
        </p:nvSpPr>
        <p:spPr>
          <a:xfrm flipV="1">
            <a:off x="7417024" y="2252765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66" name="Freeform: Shape 7165">
            <a:extLst>
              <a:ext uri="{FF2B5EF4-FFF2-40B4-BE49-F238E27FC236}">
                <a16:creationId xmlns:a16="http://schemas.microsoft.com/office/drawing/2014/main" id="{F4F9BEF4-1310-E3F6-A825-E4F387CCC4DD}"/>
              </a:ext>
            </a:extLst>
          </p:cNvPr>
          <p:cNvSpPr/>
          <p:nvPr/>
        </p:nvSpPr>
        <p:spPr>
          <a:xfrm flipV="1">
            <a:off x="7508887" y="2252765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65" name="Freeform: Shape 7164">
            <a:extLst>
              <a:ext uri="{FF2B5EF4-FFF2-40B4-BE49-F238E27FC236}">
                <a16:creationId xmlns:a16="http://schemas.microsoft.com/office/drawing/2014/main" id="{AC8AFA92-C96C-B627-289D-8A93D89F5C1B}"/>
              </a:ext>
            </a:extLst>
          </p:cNvPr>
          <p:cNvSpPr/>
          <p:nvPr/>
        </p:nvSpPr>
        <p:spPr>
          <a:xfrm flipV="1">
            <a:off x="7600752" y="2252765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64" name="Freeform: Shape 7163">
            <a:extLst>
              <a:ext uri="{FF2B5EF4-FFF2-40B4-BE49-F238E27FC236}">
                <a16:creationId xmlns:a16="http://schemas.microsoft.com/office/drawing/2014/main" id="{68E38B82-7578-75E3-CAF7-7160B4D8BA7B}"/>
              </a:ext>
            </a:extLst>
          </p:cNvPr>
          <p:cNvSpPr/>
          <p:nvPr/>
        </p:nvSpPr>
        <p:spPr>
          <a:xfrm flipV="1">
            <a:off x="7692612" y="2252765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63" name="Freeform: Shape 7162">
            <a:extLst>
              <a:ext uri="{FF2B5EF4-FFF2-40B4-BE49-F238E27FC236}">
                <a16:creationId xmlns:a16="http://schemas.microsoft.com/office/drawing/2014/main" id="{541D9085-A9EC-FF3E-B523-F368D35902F3}"/>
              </a:ext>
            </a:extLst>
          </p:cNvPr>
          <p:cNvSpPr/>
          <p:nvPr/>
        </p:nvSpPr>
        <p:spPr>
          <a:xfrm flipV="1">
            <a:off x="7784476" y="2252765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62" name="Freeform: Shape 7161">
            <a:extLst>
              <a:ext uri="{FF2B5EF4-FFF2-40B4-BE49-F238E27FC236}">
                <a16:creationId xmlns:a16="http://schemas.microsoft.com/office/drawing/2014/main" id="{600FEA31-E97F-CD0D-0C3F-8842E8A18875}"/>
              </a:ext>
            </a:extLst>
          </p:cNvPr>
          <p:cNvSpPr/>
          <p:nvPr/>
        </p:nvSpPr>
        <p:spPr>
          <a:xfrm flipV="1">
            <a:off x="7876338" y="2252765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61" name="Freeform: Shape 7160">
            <a:extLst>
              <a:ext uri="{FF2B5EF4-FFF2-40B4-BE49-F238E27FC236}">
                <a16:creationId xmlns:a16="http://schemas.microsoft.com/office/drawing/2014/main" id="{9D39DA3A-F401-6931-CAA4-6C2CC4BE6417}"/>
              </a:ext>
            </a:extLst>
          </p:cNvPr>
          <p:cNvSpPr/>
          <p:nvPr/>
        </p:nvSpPr>
        <p:spPr>
          <a:xfrm flipV="1">
            <a:off x="7968203" y="2252765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7 h 77573"/>
              <a:gd name="connsiteX2" fmla="*/ 37685 w 75355"/>
              <a:gd name="connsiteY2" fmla="*/ 0 h 77573"/>
              <a:gd name="connsiteX3" fmla="*/ 0 w 75355"/>
              <a:gd name="connsiteY3" fmla="*/ 38787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60" name="Freeform: Shape 7159">
            <a:extLst>
              <a:ext uri="{FF2B5EF4-FFF2-40B4-BE49-F238E27FC236}">
                <a16:creationId xmlns:a16="http://schemas.microsoft.com/office/drawing/2014/main" id="{94AE93A6-1DE2-68A6-D8A5-DF312788BC64}"/>
              </a:ext>
            </a:extLst>
          </p:cNvPr>
          <p:cNvSpPr/>
          <p:nvPr/>
        </p:nvSpPr>
        <p:spPr>
          <a:xfrm flipV="1">
            <a:off x="8060064" y="2252765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59" name="Freeform: Shape 7158">
            <a:extLst>
              <a:ext uri="{FF2B5EF4-FFF2-40B4-BE49-F238E27FC236}">
                <a16:creationId xmlns:a16="http://schemas.microsoft.com/office/drawing/2014/main" id="{6D66B74A-8A37-7071-2B10-2982F1E08122}"/>
              </a:ext>
            </a:extLst>
          </p:cNvPr>
          <p:cNvSpPr/>
          <p:nvPr/>
        </p:nvSpPr>
        <p:spPr>
          <a:xfrm flipV="1">
            <a:off x="8151926" y="2252765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58" name="Freeform: Shape 7157">
            <a:extLst>
              <a:ext uri="{FF2B5EF4-FFF2-40B4-BE49-F238E27FC236}">
                <a16:creationId xmlns:a16="http://schemas.microsoft.com/office/drawing/2014/main" id="{36857C04-6250-8363-2233-FB34CC1C0318}"/>
              </a:ext>
            </a:extLst>
          </p:cNvPr>
          <p:cNvSpPr/>
          <p:nvPr/>
        </p:nvSpPr>
        <p:spPr>
          <a:xfrm flipV="1">
            <a:off x="8243789" y="2252765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57" name="Freeform: Shape 7156">
            <a:extLst>
              <a:ext uri="{FF2B5EF4-FFF2-40B4-BE49-F238E27FC236}">
                <a16:creationId xmlns:a16="http://schemas.microsoft.com/office/drawing/2014/main" id="{29B4130B-66E9-A3F4-45EC-D49A3C1B1F99}"/>
              </a:ext>
            </a:extLst>
          </p:cNvPr>
          <p:cNvSpPr/>
          <p:nvPr/>
        </p:nvSpPr>
        <p:spPr>
          <a:xfrm flipV="1">
            <a:off x="8335654" y="2252765"/>
            <a:ext cx="75354" cy="77573"/>
          </a:xfrm>
          <a:custGeom>
            <a:avLst/>
            <a:gdLst>
              <a:gd name="connsiteX0" fmla="*/ 37684 w 75354"/>
              <a:gd name="connsiteY0" fmla="*/ 77573 h 77573"/>
              <a:gd name="connsiteX1" fmla="*/ 75354 w 75354"/>
              <a:gd name="connsiteY1" fmla="*/ 38787 h 77573"/>
              <a:gd name="connsiteX2" fmla="*/ 37684 w 75354"/>
              <a:gd name="connsiteY2" fmla="*/ 0 h 77573"/>
              <a:gd name="connsiteX3" fmla="*/ 0 w 75354"/>
              <a:gd name="connsiteY3" fmla="*/ 38787 h 77573"/>
              <a:gd name="connsiteX4" fmla="*/ 37684 w 75354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4" h="77573">
                <a:moveTo>
                  <a:pt x="37684" y="77573"/>
                </a:moveTo>
                <a:cubicBezTo>
                  <a:pt x="58491" y="77573"/>
                  <a:pt x="75354" y="60205"/>
                  <a:pt x="75354" y="38787"/>
                </a:cubicBezTo>
                <a:cubicBezTo>
                  <a:pt x="75354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56" name="Freeform: Shape 7155">
            <a:extLst>
              <a:ext uri="{FF2B5EF4-FFF2-40B4-BE49-F238E27FC236}">
                <a16:creationId xmlns:a16="http://schemas.microsoft.com/office/drawing/2014/main" id="{866F9CBC-83CF-8F22-C06D-2C87116E9E9E}"/>
              </a:ext>
            </a:extLst>
          </p:cNvPr>
          <p:cNvSpPr/>
          <p:nvPr/>
        </p:nvSpPr>
        <p:spPr>
          <a:xfrm flipV="1">
            <a:off x="8427515" y="2252765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55" name="Freeform: Shape 7154">
            <a:extLst>
              <a:ext uri="{FF2B5EF4-FFF2-40B4-BE49-F238E27FC236}">
                <a16:creationId xmlns:a16="http://schemas.microsoft.com/office/drawing/2014/main" id="{8253565C-529B-FB5B-A5C9-9F206D73DAFB}"/>
              </a:ext>
            </a:extLst>
          </p:cNvPr>
          <p:cNvSpPr/>
          <p:nvPr/>
        </p:nvSpPr>
        <p:spPr>
          <a:xfrm flipV="1">
            <a:off x="8519377" y="2252765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54" name="Freeform: Shape 7153">
            <a:extLst>
              <a:ext uri="{FF2B5EF4-FFF2-40B4-BE49-F238E27FC236}">
                <a16:creationId xmlns:a16="http://schemas.microsoft.com/office/drawing/2014/main" id="{1A57081D-B1BA-1830-B1EC-4728D4F921B6}"/>
              </a:ext>
            </a:extLst>
          </p:cNvPr>
          <p:cNvSpPr/>
          <p:nvPr/>
        </p:nvSpPr>
        <p:spPr>
          <a:xfrm flipV="1">
            <a:off x="8611240" y="2252765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53" name="Freeform: Shape 7152">
            <a:extLst>
              <a:ext uri="{FF2B5EF4-FFF2-40B4-BE49-F238E27FC236}">
                <a16:creationId xmlns:a16="http://schemas.microsoft.com/office/drawing/2014/main" id="{98C28F6C-F4A6-096D-35BC-9CD0A290762F}"/>
              </a:ext>
            </a:extLst>
          </p:cNvPr>
          <p:cNvSpPr/>
          <p:nvPr/>
        </p:nvSpPr>
        <p:spPr>
          <a:xfrm flipV="1">
            <a:off x="8703106" y="2252765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52" name="Freeform: Shape 7151">
            <a:extLst>
              <a:ext uri="{FF2B5EF4-FFF2-40B4-BE49-F238E27FC236}">
                <a16:creationId xmlns:a16="http://schemas.microsoft.com/office/drawing/2014/main" id="{B8CE5B06-695F-ADE0-97BB-202B9FBB8301}"/>
              </a:ext>
            </a:extLst>
          </p:cNvPr>
          <p:cNvSpPr/>
          <p:nvPr/>
        </p:nvSpPr>
        <p:spPr>
          <a:xfrm flipV="1">
            <a:off x="8794966" y="2252765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51" name="Freeform: Shape 7150">
            <a:extLst>
              <a:ext uri="{FF2B5EF4-FFF2-40B4-BE49-F238E27FC236}">
                <a16:creationId xmlns:a16="http://schemas.microsoft.com/office/drawing/2014/main" id="{4F6E3CA0-CE8F-4084-0F2F-3C5091E40328}"/>
              </a:ext>
            </a:extLst>
          </p:cNvPr>
          <p:cNvSpPr/>
          <p:nvPr/>
        </p:nvSpPr>
        <p:spPr>
          <a:xfrm flipV="1">
            <a:off x="8886828" y="2252765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50" name="Freeform: Shape 7149">
            <a:extLst>
              <a:ext uri="{FF2B5EF4-FFF2-40B4-BE49-F238E27FC236}">
                <a16:creationId xmlns:a16="http://schemas.microsoft.com/office/drawing/2014/main" id="{0B9E21D4-AA76-5133-E55E-F907FF009B27}"/>
              </a:ext>
            </a:extLst>
          </p:cNvPr>
          <p:cNvSpPr/>
          <p:nvPr/>
        </p:nvSpPr>
        <p:spPr>
          <a:xfrm flipV="1">
            <a:off x="9162417" y="2252765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49" name="Freeform: Shape 7148">
            <a:extLst>
              <a:ext uri="{FF2B5EF4-FFF2-40B4-BE49-F238E27FC236}">
                <a16:creationId xmlns:a16="http://schemas.microsoft.com/office/drawing/2014/main" id="{7F36901D-C134-7EBB-3021-498AAB606F24}"/>
              </a:ext>
            </a:extLst>
          </p:cNvPr>
          <p:cNvSpPr/>
          <p:nvPr/>
        </p:nvSpPr>
        <p:spPr>
          <a:xfrm flipV="1">
            <a:off x="9254279" y="2252765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48" name="Freeform: Shape 7147">
            <a:extLst>
              <a:ext uri="{FF2B5EF4-FFF2-40B4-BE49-F238E27FC236}">
                <a16:creationId xmlns:a16="http://schemas.microsoft.com/office/drawing/2014/main" id="{A4F312F4-412C-FAB0-6D21-671B9B034712}"/>
              </a:ext>
            </a:extLst>
          </p:cNvPr>
          <p:cNvSpPr/>
          <p:nvPr/>
        </p:nvSpPr>
        <p:spPr>
          <a:xfrm flipV="1">
            <a:off x="9346142" y="2252765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47" name="Freeform: Shape 7146">
            <a:extLst>
              <a:ext uri="{FF2B5EF4-FFF2-40B4-BE49-F238E27FC236}">
                <a16:creationId xmlns:a16="http://schemas.microsoft.com/office/drawing/2014/main" id="{B1C5611A-6E3E-734B-FA8D-05E4BF045419}"/>
              </a:ext>
            </a:extLst>
          </p:cNvPr>
          <p:cNvSpPr/>
          <p:nvPr/>
        </p:nvSpPr>
        <p:spPr>
          <a:xfrm flipV="1">
            <a:off x="9438007" y="2252765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7 h 77573"/>
              <a:gd name="connsiteX2" fmla="*/ 37685 w 75355"/>
              <a:gd name="connsiteY2" fmla="*/ 0 h 77573"/>
              <a:gd name="connsiteX3" fmla="*/ 0 w 75355"/>
              <a:gd name="connsiteY3" fmla="*/ 38787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46" name="Freeform: Shape 7145">
            <a:extLst>
              <a:ext uri="{FF2B5EF4-FFF2-40B4-BE49-F238E27FC236}">
                <a16:creationId xmlns:a16="http://schemas.microsoft.com/office/drawing/2014/main" id="{DD459B73-6369-A06F-1CD5-BEB1625173EB}"/>
              </a:ext>
            </a:extLst>
          </p:cNvPr>
          <p:cNvSpPr/>
          <p:nvPr/>
        </p:nvSpPr>
        <p:spPr>
          <a:xfrm flipV="1">
            <a:off x="9529868" y="2252765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45" name="Freeform: Shape 7144">
            <a:extLst>
              <a:ext uri="{FF2B5EF4-FFF2-40B4-BE49-F238E27FC236}">
                <a16:creationId xmlns:a16="http://schemas.microsoft.com/office/drawing/2014/main" id="{B8BE7F7C-3BD8-4678-9844-757B0E62DC72}"/>
              </a:ext>
            </a:extLst>
          </p:cNvPr>
          <p:cNvSpPr/>
          <p:nvPr/>
        </p:nvSpPr>
        <p:spPr>
          <a:xfrm flipV="1">
            <a:off x="9621730" y="2252765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44" name="Freeform: Shape 7143">
            <a:extLst>
              <a:ext uri="{FF2B5EF4-FFF2-40B4-BE49-F238E27FC236}">
                <a16:creationId xmlns:a16="http://schemas.microsoft.com/office/drawing/2014/main" id="{30576ED8-3CD8-1210-F2A2-CA90CA0601EC}"/>
              </a:ext>
            </a:extLst>
          </p:cNvPr>
          <p:cNvSpPr/>
          <p:nvPr/>
        </p:nvSpPr>
        <p:spPr>
          <a:xfrm flipV="1">
            <a:off x="9713592" y="2252765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43" name="Freeform: Shape 7142">
            <a:extLst>
              <a:ext uri="{FF2B5EF4-FFF2-40B4-BE49-F238E27FC236}">
                <a16:creationId xmlns:a16="http://schemas.microsoft.com/office/drawing/2014/main" id="{4E016695-7DFA-8732-2E30-749C5A60EF84}"/>
              </a:ext>
            </a:extLst>
          </p:cNvPr>
          <p:cNvSpPr/>
          <p:nvPr/>
        </p:nvSpPr>
        <p:spPr>
          <a:xfrm flipV="1">
            <a:off x="9805459" y="2252765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42" name="Freeform: Shape 7141">
            <a:extLst>
              <a:ext uri="{FF2B5EF4-FFF2-40B4-BE49-F238E27FC236}">
                <a16:creationId xmlns:a16="http://schemas.microsoft.com/office/drawing/2014/main" id="{4DA6ED15-7BC0-26D6-FB33-91911D760F6F}"/>
              </a:ext>
            </a:extLst>
          </p:cNvPr>
          <p:cNvSpPr/>
          <p:nvPr/>
        </p:nvSpPr>
        <p:spPr>
          <a:xfrm flipV="1">
            <a:off x="9897319" y="2252765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41" name="Freeform: Shape 7140">
            <a:extLst>
              <a:ext uri="{FF2B5EF4-FFF2-40B4-BE49-F238E27FC236}">
                <a16:creationId xmlns:a16="http://schemas.microsoft.com/office/drawing/2014/main" id="{E0601057-3B37-E8BB-F323-8D37EB44C183}"/>
              </a:ext>
            </a:extLst>
          </p:cNvPr>
          <p:cNvSpPr/>
          <p:nvPr/>
        </p:nvSpPr>
        <p:spPr>
          <a:xfrm flipV="1">
            <a:off x="9989181" y="2252765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40" name="Freeform: Shape 7139">
            <a:extLst>
              <a:ext uri="{FF2B5EF4-FFF2-40B4-BE49-F238E27FC236}">
                <a16:creationId xmlns:a16="http://schemas.microsoft.com/office/drawing/2014/main" id="{C11249A6-1F31-CAB3-C703-13A2DD2B6F19}"/>
              </a:ext>
            </a:extLst>
          </p:cNvPr>
          <p:cNvSpPr/>
          <p:nvPr/>
        </p:nvSpPr>
        <p:spPr>
          <a:xfrm flipV="1">
            <a:off x="10081044" y="2252765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39" name="Freeform: Shape 7138">
            <a:extLst>
              <a:ext uri="{FF2B5EF4-FFF2-40B4-BE49-F238E27FC236}">
                <a16:creationId xmlns:a16="http://schemas.microsoft.com/office/drawing/2014/main" id="{1678C125-6B7C-739E-300E-E69C59FB7849}"/>
              </a:ext>
            </a:extLst>
          </p:cNvPr>
          <p:cNvSpPr/>
          <p:nvPr/>
        </p:nvSpPr>
        <p:spPr>
          <a:xfrm flipV="1">
            <a:off x="10172910" y="2252765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7 h 77573"/>
              <a:gd name="connsiteX2" fmla="*/ 37685 w 75355"/>
              <a:gd name="connsiteY2" fmla="*/ 0 h 77573"/>
              <a:gd name="connsiteX3" fmla="*/ 0 w 75355"/>
              <a:gd name="connsiteY3" fmla="*/ 38787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38" name="Freeform: Shape 7137">
            <a:extLst>
              <a:ext uri="{FF2B5EF4-FFF2-40B4-BE49-F238E27FC236}">
                <a16:creationId xmlns:a16="http://schemas.microsoft.com/office/drawing/2014/main" id="{DBA9E2FA-F8C5-E94B-419B-79F5B7D2F757}"/>
              </a:ext>
            </a:extLst>
          </p:cNvPr>
          <p:cNvSpPr/>
          <p:nvPr/>
        </p:nvSpPr>
        <p:spPr>
          <a:xfrm flipV="1">
            <a:off x="10264770" y="2252765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37" name="Freeform: Shape 7136">
            <a:extLst>
              <a:ext uri="{FF2B5EF4-FFF2-40B4-BE49-F238E27FC236}">
                <a16:creationId xmlns:a16="http://schemas.microsoft.com/office/drawing/2014/main" id="{306810B1-69E7-83B3-F11D-06275963D0CB}"/>
              </a:ext>
            </a:extLst>
          </p:cNvPr>
          <p:cNvSpPr/>
          <p:nvPr/>
        </p:nvSpPr>
        <p:spPr>
          <a:xfrm flipV="1">
            <a:off x="10632222" y="2252765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36" name="Freeform: Shape 7135">
            <a:extLst>
              <a:ext uri="{FF2B5EF4-FFF2-40B4-BE49-F238E27FC236}">
                <a16:creationId xmlns:a16="http://schemas.microsoft.com/office/drawing/2014/main" id="{8BF1D729-C88A-55D9-ECC4-5495E408722A}"/>
              </a:ext>
            </a:extLst>
          </p:cNvPr>
          <p:cNvSpPr/>
          <p:nvPr/>
        </p:nvSpPr>
        <p:spPr>
          <a:xfrm flipV="1">
            <a:off x="1905261" y="234729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35" name="Freeform: Shape 7134">
            <a:extLst>
              <a:ext uri="{FF2B5EF4-FFF2-40B4-BE49-F238E27FC236}">
                <a16:creationId xmlns:a16="http://schemas.microsoft.com/office/drawing/2014/main" id="{79C0ABB9-824C-CB4D-080A-979751D725CF}"/>
              </a:ext>
            </a:extLst>
          </p:cNvPr>
          <p:cNvSpPr/>
          <p:nvPr/>
        </p:nvSpPr>
        <p:spPr>
          <a:xfrm flipV="1">
            <a:off x="1997123" y="234729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3" y="0"/>
                  <a:pt x="0" y="17368"/>
                  <a:pt x="0" y="38787"/>
                </a:cubicBezTo>
                <a:cubicBezTo>
                  <a:pt x="0" y="60206"/>
                  <a:pt x="16873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34" name="Freeform: Shape 7133">
            <a:extLst>
              <a:ext uri="{FF2B5EF4-FFF2-40B4-BE49-F238E27FC236}">
                <a16:creationId xmlns:a16="http://schemas.microsoft.com/office/drawing/2014/main" id="{415E0B07-4A8A-6825-AF26-092555D7DAEA}"/>
              </a:ext>
            </a:extLst>
          </p:cNvPr>
          <p:cNvSpPr/>
          <p:nvPr/>
        </p:nvSpPr>
        <p:spPr>
          <a:xfrm flipV="1">
            <a:off x="2088989" y="2347293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33" name="Freeform: Shape 7132">
            <a:extLst>
              <a:ext uri="{FF2B5EF4-FFF2-40B4-BE49-F238E27FC236}">
                <a16:creationId xmlns:a16="http://schemas.microsoft.com/office/drawing/2014/main" id="{815AFBD1-6671-2043-C552-1F3F34F6482A}"/>
              </a:ext>
            </a:extLst>
          </p:cNvPr>
          <p:cNvSpPr/>
          <p:nvPr/>
        </p:nvSpPr>
        <p:spPr>
          <a:xfrm flipV="1">
            <a:off x="2180850" y="234729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32" name="Freeform: Shape 7131">
            <a:extLst>
              <a:ext uri="{FF2B5EF4-FFF2-40B4-BE49-F238E27FC236}">
                <a16:creationId xmlns:a16="http://schemas.microsoft.com/office/drawing/2014/main" id="{3C79A0F8-0B81-E9ED-6DF3-14A1BFC1684C}"/>
              </a:ext>
            </a:extLst>
          </p:cNvPr>
          <p:cNvSpPr/>
          <p:nvPr/>
        </p:nvSpPr>
        <p:spPr>
          <a:xfrm flipV="1">
            <a:off x="2272712" y="234729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31" name="Freeform: Shape 7130">
            <a:extLst>
              <a:ext uri="{FF2B5EF4-FFF2-40B4-BE49-F238E27FC236}">
                <a16:creationId xmlns:a16="http://schemas.microsoft.com/office/drawing/2014/main" id="{340B902A-2F41-7ACE-79E4-6B276010CD74}"/>
              </a:ext>
            </a:extLst>
          </p:cNvPr>
          <p:cNvSpPr/>
          <p:nvPr/>
        </p:nvSpPr>
        <p:spPr>
          <a:xfrm flipV="1">
            <a:off x="2364575" y="234729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30" name="Freeform: Shape 7129">
            <a:extLst>
              <a:ext uri="{FF2B5EF4-FFF2-40B4-BE49-F238E27FC236}">
                <a16:creationId xmlns:a16="http://schemas.microsoft.com/office/drawing/2014/main" id="{32923586-6D69-5C7F-59EA-4A2180E11827}"/>
              </a:ext>
            </a:extLst>
          </p:cNvPr>
          <p:cNvSpPr/>
          <p:nvPr/>
        </p:nvSpPr>
        <p:spPr>
          <a:xfrm flipV="1">
            <a:off x="2456440" y="2347293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29" name="Freeform: Shape 7128">
            <a:extLst>
              <a:ext uri="{FF2B5EF4-FFF2-40B4-BE49-F238E27FC236}">
                <a16:creationId xmlns:a16="http://schemas.microsoft.com/office/drawing/2014/main" id="{ED711678-3FA1-71A4-513A-EF605BB61244}"/>
              </a:ext>
            </a:extLst>
          </p:cNvPr>
          <p:cNvSpPr/>
          <p:nvPr/>
        </p:nvSpPr>
        <p:spPr>
          <a:xfrm flipV="1">
            <a:off x="2548301" y="2347293"/>
            <a:ext cx="75357" cy="77574"/>
          </a:xfrm>
          <a:custGeom>
            <a:avLst/>
            <a:gdLst>
              <a:gd name="connsiteX0" fmla="*/ 37678 w 75357"/>
              <a:gd name="connsiteY0" fmla="*/ 77574 h 77574"/>
              <a:gd name="connsiteX1" fmla="*/ 75357 w 75357"/>
              <a:gd name="connsiteY1" fmla="*/ 38787 h 77574"/>
              <a:gd name="connsiteX2" fmla="*/ 37678 w 75357"/>
              <a:gd name="connsiteY2" fmla="*/ 0 h 77574"/>
              <a:gd name="connsiteX3" fmla="*/ 0 w 75357"/>
              <a:gd name="connsiteY3" fmla="*/ 38787 h 77574"/>
              <a:gd name="connsiteX4" fmla="*/ 37678 w 75357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4">
                <a:moveTo>
                  <a:pt x="37678" y="77574"/>
                </a:moveTo>
                <a:cubicBezTo>
                  <a:pt x="58485" y="77574"/>
                  <a:pt x="75357" y="60206"/>
                  <a:pt x="75357" y="38787"/>
                </a:cubicBezTo>
                <a:cubicBezTo>
                  <a:pt x="75357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28" name="Freeform: Shape 7127">
            <a:extLst>
              <a:ext uri="{FF2B5EF4-FFF2-40B4-BE49-F238E27FC236}">
                <a16:creationId xmlns:a16="http://schemas.microsoft.com/office/drawing/2014/main" id="{0FE6DA1E-1697-A59E-8415-0410C8803FC3}"/>
              </a:ext>
            </a:extLst>
          </p:cNvPr>
          <p:cNvSpPr/>
          <p:nvPr/>
        </p:nvSpPr>
        <p:spPr>
          <a:xfrm flipV="1">
            <a:off x="2640164" y="234729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27" name="Freeform: Shape 7126">
            <a:extLst>
              <a:ext uri="{FF2B5EF4-FFF2-40B4-BE49-F238E27FC236}">
                <a16:creationId xmlns:a16="http://schemas.microsoft.com/office/drawing/2014/main" id="{CE0350A1-A54E-9C39-12BE-129E32898462}"/>
              </a:ext>
            </a:extLst>
          </p:cNvPr>
          <p:cNvSpPr/>
          <p:nvPr/>
        </p:nvSpPr>
        <p:spPr>
          <a:xfrm flipV="1">
            <a:off x="2823891" y="2347293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26" name="Freeform: Shape 7125">
            <a:extLst>
              <a:ext uri="{FF2B5EF4-FFF2-40B4-BE49-F238E27FC236}">
                <a16:creationId xmlns:a16="http://schemas.microsoft.com/office/drawing/2014/main" id="{5D646582-F0CD-A6F9-2327-C708F506C667}"/>
              </a:ext>
            </a:extLst>
          </p:cNvPr>
          <p:cNvSpPr/>
          <p:nvPr/>
        </p:nvSpPr>
        <p:spPr>
          <a:xfrm flipV="1">
            <a:off x="3099477" y="234729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3" y="0"/>
                  <a:pt x="0" y="17368"/>
                  <a:pt x="0" y="38787"/>
                </a:cubicBezTo>
                <a:cubicBezTo>
                  <a:pt x="0" y="60206"/>
                  <a:pt x="16873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25" name="Freeform: Shape 7124">
            <a:extLst>
              <a:ext uri="{FF2B5EF4-FFF2-40B4-BE49-F238E27FC236}">
                <a16:creationId xmlns:a16="http://schemas.microsoft.com/office/drawing/2014/main" id="{F6000A1C-AEC2-6BD8-E28C-542486B66C7C}"/>
              </a:ext>
            </a:extLst>
          </p:cNvPr>
          <p:cNvSpPr/>
          <p:nvPr/>
        </p:nvSpPr>
        <p:spPr>
          <a:xfrm flipV="1">
            <a:off x="3191343" y="2347293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24" name="Freeform: Shape 7123">
            <a:extLst>
              <a:ext uri="{FF2B5EF4-FFF2-40B4-BE49-F238E27FC236}">
                <a16:creationId xmlns:a16="http://schemas.microsoft.com/office/drawing/2014/main" id="{E20A7CAC-BA16-95CB-FFAA-FC5E71095C8E}"/>
              </a:ext>
            </a:extLst>
          </p:cNvPr>
          <p:cNvSpPr/>
          <p:nvPr/>
        </p:nvSpPr>
        <p:spPr>
          <a:xfrm flipV="1">
            <a:off x="3375066" y="234729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23" name="Freeform: Shape 7122">
            <a:extLst>
              <a:ext uri="{FF2B5EF4-FFF2-40B4-BE49-F238E27FC236}">
                <a16:creationId xmlns:a16="http://schemas.microsoft.com/office/drawing/2014/main" id="{324515AA-0107-724D-5F88-7883EB61B8BF}"/>
              </a:ext>
            </a:extLst>
          </p:cNvPr>
          <p:cNvSpPr/>
          <p:nvPr/>
        </p:nvSpPr>
        <p:spPr>
          <a:xfrm flipV="1">
            <a:off x="3466929" y="234729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22" name="Freeform: Shape 7121">
            <a:extLst>
              <a:ext uri="{FF2B5EF4-FFF2-40B4-BE49-F238E27FC236}">
                <a16:creationId xmlns:a16="http://schemas.microsoft.com/office/drawing/2014/main" id="{93E2F456-518E-019C-1EE8-53056D7A7A09}"/>
              </a:ext>
            </a:extLst>
          </p:cNvPr>
          <p:cNvSpPr/>
          <p:nvPr/>
        </p:nvSpPr>
        <p:spPr>
          <a:xfrm flipV="1">
            <a:off x="3558793" y="2347293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21" name="Freeform: Shape 7120">
            <a:extLst>
              <a:ext uri="{FF2B5EF4-FFF2-40B4-BE49-F238E27FC236}">
                <a16:creationId xmlns:a16="http://schemas.microsoft.com/office/drawing/2014/main" id="{FF132733-1B1E-8D6C-A728-A4B4A3C69DB2}"/>
              </a:ext>
            </a:extLst>
          </p:cNvPr>
          <p:cNvSpPr/>
          <p:nvPr/>
        </p:nvSpPr>
        <p:spPr>
          <a:xfrm flipV="1">
            <a:off x="3650654" y="2347293"/>
            <a:ext cx="75357" cy="77574"/>
          </a:xfrm>
          <a:custGeom>
            <a:avLst/>
            <a:gdLst>
              <a:gd name="connsiteX0" fmla="*/ 37678 w 75357"/>
              <a:gd name="connsiteY0" fmla="*/ 77574 h 77574"/>
              <a:gd name="connsiteX1" fmla="*/ 75357 w 75357"/>
              <a:gd name="connsiteY1" fmla="*/ 38787 h 77574"/>
              <a:gd name="connsiteX2" fmla="*/ 37678 w 75357"/>
              <a:gd name="connsiteY2" fmla="*/ 0 h 77574"/>
              <a:gd name="connsiteX3" fmla="*/ 0 w 75357"/>
              <a:gd name="connsiteY3" fmla="*/ 38787 h 77574"/>
              <a:gd name="connsiteX4" fmla="*/ 37678 w 75357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4">
                <a:moveTo>
                  <a:pt x="37678" y="77574"/>
                </a:moveTo>
                <a:cubicBezTo>
                  <a:pt x="58485" y="77574"/>
                  <a:pt x="75357" y="60206"/>
                  <a:pt x="75357" y="38787"/>
                </a:cubicBezTo>
                <a:cubicBezTo>
                  <a:pt x="75357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20" name="Freeform: Shape 7119">
            <a:extLst>
              <a:ext uri="{FF2B5EF4-FFF2-40B4-BE49-F238E27FC236}">
                <a16:creationId xmlns:a16="http://schemas.microsoft.com/office/drawing/2014/main" id="{D574D32C-BDD5-914D-BF23-B433C62B546B}"/>
              </a:ext>
            </a:extLst>
          </p:cNvPr>
          <p:cNvSpPr/>
          <p:nvPr/>
        </p:nvSpPr>
        <p:spPr>
          <a:xfrm flipV="1">
            <a:off x="3742517" y="234729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19" name="Freeform: Shape 7118">
            <a:extLst>
              <a:ext uri="{FF2B5EF4-FFF2-40B4-BE49-F238E27FC236}">
                <a16:creationId xmlns:a16="http://schemas.microsoft.com/office/drawing/2014/main" id="{F892A3F9-817C-DFD8-72BC-EE7D9CBEB89C}"/>
              </a:ext>
            </a:extLst>
          </p:cNvPr>
          <p:cNvSpPr/>
          <p:nvPr/>
        </p:nvSpPr>
        <p:spPr>
          <a:xfrm flipV="1">
            <a:off x="3834379" y="234729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18" name="Freeform: Shape 7117">
            <a:extLst>
              <a:ext uri="{FF2B5EF4-FFF2-40B4-BE49-F238E27FC236}">
                <a16:creationId xmlns:a16="http://schemas.microsoft.com/office/drawing/2014/main" id="{FCEEDE44-1414-CAD0-7425-C77B38AC3DA4}"/>
              </a:ext>
            </a:extLst>
          </p:cNvPr>
          <p:cNvSpPr/>
          <p:nvPr/>
        </p:nvSpPr>
        <p:spPr>
          <a:xfrm flipV="1">
            <a:off x="3926244" y="2347293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17" name="Freeform: Shape 7116">
            <a:extLst>
              <a:ext uri="{FF2B5EF4-FFF2-40B4-BE49-F238E27FC236}">
                <a16:creationId xmlns:a16="http://schemas.microsoft.com/office/drawing/2014/main" id="{E078BC64-C2D5-DB8E-DE22-868F5E3D5C12}"/>
              </a:ext>
            </a:extLst>
          </p:cNvPr>
          <p:cNvSpPr/>
          <p:nvPr/>
        </p:nvSpPr>
        <p:spPr>
          <a:xfrm flipV="1">
            <a:off x="4018105" y="234729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16" name="Freeform: Shape 7115">
            <a:extLst>
              <a:ext uri="{FF2B5EF4-FFF2-40B4-BE49-F238E27FC236}">
                <a16:creationId xmlns:a16="http://schemas.microsoft.com/office/drawing/2014/main" id="{402FA976-C1AB-6595-92FE-09E994E17914}"/>
              </a:ext>
            </a:extLst>
          </p:cNvPr>
          <p:cNvSpPr/>
          <p:nvPr/>
        </p:nvSpPr>
        <p:spPr>
          <a:xfrm flipV="1">
            <a:off x="5487910" y="234729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15" name="Freeform: Shape 7114">
            <a:extLst>
              <a:ext uri="{FF2B5EF4-FFF2-40B4-BE49-F238E27FC236}">
                <a16:creationId xmlns:a16="http://schemas.microsoft.com/office/drawing/2014/main" id="{15B8E7EC-73AB-2857-6D9E-C380AC68DE4B}"/>
              </a:ext>
            </a:extLst>
          </p:cNvPr>
          <p:cNvSpPr/>
          <p:nvPr/>
        </p:nvSpPr>
        <p:spPr>
          <a:xfrm flipV="1">
            <a:off x="5671634" y="2347293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14" name="Freeform: Shape 7113">
            <a:extLst>
              <a:ext uri="{FF2B5EF4-FFF2-40B4-BE49-F238E27FC236}">
                <a16:creationId xmlns:a16="http://schemas.microsoft.com/office/drawing/2014/main" id="{9F85BE4E-871C-5629-D692-5E19C9EC3915}"/>
              </a:ext>
            </a:extLst>
          </p:cNvPr>
          <p:cNvSpPr/>
          <p:nvPr/>
        </p:nvSpPr>
        <p:spPr>
          <a:xfrm flipV="1">
            <a:off x="6039082" y="2347293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13" name="Freeform: Shape 7112">
            <a:extLst>
              <a:ext uri="{FF2B5EF4-FFF2-40B4-BE49-F238E27FC236}">
                <a16:creationId xmlns:a16="http://schemas.microsoft.com/office/drawing/2014/main" id="{484D51BA-20DF-0CEB-EC06-EBB981B78897}"/>
              </a:ext>
            </a:extLst>
          </p:cNvPr>
          <p:cNvSpPr/>
          <p:nvPr/>
        </p:nvSpPr>
        <p:spPr>
          <a:xfrm flipV="1">
            <a:off x="6130948" y="2347293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12" name="Freeform: Shape 7111">
            <a:extLst>
              <a:ext uri="{FF2B5EF4-FFF2-40B4-BE49-F238E27FC236}">
                <a16:creationId xmlns:a16="http://schemas.microsoft.com/office/drawing/2014/main" id="{53F17972-52BB-D695-D4E5-DDC2A988A59A}"/>
              </a:ext>
            </a:extLst>
          </p:cNvPr>
          <p:cNvSpPr/>
          <p:nvPr/>
        </p:nvSpPr>
        <p:spPr>
          <a:xfrm flipV="1">
            <a:off x="6222809" y="2347293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11" name="Freeform: Shape 7110">
            <a:extLst>
              <a:ext uri="{FF2B5EF4-FFF2-40B4-BE49-F238E27FC236}">
                <a16:creationId xmlns:a16="http://schemas.microsoft.com/office/drawing/2014/main" id="{BA75BBEA-F206-FFCF-61F1-AD0D9522A52E}"/>
              </a:ext>
            </a:extLst>
          </p:cNvPr>
          <p:cNvSpPr/>
          <p:nvPr/>
        </p:nvSpPr>
        <p:spPr>
          <a:xfrm flipV="1">
            <a:off x="6314671" y="2347293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10" name="Freeform: Shape 7109">
            <a:extLst>
              <a:ext uri="{FF2B5EF4-FFF2-40B4-BE49-F238E27FC236}">
                <a16:creationId xmlns:a16="http://schemas.microsoft.com/office/drawing/2014/main" id="{961484F2-5BF8-2E08-4DAE-471E859567E1}"/>
              </a:ext>
            </a:extLst>
          </p:cNvPr>
          <p:cNvSpPr/>
          <p:nvPr/>
        </p:nvSpPr>
        <p:spPr>
          <a:xfrm flipV="1">
            <a:off x="6406534" y="2347293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09" name="Freeform: Shape 7108">
            <a:extLst>
              <a:ext uri="{FF2B5EF4-FFF2-40B4-BE49-F238E27FC236}">
                <a16:creationId xmlns:a16="http://schemas.microsoft.com/office/drawing/2014/main" id="{AF727C3C-DE2F-ACCF-1A1C-9F338F49C8CA}"/>
              </a:ext>
            </a:extLst>
          </p:cNvPr>
          <p:cNvSpPr/>
          <p:nvPr/>
        </p:nvSpPr>
        <p:spPr>
          <a:xfrm flipV="1">
            <a:off x="6498399" y="2347293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08" name="Freeform: Shape 7107">
            <a:extLst>
              <a:ext uri="{FF2B5EF4-FFF2-40B4-BE49-F238E27FC236}">
                <a16:creationId xmlns:a16="http://schemas.microsoft.com/office/drawing/2014/main" id="{73B3CDE5-DCF4-BEF2-D853-7BA5CB3F5F62}"/>
              </a:ext>
            </a:extLst>
          </p:cNvPr>
          <p:cNvSpPr/>
          <p:nvPr/>
        </p:nvSpPr>
        <p:spPr>
          <a:xfrm flipV="1">
            <a:off x="6590260" y="2347293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07" name="Freeform: Shape 7106">
            <a:extLst>
              <a:ext uri="{FF2B5EF4-FFF2-40B4-BE49-F238E27FC236}">
                <a16:creationId xmlns:a16="http://schemas.microsoft.com/office/drawing/2014/main" id="{697E36D9-47A2-418D-D1D0-1184BAFF622F}"/>
              </a:ext>
            </a:extLst>
          </p:cNvPr>
          <p:cNvSpPr/>
          <p:nvPr/>
        </p:nvSpPr>
        <p:spPr>
          <a:xfrm flipV="1">
            <a:off x="6682123" y="2347293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06" name="Freeform: Shape 7105">
            <a:extLst>
              <a:ext uri="{FF2B5EF4-FFF2-40B4-BE49-F238E27FC236}">
                <a16:creationId xmlns:a16="http://schemas.microsoft.com/office/drawing/2014/main" id="{FE6304E1-2A31-AB79-C389-7E72B6B588ED}"/>
              </a:ext>
            </a:extLst>
          </p:cNvPr>
          <p:cNvSpPr/>
          <p:nvPr/>
        </p:nvSpPr>
        <p:spPr>
          <a:xfrm flipV="1">
            <a:off x="6773985" y="2347293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05" name="Freeform: Shape 7104">
            <a:extLst>
              <a:ext uri="{FF2B5EF4-FFF2-40B4-BE49-F238E27FC236}">
                <a16:creationId xmlns:a16="http://schemas.microsoft.com/office/drawing/2014/main" id="{1EC4E0AB-E8F2-0482-C6ED-6FB42B0E3035}"/>
              </a:ext>
            </a:extLst>
          </p:cNvPr>
          <p:cNvSpPr/>
          <p:nvPr/>
        </p:nvSpPr>
        <p:spPr>
          <a:xfrm flipV="1">
            <a:off x="6865850" y="2347293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6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04" name="Freeform: Shape 7103">
            <a:extLst>
              <a:ext uri="{FF2B5EF4-FFF2-40B4-BE49-F238E27FC236}">
                <a16:creationId xmlns:a16="http://schemas.microsoft.com/office/drawing/2014/main" id="{7DE2B17B-F04E-4968-8E7F-55708B57E16E}"/>
              </a:ext>
            </a:extLst>
          </p:cNvPr>
          <p:cNvSpPr/>
          <p:nvPr/>
        </p:nvSpPr>
        <p:spPr>
          <a:xfrm flipV="1">
            <a:off x="6957711" y="2347293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03" name="Freeform: Shape 7102">
            <a:extLst>
              <a:ext uri="{FF2B5EF4-FFF2-40B4-BE49-F238E27FC236}">
                <a16:creationId xmlns:a16="http://schemas.microsoft.com/office/drawing/2014/main" id="{8FB6AE7D-05E4-F650-282B-4E26352171D9}"/>
              </a:ext>
            </a:extLst>
          </p:cNvPr>
          <p:cNvSpPr/>
          <p:nvPr/>
        </p:nvSpPr>
        <p:spPr>
          <a:xfrm flipV="1">
            <a:off x="7049574" y="2347293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02" name="Freeform: Shape 7101">
            <a:extLst>
              <a:ext uri="{FF2B5EF4-FFF2-40B4-BE49-F238E27FC236}">
                <a16:creationId xmlns:a16="http://schemas.microsoft.com/office/drawing/2014/main" id="{A2A23E7C-91CE-ECA3-1A2A-786A3BDF4359}"/>
              </a:ext>
            </a:extLst>
          </p:cNvPr>
          <p:cNvSpPr/>
          <p:nvPr/>
        </p:nvSpPr>
        <p:spPr>
          <a:xfrm flipV="1">
            <a:off x="7141436" y="2347293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01" name="Freeform: Shape 7100">
            <a:extLst>
              <a:ext uri="{FF2B5EF4-FFF2-40B4-BE49-F238E27FC236}">
                <a16:creationId xmlns:a16="http://schemas.microsoft.com/office/drawing/2014/main" id="{0AFD3B02-7BE5-551C-6A9E-8E65E89CCEDD}"/>
              </a:ext>
            </a:extLst>
          </p:cNvPr>
          <p:cNvSpPr/>
          <p:nvPr/>
        </p:nvSpPr>
        <p:spPr>
          <a:xfrm flipV="1">
            <a:off x="7233301" y="2347293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00" name="Freeform: Shape 7099">
            <a:extLst>
              <a:ext uri="{FF2B5EF4-FFF2-40B4-BE49-F238E27FC236}">
                <a16:creationId xmlns:a16="http://schemas.microsoft.com/office/drawing/2014/main" id="{CA433204-4D1E-0C53-7399-511F59783A2B}"/>
              </a:ext>
            </a:extLst>
          </p:cNvPr>
          <p:cNvSpPr/>
          <p:nvPr/>
        </p:nvSpPr>
        <p:spPr>
          <a:xfrm flipV="1">
            <a:off x="7325161" y="2347293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99" name="Freeform: Shape 7098">
            <a:extLst>
              <a:ext uri="{FF2B5EF4-FFF2-40B4-BE49-F238E27FC236}">
                <a16:creationId xmlns:a16="http://schemas.microsoft.com/office/drawing/2014/main" id="{8B299C73-482B-8EDA-5450-0B2104131D00}"/>
              </a:ext>
            </a:extLst>
          </p:cNvPr>
          <p:cNvSpPr/>
          <p:nvPr/>
        </p:nvSpPr>
        <p:spPr>
          <a:xfrm flipV="1">
            <a:off x="7417024" y="2347293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98" name="Freeform: Shape 7097">
            <a:extLst>
              <a:ext uri="{FF2B5EF4-FFF2-40B4-BE49-F238E27FC236}">
                <a16:creationId xmlns:a16="http://schemas.microsoft.com/office/drawing/2014/main" id="{3CF3832D-3F4F-1F54-29C8-0EA166730F00}"/>
              </a:ext>
            </a:extLst>
          </p:cNvPr>
          <p:cNvSpPr/>
          <p:nvPr/>
        </p:nvSpPr>
        <p:spPr>
          <a:xfrm flipV="1">
            <a:off x="7508887" y="2347293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97" name="Freeform: Shape 7096">
            <a:extLst>
              <a:ext uri="{FF2B5EF4-FFF2-40B4-BE49-F238E27FC236}">
                <a16:creationId xmlns:a16="http://schemas.microsoft.com/office/drawing/2014/main" id="{C37E91E0-B67D-9873-699D-55842E3AC5D9}"/>
              </a:ext>
            </a:extLst>
          </p:cNvPr>
          <p:cNvSpPr/>
          <p:nvPr/>
        </p:nvSpPr>
        <p:spPr>
          <a:xfrm flipV="1">
            <a:off x="7600752" y="2347293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96" name="Freeform: Shape 7095">
            <a:extLst>
              <a:ext uri="{FF2B5EF4-FFF2-40B4-BE49-F238E27FC236}">
                <a16:creationId xmlns:a16="http://schemas.microsoft.com/office/drawing/2014/main" id="{76D750B8-8E4F-96E0-5FCB-2FFD114881D9}"/>
              </a:ext>
            </a:extLst>
          </p:cNvPr>
          <p:cNvSpPr/>
          <p:nvPr/>
        </p:nvSpPr>
        <p:spPr>
          <a:xfrm flipV="1">
            <a:off x="7692612" y="2347293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95" name="Freeform: Shape 7094">
            <a:extLst>
              <a:ext uri="{FF2B5EF4-FFF2-40B4-BE49-F238E27FC236}">
                <a16:creationId xmlns:a16="http://schemas.microsoft.com/office/drawing/2014/main" id="{639DCD8D-15BF-7EDF-2B57-E619F28E56B9}"/>
              </a:ext>
            </a:extLst>
          </p:cNvPr>
          <p:cNvSpPr/>
          <p:nvPr/>
        </p:nvSpPr>
        <p:spPr>
          <a:xfrm flipV="1">
            <a:off x="7784476" y="2347293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94" name="Freeform: Shape 7093">
            <a:extLst>
              <a:ext uri="{FF2B5EF4-FFF2-40B4-BE49-F238E27FC236}">
                <a16:creationId xmlns:a16="http://schemas.microsoft.com/office/drawing/2014/main" id="{655BA029-173B-3F49-2843-E9C1E82C7AB1}"/>
              </a:ext>
            </a:extLst>
          </p:cNvPr>
          <p:cNvSpPr/>
          <p:nvPr/>
        </p:nvSpPr>
        <p:spPr>
          <a:xfrm flipV="1">
            <a:off x="7876338" y="2347293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93" name="Freeform: Shape 7092">
            <a:extLst>
              <a:ext uri="{FF2B5EF4-FFF2-40B4-BE49-F238E27FC236}">
                <a16:creationId xmlns:a16="http://schemas.microsoft.com/office/drawing/2014/main" id="{6FA77CD8-41E1-D151-1F17-B25134D3E89D}"/>
              </a:ext>
            </a:extLst>
          </p:cNvPr>
          <p:cNvSpPr/>
          <p:nvPr/>
        </p:nvSpPr>
        <p:spPr>
          <a:xfrm flipV="1">
            <a:off x="7968203" y="2347293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6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92" name="Freeform: Shape 7091">
            <a:extLst>
              <a:ext uri="{FF2B5EF4-FFF2-40B4-BE49-F238E27FC236}">
                <a16:creationId xmlns:a16="http://schemas.microsoft.com/office/drawing/2014/main" id="{8AD4F07B-FE23-956D-8A5E-DB96DF1EF106}"/>
              </a:ext>
            </a:extLst>
          </p:cNvPr>
          <p:cNvSpPr/>
          <p:nvPr/>
        </p:nvSpPr>
        <p:spPr>
          <a:xfrm flipV="1">
            <a:off x="8060064" y="2347293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91" name="Freeform: Shape 7090">
            <a:extLst>
              <a:ext uri="{FF2B5EF4-FFF2-40B4-BE49-F238E27FC236}">
                <a16:creationId xmlns:a16="http://schemas.microsoft.com/office/drawing/2014/main" id="{1B0CEDD2-2A70-DE0C-B5BE-C516156531A5}"/>
              </a:ext>
            </a:extLst>
          </p:cNvPr>
          <p:cNvSpPr/>
          <p:nvPr/>
        </p:nvSpPr>
        <p:spPr>
          <a:xfrm flipV="1">
            <a:off x="8151926" y="2347293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90" name="Freeform: Shape 7089">
            <a:extLst>
              <a:ext uri="{FF2B5EF4-FFF2-40B4-BE49-F238E27FC236}">
                <a16:creationId xmlns:a16="http://schemas.microsoft.com/office/drawing/2014/main" id="{62799F20-4A34-0BA6-4B99-923E27AED236}"/>
              </a:ext>
            </a:extLst>
          </p:cNvPr>
          <p:cNvSpPr/>
          <p:nvPr/>
        </p:nvSpPr>
        <p:spPr>
          <a:xfrm flipV="1">
            <a:off x="8243789" y="2347293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89" name="Freeform: Shape 7088">
            <a:extLst>
              <a:ext uri="{FF2B5EF4-FFF2-40B4-BE49-F238E27FC236}">
                <a16:creationId xmlns:a16="http://schemas.microsoft.com/office/drawing/2014/main" id="{FD5925B0-A5E6-3487-5D62-08D810E0394E}"/>
              </a:ext>
            </a:extLst>
          </p:cNvPr>
          <p:cNvSpPr/>
          <p:nvPr/>
        </p:nvSpPr>
        <p:spPr>
          <a:xfrm flipV="1">
            <a:off x="8335654" y="2347293"/>
            <a:ext cx="75354" cy="77574"/>
          </a:xfrm>
          <a:custGeom>
            <a:avLst/>
            <a:gdLst>
              <a:gd name="connsiteX0" fmla="*/ 37684 w 75354"/>
              <a:gd name="connsiteY0" fmla="*/ 77574 h 77574"/>
              <a:gd name="connsiteX1" fmla="*/ 75354 w 75354"/>
              <a:gd name="connsiteY1" fmla="*/ 38787 h 77574"/>
              <a:gd name="connsiteX2" fmla="*/ 37684 w 75354"/>
              <a:gd name="connsiteY2" fmla="*/ 0 h 77574"/>
              <a:gd name="connsiteX3" fmla="*/ 0 w 75354"/>
              <a:gd name="connsiteY3" fmla="*/ 38787 h 77574"/>
              <a:gd name="connsiteX4" fmla="*/ 37684 w 75354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4" h="77574">
                <a:moveTo>
                  <a:pt x="37684" y="77574"/>
                </a:moveTo>
                <a:cubicBezTo>
                  <a:pt x="58491" y="77574"/>
                  <a:pt x="75354" y="60206"/>
                  <a:pt x="75354" y="38787"/>
                </a:cubicBezTo>
                <a:cubicBezTo>
                  <a:pt x="75354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88" name="Freeform: Shape 7087">
            <a:extLst>
              <a:ext uri="{FF2B5EF4-FFF2-40B4-BE49-F238E27FC236}">
                <a16:creationId xmlns:a16="http://schemas.microsoft.com/office/drawing/2014/main" id="{EA5407A1-E870-2AD7-0316-D89E474FB440}"/>
              </a:ext>
            </a:extLst>
          </p:cNvPr>
          <p:cNvSpPr/>
          <p:nvPr/>
        </p:nvSpPr>
        <p:spPr>
          <a:xfrm flipV="1">
            <a:off x="8427515" y="2347293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87" name="Freeform: Shape 7086">
            <a:extLst>
              <a:ext uri="{FF2B5EF4-FFF2-40B4-BE49-F238E27FC236}">
                <a16:creationId xmlns:a16="http://schemas.microsoft.com/office/drawing/2014/main" id="{011CFF1B-D0ED-B1C5-F9C2-4828DF9C000F}"/>
              </a:ext>
            </a:extLst>
          </p:cNvPr>
          <p:cNvSpPr/>
          <p:nvPr/>
        </p:nvSpPr>
        <p:spPr>
          <a:xfrm flipV="1">
            <a:off x="8519377" y="2347293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86" name="Freeform: Shape 7085">
            <a:extLst>
              <a:ext uri="{FF2B5EF4-FFF2-40B4-BE49-F238E27FC236}">
                <a16:creationId xmlns:a16="http://schemas.microsoft.com/office/drawing/2014/main" id="{A1F9B38C-AA09-462E-BEAC-77E0F7C869CF}"/>
              </a:ext>
            </a:extLst>
          </p:cNvPr>
          <p:cNvSpPr/>
          <p:nvPr/>
        </p:nvSpPr>
        <p:spPr>
          <a:xfrm flipV="1">
            <a:off x="8611240" y="2347293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85" name="Freeform: Shape 7084">
            <a:extLst>
              <a:ext uri="{FF2B5EF4-FFF2-40B4-BE49-F238E27FC236}">
                <a16:creationId xmlns:a16="http://schemas.microsoft.com/office/drawing/2014/main" id="{AEA15DCA-4443-3CA9-A34A-FED2A1D18803}"/>
              </a:ext>
            </a:extLst>
          </p:cNvPr>
          <p:cNvSpPr/>
          <p:nvPr/>
        </p:nvSpPr>
        <p:spPr>
          <a:xfrm flipV="1">
            <a:off x="8703106" y="2347293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84" name="Freeform: Shape 7083">
            <a:extLst>
              <a:ext uri="{FF2B5EF4-FFF2-40B4-BE49-F238E27FC236}">
                <a16:creationId xmlns:a16="http://schemas.microsoft.com/office/drawing/2014/main" id="{AEFE6F35-1CA0-6867-9479-4C7B7DE7DBE2}"/>
              </a:ext>
            </a:extLst>
          </p:cNvPr>
          <p:cNvSpPr/>
          <p:nvPr/>
        </p:nvSpPr>
        <p:spPr>
          <a:xfrm flipV="1">
            <a:off x="8794966" y="2347293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83" name="Freeform: Shape 7082">
            <a:extLst>
              <a:ext uri="{FF2B5EF4-FFF2-40B4-BE49-F238E27FC236}">
                <a16:creationId xmlns:a16="http://schemas.microsoft.com/office/drawing/2014/main" id="{BBC2A666-CA9C-8C09-1A02-4DE0EBC5AE3D}"/>
              </a:ext>
            </a:extLst>
          </p:cNvPr>
          <p:cNvSpPr/>
          <p:nvPr/>
        </p:nvSpPr>
        <p:spPr>
          <a:xfrm flipV="1">
            <a:off x="8978692" y="2347293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82" name="Freeform: Shape 7081">
            <a:extLst>
              <a:ext uri="{FF2B5EF4-FFF2-40B4-BE49-F238E27FC236}">
                <a16:creationId xmlns:a16="http://schemas.microsoft.com/office/drawing/2014/main" id="{28CFF24F-F7F3-1C01-16AF-A3CBFF91568C}"/>
              </a:ext>
            </a:extLst>
          </p:cNvPr>
          <p:cNvSpPr/>
          <p:nvPr/>
        </p:nvSpPr>
        <p:spPr>
          <a:xfrm flipV="1">
            <a:off x="9070557" y="2347293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81" name="Freeform: Shape 7080">
            <a:extLst>
              <a:ext uri="{FF2B5EF4-FFF2-40B4-BE49-F238E27FC236}">
                <a16:creationId xmlns:a16="http://schemas.microsoft.com/office/drawing/2014/main" id="{FE532236-1742-1566-D59C-60F48C8CC93B}"/>
              </a:ext>
            </a:extLst>
          </p:cNvPr>
          <p:cNvSpPr/>
          <p:nvPr/>
        </p:nvSpPr>
        <p:spPr>
          <a:xfrm flipV="1">
            <a:off x="9162417" y="2347293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80" name="Freeform: Shape 7079">
            <a:extLst>
              <a:ext uri="{FF2B5EF4-FFF2-40B4-BE49-F238E27FC236}">
                <a16:creationId xmlns:a16="http://schemas.microsoft.com/office/drawing/2014/main" id="{4060C589-19D3-771F-0E65-8E73A36DEDE8}"/>
              </a:ext>
            </a:extLst>
          </p:cNvPr>
          <p:cNvSpPr/>
          <p:nvPr/>
        </p:nvSpPr>
        <p:spPr>
          <a:xfrm flipV="1">
            <a:off x="9254279" y="2347293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79" name="Freeform: Shape 7078">
            <a:extLst>
              <a:ext uri="{FF2B5EF4-FFF2-40B4-BE49-F238E27FC236}">
                <a16:creationId xmlns:a16="http://schemas.microsoft.com/office/drawing/2014/main" id="{0FC30BC5-2CDE-AFC6-8ED4-77550A1A824F}"/>
              </a:ext>
            </a:extLst>
          </p:cNvPr>
          <p:cNvSpPr/>
          <p:nvPr/>
        </p:nvSpPr>
        <p:spPr>
          <a:xfrm flipV="1">
            <a:off x="9346142" y="2347293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78" name="Freeform: Shape 7077">
            <a:extLst>
              <a:ext uri="{FF2B5EF4-FFF2-40B4-BE49-F238E27FC236}">
                <a16:creationId xmlns:a16="http://schemas.microsoft.com/office/drawing/2014/main" id="{5751F17C-AA22-8C48-E207-A8559A9AA263}"/>
              </a:ext>
            </a:extLst>
          </p:cNvPr>
          <p:cNvSpPr/>
          <p:nvPr/>
        </p:nvSpPr>
        <p:spPr>
          <a:xfrm flipV="1">
            <a:off x="9438007" y="2347293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6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77" name="Freeform: Shape 7076">
            <a:extLst>
              <a:ext uri="{FF2B5EF4-FFF2-40B4-BE49-F238E27FC236}">
                <a16:creationId xmlns:a16="http://schemas.microsoft.com/office/drawing/2014/main" id="{DEE2408B-185E-6298-9CE6-1C1DA24DADBC}"/>
              </a:ext>
            </a:extLst>
          </p:cNvPr>
          <p:cNvSpPr/>
          <p:nvPr/>
        </p:nvSpPr>
        <p:spPr>
          <a:xfrm flipV="1">
            <a:off x="9529868" y="2347293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76" name="Freeform: Shape 7075">
            <a:extLst>
              <a:ext uri="{FF2B5EF4-FFF2-40B4-BE49-F238E27FC236}">
                <a16:creationId xmlns:a16="http://schemas.microsoft.com/office/drawing/2014/main" id="{448DA4EB-2456-3EE3-FE9C-52D96B590501}"/>
              </a:ext>
            </a:extLst>
          </p:cNvPr>
          <p:cNvSpPr/>
          <p:nvPr/>
        </p:nvSpPr>
        <p:spPr>
          <a:xfrm flipV="1">
            <a:off x="9621730" y="2347293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75" name="Freeform: Shape 7074">
            <a:extLst>
              <a:ext uri="{FF2B5EF4-FFF2-40B4-BE49-F238E27FC236}">
                <a16:creationId xmlns:a16="http://schemas.microsoft.com/office/drawing/2014/main" id="{FACF2367-8CD6-9923-C900-7251169BC8DB}"/>
              </a:ext>
            </a:extLst>
          </p:cNvPr>
          <p:cNvSpPr/>
          <p:nvPr/>
        </p:nvSpPr>
        <p:spPr>
          <a:xfrm flipV="1">
            <a:off x="9713592" y="2347293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74" name="Freeform: Shape 7073">
            <a:extLst>
              <a:ext uri="{FF2B5EF4-FFF2-40B4-BE49-F238E27FC236}">
                <a16:creationId xmlns:a16="http://schemas.microsoft.com/office/drawing/2014/main" id="{F2ED0862-7273-AF4F-177C-F60BA5C9DD97}"/>
              </a:ext>
            </a:extLst>
          </p:cNvPr>
          <p:cNvSpPr/>
          <p:nvPr/>
        </p:nvSpPr>
        <p:spPr>
          <a:xfrm flipV="1">
            <a:off x="9805459" y="2347293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73" name="Freeform: Shape 7072">
            <a:extLst>
              <a:ext uri="{FF2B5EF4-FFF2-40B4-BE49-F238E27FC236}">
                <a16:creationId xmlns:a16="http://schemas.microsoft.com/office/drawing/2014/main" id="{F4FC84DE-9049-F8E5-7521-1426A6693524}"/>
              </a:ext>
            </a:extLst>
          </p:cNvPr>
          <p:cNvSpPr/>
          <p:nvPr/>
        </p:nvSpPr>
        <p:spPr>
          <a:xfrm flipV="1">
            <a:off x="9897319" y="2347293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72" name="Freeform: Shape 7071">
            <a:extLst>
              <a:ext uri="{FF2B5EF4-FFF2-40B4-BE49-F238E27FC236}">
                <a16:creationId xmlns:a16="http://schemas.microsoft.com/office/drawing/2014/main" id="{324BF449-9D5C-505B-638F-D29ECA466E00}"/>
              </a:ext>
            </a:extLst>
          </p:cNvPr>
          <p:cNvSpPr/>
          <p:nvPr/>
        </p:nvSpPr>
        <p:spPr>
          <a:xfrm flipV="1">
            <a:off x="9989181" y="2347293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71" name="Freeform: Shape 7070">
            <a:extLst>
              <a:ext uri="{FF2B5EF4-FFF2-40B4-BE49-F238E27FC236}">
                <a16:creationId xmlns:a16="http://schemas.microsoft.com/office/drawing/2014/main" id="{33E8DBCF-5508-A2B9-74FF-E1312DE87190}"/>
              </a:ext>
            </a:extLst>
          </p:cNvPr>
          <p:cNvSpPr/>
          <p:nvPr/>
        </p:nvSpPr>
        <p:spPr>
          <a:xfrm flipV="1">
            <a:off x="10081044" y="2347293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70" name="Freeform: Shape 7069">
            <a:extLst>
              <a:ext uri="{FF2B5EF4-FFF2-40B4-BE49-F238E27FC236}">
                <a16:creationId xmlns:a16="http://schemas.microsoft.com/office/drawing/2014/main" id="{4FB9E980-E986-1E49-81BF-A59D64692984}"/>
              </a:ext>
            </a:extLst>
          </p:cNvPr>
          <p:cNvSpPr/>
          <p:nvPr/>
        </p:nvSpPr>
        <p:spPr>
          <a:xfrm flipV="1">
            <a:off x="10264770" y="2347293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69" name="Freeform: Shape 7068">
            <a:extLst>
              <a:ext uri="{FF2B5EF4-FFF2-40B4-BE49-F238E27FC236}">
                <a16:creationId xmlns:a16="http://schemas.microsoft.com/office/drawing/2014/main" id="{B056488A-4528-2ACA-A7E9-80075C19FE7A}"/>
              </a:ext>
            </a:extLst>
          </p:cNvPr>
          <p:cNvSpPr/>
          <p:nvPr/>
        </p:nvSpPr>
        <p:spPr>
          <a:xfrm flipV="1">
            <a:off x="1905261" y="2441824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68" name="Freeform: Shape 7067">
            <a:extLst>
              <a:ext uri="{FF2B5EF4-FFF2-40B4-BE49-F238E27FC236}">
                <a16:creationId xmlns:a16="http://schemas.microsoft.com/office/drawing/2014/main" id="{F884DAF8-F4DC-1570-2D49-742664C71274}"/>
              </a:ext>
            </a:extLst>
          </p:cNvPr>
          <p:cNvSpPr/>
          <p:nvPr/>
        </p:nvSpPr>
        <p:spPr>
          <a:xfrm flipV="1">
            <a:off x="1997123" y="2441824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3" y="0"/>
                  <a:pt x="0" y="17367"/>
                  <a:pt x="0" y="38787"/>
                </a:cubicBezTo>
                <a:cubicBezTo>
                  <a:pt x="0" y="60206"/>
                  <a:pt x="16873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67" name="Freeform: Shape 7066">
            <a:extLst>
              <a:ext uri="{FF2B5EF4-FFF2-40B4-BE49-F238E27FC236}">
                <a16:creationId xmlns:a16="http://schemas.microsoft.com/office/drawing/2014/main" id="{157C1257-6C54-4644-372C-2C0594933820}"/>
              </a:ext>
            </a:extLst>
          </p:cNvPr>
          <p:cNvSpPr/>
          <p:nvPr/>
        </p:nvSpPr>
        <p:spPr>
          <a:xfrm flipV="1">
            <a:off x="2088989" y="2441824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66" name="Freeform: Shape 7065">
            <a:extLst>
              <a:ext uri="{FF2B5EF4-FFF2-40B4-BE49-F238E27FC236}">
                <a16:creationId xmlns:a16="http://schemas.microsoft.com/office/drawing/2014/main" id="{E7133400-EDF9-9CF6-4B10-E5BF83DAA380}"/>
              </a:ext>
            </a:extLst>
          </p:cNvPr>
          <p:cNvSpPr/>
          <p:nvPr/>
        </p:nvSpPr>
        <p:spPr>
          <a:xfrm flipV="1">
            <a:off x="2180850" y="2441824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65" name="Freeform: Shape 7064">
            <a:extLst>
              <a:ext uri="{FF2B5EF4-FFF2-40B4-BE49-F238E27FC236}">
                <a16:creationId xmlns:a16="http://schemas.microsoft.com/office/drawing/2014/main" id="{E642BE22-4182-8EEA-8CAE-2D2C4299FC2B}"/>
              </a:ext>
            </a:extLst>
          </p:cNvPr>
          <p:cNvSpPr/>
          <p:nvPr/>
        </p:nvSpPr>
        <p:spPr>
          <a:xfrm flipV="1">
            <a:off x="2272712" y="2441824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64" name="Freeform: Shape 7063">
            <a:extLst>
              <a:ext uri="{FF2B5EF4-FFF2-40B4-BE49-F238E27FC236}">
                <a16:creationId xmlns:a16="http://schemas.microsoft.com/office/drawing/2014/main" id="{F0ACB3FB-42F5-F41A-8561-3A99686E2C8A}"/>
              </a:ext>
            </a:extLst>
          </p:cNvPr>
          <p:cNvSpPr/>
          <p:nvPr/>
        </p:nvSpPr>
        <p:spPr>
          <a:xfrm flipV="1">
            <a:off x="2364575" y="2441824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63" name="Freeform: Shape 7062">
            <a:extLst>
              <a:ext uri="{FF2B5EF4-FFF2-40B4-BE49-F238E27FC236}">
                <a16:creationId xmlns:a16="http://schemas.microsoft.com/office/drawing/2014/main" id="{072D998D-D6F5-50CF-FF15-8924DAB3F657}"/>
              </a:ext>
            </a:extLst>
          </p:cNvPr>
          <p:cNvSpPr/>
          <p:nvPr/>
        </p:nvSpPr>
        <p:spPr>
          <a:xfrm flipV="1">
            <a:off x="2456440" y="2441824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62" name="Freeform: Shape 7061">
            <a:extLst>
              <a:ext uri="{FF2B5EF4-FFF2-40B4-BE49-F238E27FC236}">
                <a16:creationId xmlns:a16="http://schemas.microsoft.com/office/drawing/2014/main" id="{5C7A6DFD-E27E-3DE8-5773-ED67CB2E058D}"/>
              </a:ext>
            </a:extLst>
          </p:cNvPr>
          <p:cNvSpPr/>
          <p:nvPr/>
        </p:nvSpPr>
        <p:spPr>
          <a:xfrm flipV="1">
            <a:off x="2548301" y="2441824"/>
            <a:ext cx="75357" cy="77574"/>
          </a:xfrm>
          <a:custGeom>
            <a:avLst/>
            <a:gdLst>
              <a:gd name="connsiteX0" fmla="*/ 37678 w 75357"/>
              <a:gd name="connsiteY0" fmla="*/ 77574 h 77574"/>
              <a:gd name="connsiteX1" fmla="*/ 75357 w 75357"/>
              <a:gd name="connsiteY1" fmla="*/ 38787 h 77574"/>
              <a:gd name="connsiteX2" fmla="*/ 37678 w 75357"/>
              <a:gd name="connsiteY2" fmla="*/ 0 h 77574"/>
              <a:gd name="connsiteX3" fmla="*/ 0 w 75357"/>
              <a:gd name="connsiteY3" fmla="*/ 38787 h 77574"/>
              <a:gd name="connsiteX4" fmla="*/ 37678 w 75357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4">
                <a:moveTo>
                  <a:pt x="37678" y="77574"/>
                </a:moveTo>
                <a:cubicBezTo>
                  <a:pt x="58485" y="77574"/>
                  <a:pt x="75357" y="60206"/>
                  <a:pt x="75357" y="38787"/>
                </a:cubicBezTo>
                <a:cubicBezTo>
                  <a:pt x="75357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61" name="Freeform: Shape 7060">
            <a:extLst>
              <a:ext uri="{FF2B5EF4-FFF2-40B4-BE49-F238E27FC236}">
                <a16:creationId xmlns:a16="http://schemas.microsoft.com/office/drawing/2014/main" id="{2140C190-EED0-A4F7-7472-B568B2967274}"/>
              </a:ext>
            </a:extLst>
          </p:cNvPr>
          <p:cNvSpPr/>
          <p:nvPr/>
        </p:nvSpPr>
        <p:spPr>
          <a:xfrm flipV="1">
            <a:off x="2640164" y="2441824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60" name="Freeform: Shape 7059">
            <a:extLst>
              <a:ext uri="{FF2B5EF4-FFF2-40B4-BE49-F238E27FC236}">
                <a16:creationId xmlns:a16="http://schemas.microsoft.com/office/drawing/2014/main" id="{2FCE3C8E-89B1-822B-E6DC-6F07BCF720AA}"/>
              </a:ext>
            </a:extLst>
          </p:cNvPr>
          <p:cNvSpPr/>
          <p:nvPr/>
        </p:nvSpPr>
        <p:spPr>
          <a:xfrm flipV="1">
            <a:off x="2732026" y="2441824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59" name="Freeform: Shape 7058">
            <a:extLst>
              <a:ext uri="{FF2B5EF4-FFF2-40B4-BE49-F238E27FC236}">
                <a16:creationId xmlns:a16="http://schemas.microsoft.com/office/drawing/2014/main" id="{1C32B9C2-F8D8-438F-B98B-052B43B3744E}"/>
              </a:ext>
            </a:extLst>
          </p:cNvPr>
          <p:cNvSpPr/>
          <p:nvPr/>
        </p:nvSpPr>
        <p:spPr>
          <a:xfrm flipV="1">
            <a:off x="2823891" y="2441824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58" name="Freeform: Shape 7057">
            <a:extLst>
              <a:ext uri="{FF2B5EF4-FFF2-40B4-BE49-F238E27FC236}">
                <a16:creationId xmlns:a16="http://schemas.microsoft.com/office/drawing/2014/main" id="{9560E4FD-5E67-60D0-CB1D-623276FFF92E}"/>
              </a:ext>
            </a:extLst>
          </p:cNvPr>
          <p:cNvSpPr/>
          <p:nvPr/>
        </p:nvSpPr>
        <p:spPr>
          <a:xfrm flipV="1">
            <a:off x="2915752" y="2441824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57" name="Freeform: Shape 7056">
            <a:extLst>
              <a:ext uri="{FF2B5EF4-FFF2-40B4-BE49-F238E27FC236}">
                <a16:creationId xmlns:a16="http://schemas.microsoft.com/office/drawing/2014/main" id="{65FEB4D9-A02D-206F-E601-1D8D4D4A6F57}"/>
              </a:ext>
            </a:extLst>
          </p:cNvPr>
          <p:cNvSpPr/>
          <p:nvPr/>
        </p:nvSpPr>
        <p:spPr>
          <a:xfrm flipV="1">
            <a:off x="3007615" y="2441824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56" name="Freeform: Shape 7055">
            <a:extLst>
              <a:ext uri="{FF2B5EF4-FFF2-40B4-BE49-F238E27FC236}">
                <a16:creationId xmlns:a16="http://schemas.microsoft.com/office/drawing/2014/main" id="{1A2E13A5-2A52-4CDE-F1EA-B0F02890C9DD}"/>
              </a:ext>
            </a:extLst>
          </p:cNvPr>
          <p:cNvSpPr/>
          <p:nvPr/>
        </p:nvSpPr>
        <p:spPr>
          <a:xfrm flipV="1">
            <a:off x="3099477" y="2441824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3" y="0"/>
                  <a:pt x="0" y="17367"/>
                  <a:pt x="0" y="38787"/>
                </a:cubicBezTo>
                <a:cubicBezTo>
                  <a:pt x="0" y="60206"/>
                  <a:pt x="16873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55" name="Freeform: Shape 7054">
            <a:extLst>
              <a:ext uri="{FF2B5EF4-FFF2-40B4-BE49-F238E27FC236}">
                <a16:creationId xmlns:a16="http://schemas.microsoft.com/office/drawing/2014/main" id="{FEDA2733-857B-282F-001C-CBB2389E6FA9}"/>
              </a:ext>
            </a:extLst>
          </p:cNvPr>
          <p:cNvSpPr/>
          <p:nvPr/>
        </p:nvSpPr>
        <p:spPr>
          <a:xfrm flipV="1">
            <a:off x="3191343" y="2441824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54" name="Freeform: Shape 7053">
            <a:extLst>
              <a:ext uri="{FF2B5EF4-FFF2-40B4-BE49-F238E27FC236}">
                <a16:creationId xmlns:a16="http://schemas.microsoft.com/office/drawing/2014/main" id="{8E7BFEF7-1144-2BD7-C4AB-4F38E02A239A}"/>
              </a:ext>
            </a:extLst>
          </p:cNvPr>
          <p:cNvSpPr/>
          <p:nvPr/>
        </p:nvSpPr>
        <p:spPr>
          <a:xfrm flipV="1">
            <a:off x="3283203" y="2441824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53" name="Freeform: Shape 7052">
            <a:extLst>
              <a:ext uri="{FF2B5EF4-FFF2-40B4-BE49-F238E27FC236}">
                <a16:creationId xmlns:a16="http://schemas.microsoft.com/office/drawing/2014/main" id="{2BAFBC15-EEF3-7C5F-12A3-A54AB9F8B7D0}"/>
              </a:ext>
            </a:extLst>
          </p:cNvPr>
          <p:cNvSpPr/>
          <p:nvPr/>
        </p:nvSpPr>
        <p:spPr>
          <a:xfrm flipV="1">
            <a:off x="3375066" y="2441824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52" name="Freeform: Shape 7051">
            <a:extLst>
              <a:ext uri="{FF2B5EF4-FFF2-40B4-BE49-F238E27FC236}">
                <a16:creationId xmlns:a16="http://schemas.microsoft.com/office/drawing/2014/main" id="{D8BE0FE7-8364-5E7B-5C9C-86EAB57F98BB}"/>
              </a:ext>
            </a:extLst>
          </p:cNvPr>
          <p:cNvSpPr/>
          <p:nvPr/>
        </p:nvSpPr>
        <p:spPr>
          <a:xfrm flipV="1">
            <a:off x="3466929" y="2441824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51" name="Freeform: Shape 7050">
            <a:extLst>
              <a:ext uri="{FF2B5EF4-FFF2-40B4-BE49-F238E27FC236}">
                <a16:creationId xmlns:a16="http://schemas.microsoft.com/office/drawing/2014/main" id="{9C51F184-73F1-C513-52D4-02DDFDAAB468}"/>
              </a:ext>
            </a:extLst>
          </p:cNvPr>
          <p:cNvSpPr/>
          <p:nvPr/>
        </p:nvSpPr>
        <p:spPr>
          <a:xfrm flipV="1">
            <a:off x="3558793" y="2441824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50" name="Freeform: Shape 7049">
            <a:extLst>
              <a:ext uri="{FF2B5EF4-FFF2-40B4-BE49-F238E27FC236}">
                <a16:creationId xmlns:a16="http://schemas.microsoft.com/office/drawing/2014/main" id="{B47BEBA5-54E5-C1A4-007E-A1489E97AE7E}"/>
              </a:ext>
            </a:extLst>
          </p:cNvPr>
          <p:cNvSpPr/>
          <p:nvPr/>
        </p:nvSpPr>
        <p:spPr>
          <a:xfrm flipV="1">
            <a:off x="3650654" y="2441824"/>
            <a:ext cx="75357" cy="77574"/>
          </a:xfrm>
          <a:custGeom>
            <a:avLst/>
            <a:gdLst>
              <a:gd name="connsiteX0" fmla="*/ 37678 w 75357"/>
              <a:gd name="connsiteY0" fmla="*/ 77574 h 77574"/>
              <a:gd name="connsiteX1" fmla="*/ 75357 w 75357"/>
              <a:gd name="connsiteY1" fmla="*/ 38787 h 77574"/>
              <a:gd name="connsiteX2" fmla="*/ 37678 w 75357"/>
              <a:gd name="connsiteY2" fmla="*/ 0 h 77574"/>
              <a:gd name="connsiteX3" fmla="*/ 0 w 75357"/>
              <a:gd name="connsiteY3" fmla="*/ 38787 h 77574"/>
              <a:gd name="connsiteX4" fmla="*/ 37678 w 75357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4">
                <a:moveTo>
                  <a:pt x="37678" y="77574"/>
                </a:moveTo>
                <a:cubicBezTo>
                  <a:pt x="58485" y="77574"/>
                  <a:pt x="75357" y="60206"/>
                  <a:pt x="75357" y="38787"/>
                </a:cubicBezTo>
                <a:cubicBezTo>
                  <a:pt x="75357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49" name="Freeform: Shape 7048">
            <a:extLst>
              <a:ext uri="{FF2B5EF4-FFF2-40B4-BE49-F238E27FC236}">
                <a16:creationId xmlns:a16="http://schemas.microsoft.com/office/drawing/2014/main" id="{C84892AC-7783-7794-41FC-7F91B19C6CED}"/>
              </a:ext>
            </a:extLst>
          </p:cNvPr>
          <p:cNvSpPr/>
          <p:nvPr/>
        </p:nvSpPr>
        <p:spPr>
          <a:xfrm flipV="1">
            <a:off x="5671634" y="2441824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48" name="Freeform: Shape 7047">
            <a:extLst>
              <a:ext uri="{FF2B5EF4-FFF2-40B4-BE49-F238E27FC236}">
                <a16:creationId xmlns:a16="http://schemas.microsoft.com/office/drawing/2014/main" id="{A6EA0DB4-86CD-8D84-72B2-E4289A28BBDB}"/>
              </a:ext>
            </a:extLst>
          </p:cNvPr>
          <p:cNvSpPr/>
          <p:nvPr/>
        </p:nvSpPr>
        <p:spPr>
          <a:xfrm flipV="1">
            <a:off x="5763500" y="2441824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47" name="Freeform: Shape 7046">
            <a:extLst>
              <a:ext uri="{FF2B5EF4-FFF2-40B4-BE49-F238E27FC236}">
                <a16:creationId xmlns:a16="http://schemas.microsoft.com/office/drawing/2014/main" id="{4D39E3AF-7642-B072-BB0B-DDB05D401D8B}"/>
              </a:ext>
            </a:extLst>
          </p:cNvPr>
          <p:cNvSpPr/>
          <p:nvPr/>
        </p:nvSpPr>
        <p:spPr>
          <a:xfrm flipV="1">
            <a:off x="5947223" y="2441824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46" name="Freeform: Shape 7045">
            <a:extLst>
              <a:ext uri="{FF2B5EF4-FFF2-40B4-BE49-F238E27FC236}">
                <a16:creationId xmlns:a16="http://schemas.microsoft.com/office/drawing/2014/main" id="{31F81679-4AA7-E1DD-052E-2E04AEB14595}"/>
              </a:ext>
            </a:extLst>
          </p:cNvPr>
          <p:cNvSpPr/>
          <p:nvPr/>
        </p:nvSpPr>
        <p:spPr>
          <a:xfrm flipV="1">
            <a:off x="6039082" y="2441824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45" name="Freeform: Shape 7044">
            <a:extLst>
              <a:ext uri="{FF2B5EF4-FFF2-40B4-BE49-F238E27FC236}">
                <a16:creationId xmlns:a16="http://schemas.microsoft.com/office/drawing/2014/main" id="{ED1D12F0-8FD9-CA20-E95D-61C58CF0CFA8}"/>
              </a:ext>
            </a:extLst>
          </p:cNvPr>
          <p:cNvSpPr/>
          <p:nvPr/>
        </p:nvSpPr>
        <p:spPr>
          <a:xfrm flipV="1">
            <a:off x="6130948" y="2441824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44" name="Freeform: Shape 7043">
            <a:extLst>
              <a:ext uri="{FF2B5EF4-FFF2-40B4-BE49-F238E27FC236}">
                <a16:creationId xmlns:a16="http://schemas.microsoft.com/office/drawing/2014/main" id="{027FA082-05D3-C2C4-BA83-2E229EF1860B}"/>
              </a:ext>
            </a:extLst>
          </p:cNvPr>
          <p:cNvSpPr/>
          <p:nvPr/>
        </p:nvSpPr>
        <p:spPr>
          <a:xfrm flipV="1">
            <a:off x="6222809" y="2441824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43" name="Freeform: Shape 7042">
            <a:extLst>
              <a:ext uri="{FF2B5EF4-FFF2-40B4-BE49-F238E27FC236}">
                <a16:creationId xmlns:a16="http://schemas.microsoft.com/office/drawing/2014/main" id="{77942347-25CC-E5CE-F7EC-AF2BC98F1FCD}"/>
              </a:ext>
            </a:extLst>
          </p:cNvPr>
          <p:cNvSpPr/>
          <p:nvPr/>
        </p:nvSpPr>
        <p:spPr>
          <a:xfrm flipV="1">
            <a:off x="6314671" y="2441824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42" name="Freeform: Shape 7041">
            <a:extLst>
              <a:ext uri="{FF2B5EF4-FFF2-40B4-BE49-F238E27FC236}">
                <a16:creationId xmlns:a16="http://schemas.microsoft.com/office/drawing/2014/main" id="{C1D96912-5383-F64C-3F88-F2F899709A13}"/>
              </a:ext>
            </a:extLst>
          </p:cNvPr>
          <p:cNvSpPr/>
          <p:nvPr/>
        </p:nvSpPr>
        <p:spPr>
          <a:xfrm flipV="1">
            <a:off x="6406534" y="2441824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41" name="Freeform: Shape 7040">
            <a:extLst>
              <a:ext uri="{FF2B5EF4-FFF2-40B4-BE49-F238E27FC236}">
                <a16:creationId xmlns:a16="http://schemas.microsoft.com/office/drawing/2014/main" id="{AC35A614-6690-78C7-1FC9-D58D4B7E23C6}"/>
              </a:ext>
            </a:extLst>
          </p:cNvPr>
          <p:cNvSpPr/>
          <p:nvPr/>
        </p:nvSpPr>
        <p:spPr>
          <a:xfrm flipV="1">
            <a:off x="6498399" y="2441824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40" name="Freeform: Shape 7039">
            <a:extLst>
              <a:ext uri="{FF2B5EF4-FFF2-40B4-BE49-F238E27FC236}">
                <a16:creationId xmlns:a16="http://schemas.microsoft.com/office/drawing/2014/main" id="{3D67874E-0F8B-DBC2-14C1-AE94001A17ED}"/>
              </a:ext>
            </a:extLst>
          </p:cNvPr>
          <p:cNvSpPr/>
          <p:nvPr/>
        </p:nvSpPr>
        <p:spPr>
          <a:xfrm flipV="1">
            <a:off x="6590260" y="2441824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39" name="Freeform: Shape 7038">
            <a:extLst>
              <a:ext uri="{FF2B5EF4-FFF2-40B4-BE49-F238E27FC236}">
                <a16:creationId xmlns:a16="http://schemas.microsoft.com/office/drawing/2014/main" id="{2A270230-DECA-65D2-F318-526F093A22FD}"/>
              </a:ext>
            </a:extLst>
          </p:cNvPr>
          <p:cNvSpPr/>
          <p:nvPr/>
        </p:nvSpPr>
        <p:spPr>
          <a:xfrm flipV="1">
            <a:off x="6682123" y="2441824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38" name="Freeform: Shape 7037">
            <a:extLst>
              <a:ext uri="{FF2B5EF4-FFF2-40B4-BE49-F238E27FC236}">
                <a16:creationId xmlns:a16="http://schemas.microsoft.com/office/drawing/2014/main" id="{B1C7B77C-327B-CD0B-9B03-D9BE971BE35C}"/>
              </a:ext>
            </a:extLst>
          </p:cNvPr>
          <p:cNvSpPr/>
          <p:nvPr/>
        </p:nvSpPr>
        <p:spPr>
          <a:xfrm flipV="1">
            <a:off x="6773985" y="2441824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37" name="Freeform: Shape 7036">
            <a:extLst>
              <a:ext uri="{FF2B5EF4-FFF2-40B4-BE49-F238E27FC236}">
                <a16:creationId xmlns:a16="http://schemas.microsoft.com/office/drawing/2014/main" id="{AA85E223-54E2-EDF0-DD94-9B506D99F27A}"/>
              </a:ext>
            </a:extLst>
          </p:cNvPr>
          <p:cNvSpPr/>
          <p:nvPr/>
        </p:nvSpPr>
        <p:spPr>
          <a:xfrm flipV="1">
            <a:off x="6865850" y="2441824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6"/>
                  <a:pt x="75355" y="38787"/>
                </a:cubicBezTo>
                <a:cubicBezTo>
                  <a:pt x="75355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36" name="Freeform: Shape 7035">
            <a:extLst>
              <a:ext uri="{FF2B5EF4-FFF2-40B4-BE49-F238E27FC236}">
                <a16:creationId xmlns:a16="http://schemas.microsoft.com/office/drawing/2014/main" id="{CD53C4BD-A6F1-6968-CAC4-1BE7C6AACDF5}"/>
              </a:ext>
            </a:extLst>
          </p:cNvPr>
          <p:cNvSpPr/>
          <p:nvPr/>
        </p:nvSpPr>
        <p:spPr>
          <a:xfrm flipV="1">
            <a:off x="6957711" y="2441824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35" name="Freeform: Shape 7034">
            <a:extLst>
              <a:ext uri="{FF2B5EF4-FFF2-40B4-BE49-F238E27FC236}">
                <a16:creationId xmlns:a16="http://schemas.microsoft.com/office/drawing/2014/main" id="{4883E8E5-5544-C821-BC49-A4C4E7901C7E}"/>
              </a:ext>
            </a:extLst>
          </p:cNvPr>
          <p:cNvSpPr/>
          <p:nvPr/>
        </p:nvSpPr>
        <p:spPr>
          <a:xfrm flipV="1">
            <a:off x="7049574" y="2441824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34" name="Freeform: Shape 7033">
            <a:extLst>
              <a:ext uri="{FF2B5EF4-FFF2-40B4-BE49-F238E27FC236}">
                <a16:creationId xmlns:a16="http://schemas.microsoft.com/office/drawing/2014/main" id="{4C31C3D2-9E05-4671-52D9-09BBD534CB72}"/>
              </a:ext>
            </a:extLst>
          </p:cNvPr>
          <p:cNvSpPr/>
          <p:nvPr/>
        </p:nvSpPr>
        <p:spPr>
          <a:xfrm flipV="1">
            <a:off x="7141436" y="2441824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33" name="Freeform: Shape 7032">
            <a:extLst>
              <a:ext uri="{FF2B5EF4-FFF2-40B4-BE49-F238E27FC236}">
                <a16:creationId xmlns:a16="http://schemas.microsoft.com/office/drawing/2014/main" id="{261C5267-AD9F-08EA-9C75-A703862E3D64}"/>
              </a:ext>
            </a:extLst>
          </p:cNvPr>
          <p:cNvSpPr/>
          <p:nvPr/>
        </p:nvSpPr>
        <p:spPr>
          <a:xfrm flipV="1">
            <a:off x="7233301" y="2441824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32" name="Freeform: Shape 7031">
            <a:extLst>
              <a:ext uri="{FF2B5EF4-FFF2-40B4-BE49-F238E27FC236}">
                <a16:creationId xmlns:a16="http://schemas.microsoft.com/office/drawing/2014/main" id="{9A550293-AFA8-191B-2D9B-5DE7DB8577F0}"/>
              </a:ext>
            </a:extLst>
          </p:cNvPr>
          <p:cNvSpPr/>
          <p:nvPr/>
        </p:nvSpPr>
        <p:spPr>
          <a:xfrm flipV="1">
            <a:off x="7325161" y="2441824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31" name="Freeform: Shape 7030">
            <a:extLst>
              <a:ext uri="{FF2B5EF4-FFF2-40B4-BE49-F238E27FC236}">
                <a16:creationId xmlns:a16="http://schemas.microsoft.com/office/drawing/2014/main" id="{1CC60FBB-CB8F-AD73-54A2-D8E8396F4E72}"/>
              </a:ext>
            </a:extLst>
          </p:cNvPr>
          <p:cNvSpPr/>
          <p:nvPr/>
        </p:nvSpPr>
        <p:spPr>
          <a:xfrm flipV="1">
            <a:off x="7417024" y="2441824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30" name="Freeform: Shape 7029">
            <a:extLst>
              <a:ext uri="{FF2B5EF4-FFF2-40B4-BE49-F238E27FC236}">
                <a16:creationId xmlns:a16="http://schemas.microsoft.com/office/drawing/2014/main" id="{E33ABC31-7BAB-C9B8-CC3E-4309E37EC90D}"/>
              </a:ext>
            </a:extLst>
          </p:cNvPr>
          <p:cNvSpPr/>
          <p:nvPr/>
        </p:nvSpPr>
        <p:spPr>
          <a:xfrm flipV="1">
            <a:off x="7508887" y="2441824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29" name="Freeform: Shape 7028">
            <a:extLst>
              <a:ext uri="{FF2B5EF4-FFF2-40B4-BE49-F238E27FC236}">
                <a16:creationId xmlns:a16="http://schemas.microsoft.com/office/drawing/2014/main" id="{09EBF2E1-5772-E4BA-6D44-C2AACB2C1CBB}"/>
              </a:ext>
            </a:extLst>
          </p:cNvPr>
          <p:cNvSpPr/>
          <p:nvPr/>
        </p:nvSpPr>
        <p:spPr>
          <a:xfrm flipV="1">
            <a:off x="7600752" y="2441824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28" name="Freeform: Shape 7027">
            <a:extLst>
              <a:ext uri="{FF2B5EF4-FFF2-40B4-BE49-F238E27FC236}">
                <a16:creationId xmlns:a16="http://schemas.microsoft.com/office/drawing/2014/main" id="{3A762736-9759-A093-B27B-1598AD055B8A}"/>
              </a:ext>
            </a:extLst>
          </p:cNvPr>
          <p:cNvSpPr/>
          <p:nvPr/>
        </p:nvSpPr>
        <p:spPr>
          <a:xfrm flipV="1">
            <a:off x="7692612" y="2441824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27" name="Freeform: Shape 7026">
            <a:extLst>
              <a:ext uri="{FF2B5EF4-FFF2-40B4-BE49-F238E27FC236}">
                <a16:creationId xmlns:a16="http://schemas.microsoft.com/office/drawing/2014/main" id="{93B70ED8-44FA-519D-1A10-C047FA6415FE}"/>
              </a:ext>
            </a:extLst>
          </p:cNvPr>
          <p:cNvSpPr/>
          <p:nvPr/>
        </p:nvSpPr>
        <p:spPr>
          <a:xfrm flipV="1">
            <a:off x="7784476" y="2441824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26" name="Freeform: Shape 7025">
            <a:extLst>
              <a:ext uri="{FF2B5EF4-FFF2-40B4-BE49-F238E27FC236}">
                <a16:creationId xmlns:a16="http://schemas.microsoft.com/office/drawing/2014/main" id="{27B298A2-69DE-205E-4EA8-8DEE8026B718}"/>
              </a:ext>
            </a:extLst>
          </p:cNvPr>
          <p:cNvSpPr/>
          <p:nvPr/>
        </p:nvSpPr>
        <p:spPr>
          <a:xfrm flipV="1">
            <a:off x="7876338" y="2441824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25" name="Freeform: Shape 7024">
            <a:extLst>
              <a:ext uri="{FF2B5EF4-FFF2-40B4-BE49-F238E27FC236}">
                <a16:creationId xmlns:a16="http://schemas.microsoft.com/office/drawing/2014/main" id="{8D64B6EA-31AB-B307-E104-112B5E31CE13}"/>
              </a:ext>
            </a:extLst>
          </p:cNvPr>
          <p:cNvSpPr/>
          <p:nvPr/>
        </p:nvSpPr>
        <p:spPr>
          <a:xfrm flipV="1">
            <a:off x="7968203" y="2441824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6"/>
                  <a:pt x="75355" y="38787"/>
                </a:cubicBezTo>
                <a:cubicBezTo>
                  <a:pt x="75355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24" name="Freeform: Shape 7023">
            <a:extLst>
              <a:ext uri="{FF2B5EF4-FFF2-40B4-BE49-F238E27FC236}">
                <a16:creationId xmlns:a16="http://schemas.microsoft.com/office/drawing/2014/main" id="{AD1485AA-22E8-CC7E-EA10-7DE312D377CA}"/>
              </a:ext>
            </a:extLst>
          </p:cNvPr>
          <p:cNvSpPr/>
          <p:nvPr/>
        </p:nvSpPr>
        <p:spPr>
          <a:xfrm flipV="1">
            <a:off x="8060064" y="2441824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23" name="Freeform: Shape 7022">
            <a:extLst>
              <a:ext uri="{FF2B5EF4-FFF2-40B4-BE49-F238E27FC236}">
                <a16:creationId xmlns:a16="http://schemas.microsoft.com/office/drawing/2014/main" id="{FA5DA99E-C3CB-5DC7-2F0F-359A420871BB}"/>
              </a:ext>
            </a:extLst>
          </p:cNvPr>
          <p:cNvSpPr/>
          <p:nvPr/>
        </p:nvSpPr>
        <p:spPr>
          <a:xfrm flipV="1">
            <a:off x="8151926" y="2441824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22" name="Freeform: Shape 7021">
            <a:extLst>
              <a:ext uri="{FF2B5EF4-FFF2-40B4-BE49-F238E27FC236}">
                <a16:creationId xmlns:a16="http://schemas.microsoft.com/office/drawing/2014/main" id="{147AE2CD-B369-0238-474D-BBBE25F6E2E7}"/>
              </a:ext>
            </a:extLst>
          </p:cNvPr>
          <p:cNvSpPr/>
          <p:nvPr/>
        </p:nvSpPr>
        <p:spPr>
          <a:xfrm flipV="1">
            <a:off x="8243789" y="2441824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21" name="Freeform: Shape 7020">
            <a:extLst>
              <a:ext uri="{FF2B5EF4-FFF2-40B4-BE49-F238E27FC236}">
                <a16:creationId xmlns:a16="http://schemas.microsoft.com/office/drawing/2014/main" id="{E7623164-253C-2778-AF90-78937AE01D76}"/>
              </a:ext>
            </a:extLst>
          </p:cNvPr>
          <p:cNvSpPr/>
          <p:nvPr/>
        </p:nvSpPr>
        <p:spPr>
          <a:xfrm flipV="1">
            <a:off x="8335654" y="2441824"/>
            <a:ext cx="75354" cy="77574"/>
          </a:xfrm>
          <a:custGeom>
            <a:avLst/>
            <a:gdLst>
              <a:gd name="connsiteX0" fmla="*/ 37684 w 75354"/>
              <a:gd name="connsiteY0" fmla="*/ 77574 h 77574"/>
              <a:gd name="connsiteX1" fmla="*/ 75354 w 75354"/>
              <a:gd name="connsiteY1" fmla="*/ 38787 h 77574"/>
              <a:gd name="connsiteX2" fmla="*/ 37684 w 75354"/>
              <a:gd name="connsiteY2" fmla="*/ 0 h 77574"/>
              <a:gd name="connsiteX3" fmla="*/ 0 w 75354"/>
              <a:gd name="connsiteY3" fmla="*/ 38787 h 77574"/>
              <a:gd name="connsiteX4" fmla="*/ 37684 w 75354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4" h="77574">
                <a:moveTo>
                  <a:pt x="37684" y="77574"/>
                </a:moveTo>
                <a:cubicBezTo>
                  <a:pt x="58491" y="77574"/>
                  <a:pt x="75354" y="60206"/>
                  <a:pt x="75354" y="38787"/>
                </a:cubicBezTo>
                <a:cubicBezTo>
                  <a:pt x="75354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20" name="Freeform: Shape 7019">
            <a:extLst>
              <a:ext uri="{FF2B5EF4-FFF2-40B4-BE49-F238E27FC236}">
                <a16:creationId xmlns:a16="http://schemas.microsoft.com/office/drawing/2014/main" id="{9CEEECC7-A69D-E8FD-E6B8-329C5C1CD8B5}"/>
              </a:ext>
            </a:extLst>
          </p:cNvPr>
          <p:cNvSpPr/>
          <p:nvPr/>
        </p:nvSpPr>
        <p:spPr>
          <a:xfrm flipV="1">
            <a:off x="8427515" y="2441824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19" name="Freeform: Shape 7018">
            <a:extLst>
              <a:ext uri="{FF2B5EF4-FFF2-40B4-BE49-F238E27FC236}">
                <a16:creationId xmlns:a16="http://schemas.microsoft.com/office/drawing/2014/main" id="{68BF9AC1-83F2-36DE-621B-3EA484EBDBA6}"/>
              </a:ext>
            </a:extLst>
          </p:cNvPr>
          <p:cNvSpPr/>
          <p:nvPr/>
        </p:nvSpPr>
        <p:spPr>
          <a:xfrm flipV="1">
            <a:off x="8519377" y="2441824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18" name="Freeform: Shape 7017">
            <a:extLst>
              <a:ext uri="{FF2B5EF4-FFF2-40B4-BE49-F238E27FC236}">
                <a16:creationId xmlns:a16="http://schemas.microsoft.com/office/drawing/2014/main" id="{86594275-6284-40F8-46AA-16B73AECDA26}"/>
              </a:ext>
            </a:extLst>
          </p:cNvPr>
          <p:cNvSpPr/>
          <p:nvPr/>
        </p:nvSpPr>
        <p:spPr>
          <a:xfrm flipV="1">
            <a:off x="8611240" y="2441824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17" name="Freeform: Shape 7016">
            <a:extLst>
              <a:ext uri="{FF2B5EF4-FFF2-40B4-BE49-F238E27FC236}">
                <a16:creationId xmlns:a16="http://schemas.microsoft.com/office/drawing/2014/main" id="{991E0991-6A5F-A7FD-E964-E9BEB34D4570}"/>
              </a:ext>
            </a:extLst>
          </p:cNvPr>
          <p:cNvSpPr/>
          <p:nvPr/>
        </p:nvSpPr>
        <p:spPr>
          <a:xfrm flipV="1">
            <a:off x="8703106" y="2441824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16" name="Freeform: Shape 7015">
            <a:extLst>
              <a:ext uri="{FF2B5EF4-FFF2-40B4-BE49-F238E27FC236}">
                <a16:creationId xmlns:a16="http://schemas.microsoft.com/office/drawing/2014/main" id="{E7CEF1D7-7D1B-B8E8-EF8B-828C03496E5D}"/>
              </a:ext>
            </a:extLst>
          </p:cNvPr>
          <p:cNvSpPr/>
          <p:nvPr/>
        </p:nvSpPr>
        <p:spPr>
          <a:xfrm flipV="1">
            <a:off x="8794966" y="2441824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15" name="Freeform: Shape 7014">
            <a:extLst>
              <a:ext uri="{FF2B5EF4-FFF2-40B4-BE49-F238E27FC236}">
                <a16:creationId xmlns:a16="http://schemas.microsoft.com/office/drawing/2014/main" id="{FC31A2BB-5FE8-790B-007C-316AA6331ECE}"/>
              </a:ext>
            </a:extLst>
          </p:cNvPr>
          <p:cNvSpPr/>
          <p:nvPr/>
        </p:nvSpPr>
        <p:spPr>
          <a:xfrm flipV="1">
            <a:off x="8886828" y="2441824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14" name="Freeform: Shape 7013">
            <a:extLst>
              <a:ext uri="{FF2B5EF4-FFF2-40B4-BE49-F238E27FC236}">
                <a16:creationId xmlns:a16="http://schemas.microsoft.com/office/drawing/2014/main" id="{181EEAFF-4534-199A-FFD2-30C038984A2A}"/>
              </a:ext>
            </a:extLst>
          </p:cNvPr>
          <p:cNvSpPr/>
          <p:nvPr/>
        </p:nvSpPr>
        <p:spPr>
          <a:xfrm flipV="1">
            <a:off x="8978692" y="2441824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13" name="Freeform: Shape 7012">
            <a:extLst>
              <a:ext uri="{FF2B5EF4-FFF2-40B4-BE49-F238E27FC236}">
                <a16:creationId xmlns:a16="http://schemas.microsoft.com/office/drawing/2014/main" id="{9DF4B76D-2063-E2BD-AB1E-394F76126CB7}"/>
              </a:ext>
            </a:extLst>
          </p:cNvPr>
          <p:cNvSpPr/>
          <p:nvPr/>
        </p:nvSpPr>
        <p:spPr>
          <a:xfrm flipV="1">
            <a:off x="9070557" y="2441824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12" name="Freeform: Shape 7011">
            <a:extLst>
              <a:ext uri="{FF2B5EF4-FFF2-40B4-BE49-F238E27FC236}">
                <a16:creationId xmlns:a16="http://schemas.microsoft.com/office/drawing/2014/main" id="{9BF65E72-20FB-0264-E035-A6625D1F85DD}"/>
              </a:ext>
            </a:extLst>
          </p:cNvPr>
          <p:cNvSpPr/>
          <p:nvPr/>
        </p:nvSpPr>
        <p:spPr>
          <a:xfrm flipV="1">
            <a:off x="9162417" y="2441824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11" name="Freeform: Shape 7010">
            <a:extLst>
              <a:ext uri="{FF2B5EF4-FFF2-40B4-BE49-F238E27FC236}">
                <a16:creationId xmlns:a16="http://schemas.microsoft.com/office/drawing/2014/main" id="{61E5EA80-EE90-6A78-8858-DF0A3C6B8A4B}"/>
              </a:ext>
            </a:extLst>
          </p:cNvPr>
          <p:cNvSpPr/>
          <p:nvPr/>
        </p:nvSpPr>
        <p:spPr>
          <a:xfrm flipV="1">
            <a:off x="9254279" y="2441824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10" name="Freeform: Shape 7009">
            <a:extLst>
              <a:ext uri="{FF2B5EF4-FFF2-40B4-BE49-F238E27FC236}">
                <a16:creationId xmlns:a16="http://schemas.microsoft.com/office/drawing/2014/main" id="{36D2542D-7FFF-BBAB-AD43-18CA0082D5B0}"/>
              </a:ext>
            </a:extLst>
          </p:cNvPr>
          <p:cNvSpPr/>
          <p:nvPr/>
        </p:nvSpPr>
        <p:spPr>
          <a:xfrm flipV="1">
            <a:off x="9346142" y="2441824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09" name="Freeform: Shape 7008">
            <a:extLst>
              <a:ext uri="{FF2B5EF4-FFF2-40B4-BE49-F238E27FC236}">
                <a16:creationId xmlns:a16="http://schemas.microsoft.com/office/drawing/2014/main" id="{E9A9F548-181F-1E8D-BC99-D62C552360DB}"/>
              </a:ext>
            </a:extLst>
          </p:cNvPr>
          <p:cNvSpPr/>
          <p:nvPr/>
        </p:nvSpPr>
        <p:spPr>
          <a:xfrm flipV="1">
            <a:off x="9438007" y="2441824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6"/>
                  <a:pt x="75355" y="38787"/>
                </a:cubicBezTo>
                <a:cubicBezTo>
                  <a:pt x="75355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08" name="Freeform: Shape 7007">
            <a:extLst>
              <a:ext uri="{FF2B5EF4-FFF2-40B4-BE49-F238E27FC236}">
                <a16:creationId xmlns:a16="http://schemas.microsoft.com/office/drawing/2014/main" id="{20037A74-5F41-07D4-14BA-670CD513F98C}"/>
              </a:ext>
            </a:extLst>
          </p:cNvPr>
          <p:cNvSpPr/>
          <p:nvPr/>
        </p:nvSpPr>
        <p:spPr>
          <a:xfrm flipV="1">
            <a:off x="9529868" y="2441824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07" name="Freeform: Shape 7006">
            <a:extLst>
              <a:ext uri="{FF2B5EF4-FFF2-40B4-BE49-F238E27FC236}">
                <a16:creationId xmlns:a16="http://schemas.microsoft.com/office/drawing/2014/main" id="{284EE4A7-F5BF-E0E7-A0D5-0C342A276BDA}"/>
              </a:ext>
            </a:extLst>
          </p:cNvPr>
          <p:cNvSpPr/>
          <p:nvPr/>
        </p:nvSpPr>
        <p:spPr>
          <a:xfrm flipV="1">
            <a:off x="9621730" y="2441824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06" name="Freeform: Shape 7005">
            <a:extLst>
              <a:ext uri="{FF2B5EF4-FFF2-40B4-BE49-F238E27FC236}">
                <a16:creationId xmlns:a16="http://schemas.microsoft.com/office/drawing/2014/main" id="{AF7F4611-E2CC-AFE8-A2AA-A16B31FD01EB}"/>
              </a:ext>
            </a:extLst>
          </p:cNvPr>
          <p:cNvSpPr/>
          <p:nvPr/>
        </p:nvSpPr>
        <p:spPr>
          <a:xfrm flipV="1">
            <a:off x="9713592" y="2441824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05" name="Freeform: Shape 7004">
            <a:extLst>
              <a:ext uri="{FF2B5EF4-FFF2-40B4-BE49-F238E27FC236}">
                <a16:creationId xmlns:a16="http://schemas.microsoft.com/office/drawing/2014/main" id="{415B7CCF-5C74-0D9D-3B9D-9065366FB0D5}"/>
              </a:ext>
            </a:extLst>
          </p:cNvPr>
          <p:cNvSpPr/>
          <p:nvPr/>
        </p:nvSpPr>
        <p:spPr>
          <a:xfrm flipV="1">
            <a:off x="9805459" y="2441824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04" name="Freeform: Shape 7003">
            <a:extLst>
              <a:ext uri="{FF2B5EF4-FFF2-40B4-BE49-F238E27FC236}">
                <a16:creationId xmlns:a16="http://schemas.microsoft.com/office/drawing/2014/main" id="{82E7BB42-B36A-3282-6A48-81149BB58C0A}"/>
              </a:ext>
            </a:extLst>
          </p:cNvPr>
          <p:cNvSpPr/>
          <p:nvPr/>
        </p:nvSpPr>
        <p:spPr>
          <a:xfrm flipV="1">
            <a:off x="9897319" y="2441824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03" name="Freeform: Shape 7002">
            <a:extLst>
              <a:ext uri="{FF2B5EF4-FFF2-40B4-BE49-F238E27FC236}">
                <a16:creationId xmlns:a16="http://schemas.microsoft.com/office/drawing/2014/main" id="{6EA8C6E7-AB09-D97D-7D43-9470BF16D483}"/>
              </a:ext>
            </a:extLst>
          </p:cNvPr>
          <p:cNvSpPr/>
          <p:nvPr/>
        </p:nvSpPr>
        <p:spPr>
          <a:xfrm flipV="1">
            <a:off x="9989181" y="2441824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02" name="Freeform: Shape 7001">
            <a:extLst>
              <a:ext uri="{FF2B5EF4-FFF2-40B4-BE49-F238E27FC236}">
                <a16:creationId xmlns:a16="http://schemas.microsoft.com/office/drawing/2014/main" id="{2AB41364-60BB-3D4B-BA8D-E39AA79E4EE6}"/>
              </a:ext>
            </a:extLst>
          </p:cNvPr>
          <p:cNvSpPr/>
          <p:nvPr/>
        </p:nvSpPr>
        <p:spPr>
          <a:xfrm flipV="1">
            <a:off x="10081044" y="2441824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01" name="Freeform: Shape 7000">
            <a:extLst>
              <a:ext uri="{FF2B5EF4-FFF2-40B4-BE49-F238E27FC236}">
                <a16:creationId xmlns:a16="http://schemas.microsoft.com/office/drawing/2014/main" id="{DFDE2A54-44AF-6ABA-9C74-5F286E82A9CC}"/>
              </a:ext>
            </a:extLst>
          </p:cNvPr>
          <p:cNvSpPr/>
          <p:nvPr/>
        </p:nvSpPr>
        <p:spPr>
          <a:xfrm flipV="1">
            <a:off x="10540361" y="2441824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6"/>
                  <a:pt x="75355" y="38787"/>
                </a:cubicBezTo>
                <a:cubicBezTo>
                  <a:pt x="75355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000" name="Freeform: Shape 6999">
            <a:extLst>
              <a:ext uri="{FF2B5EF4-FFF2-40B4-BE49-F238E27FC236}">
                <a16:creationId xmlns:a16="http://schemas.microsoft.com/office/drawing/2014/main" id="{F88AA41A-3524-3DE7-2868-81582B60BCAB}"/>
              </a:ext>
            </a:extLst>
          </p:cNvPr>
          <p:cNvSpPr/>
          <p:nvPr/>
        </p:nvSpPr>
        <p:spPr>
          <a:xfrm flipV="1">
            <a:off x="1813399" y="2536357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99" name="Freeform: Shape 6998">
            <a:extLst>
              <a:ext uri="{FF2B5EF4-FFF2-40B4-BE49-F238E27FC236}">
                <a16:creationId xmlns:a16="http://schemas.microsoft.com/office/drawing/2014/main" id="{5DE9CDD2-4E14-A59A-CBA7-6E6EA3F6436A}"/>
              </a:ext>
            </a:extLst>
          </p:cNvPr>
          <p:cNvSpPr/>
          <p:nvPr/>
        </p:nvSpPr>
        <p:spPr>
          <a:xfrm flipV="1">
            <a:off x="1905261" y="2536357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98" name="Freeform: Shape 6997">
            <a:extLst>
              <a:ext uri="{FF2B5EF4-FFF2-40B4-BE49-F238E27FC236}">
                <a16:creationId xmlns:a16="http://schemas.microsoft.com/office/drawing/2014/main" id="{C4095791-39C2-D22F-AB60-174C13D18FA4}"/>
              </a:ext>
            </a:extLst>
          </p:cNvPr>
          <p:cNvSpPr/>
          <p:nvPr/>
        </p:nvSpPr>
        <p:spPr>
          <a:xfrm flipV="1">
            <a:off x="1997123" y="2536357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3" y="0"/>
                  <a:pt x="0" y="17367"/>
                  <a:pt x="0" y="38786"/>
                </a:cubicBezTo>
                <a:cubicBezTo>
                  <a:pt x="0" y="60205"/>
                  <a:pt x="16873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97" name="Freeform: Shape 6996">
            <a:extLst>
              <a:ext uri="{FF2B5EF4-FFF2-40B4-BE49-F238E27FC236}">
                <a16:creationId xmlns:a16="http://schemas.microsoft.com/office/drawing/2014/main" id="{26CBB876-8BB0-70B1-D421-02265B6C3053}"/>
              </a:ext>
            </a:extLst>
          </p:cNvPr>
          <p:cNvSpPr/>
          <p:nvPr/>
        </p:nvSpPr>
        <p:spPr>
          <a:xfrm flipV="1">
            <a:off x="2088989" y="2536357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6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96" name="Freeform: Shape 6995">
            <a:extLst>
              <a:ext uri="{FF2B5EF4-FFF2-40B4-BE49-F238E27FC236}">
                <a16:creationId xmlns:a16="http://schemas.microsoft.com/office/drawing/2014/main" id="{22CE9013-1CC0-E9CA-728F-2529F435BD55}"/>
              </a:ext>
            </a:extLst>
          </p:cNvPr>
          <p:cNvSpPr/>
          <p:nvPr/>
        </p:nvSpPr>
        <p:spPr>
          <a:xfrm flipV="1">
            <a:off x="2180850" y="2536357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95" name="Freeform: Shape 6994">
            <a:extLst>
              <a:ext uri="{FF2B5EF4-FFF2-40B4-BE49-F238E27FC236}">
                <a16:creationId xmlns:a16="http://schemas.microsoft.com/office/drawing/2014/main" id="{22DC32FB-283D-49CD-A11E-548B5EDA4990}"/>
              </a:ext>
            </a:extLst>
          </p:cNvPr>
          <p:cNvSpPr/>
          <p:nvPr/>
        </p:nvSpPr>
        <p:spPr>
          <a:xfrm flipV="1">
            <a:off x="2272712" y="2536357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94" name="Freeform: Shape 6993">
            <a:extLst>
              <a:ext uri="{FF2B5EF4-FFF2-40B4-BE49-F238E27FC236}">
                <a16:creationId xmlns:a16="http://schemas.microsoft.com/office/drawing/2014/main" id="{46D2368C-35E2-8977-4601-D82070AF2DE0}"/>
              </a:ext>
            </a:extLst>
          </p:cNvPr>
          <p:cNvSpPr/>
          <p:nvPr/>
        </p:nvSpPr>
        <p:spPr>
          <a:xfrm flipV="1">
            <a:off x="2364575" y="2536357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93" name="Freeform: Shape 6992">
            <a:extLst>
              <a:ext uri="{FF2B5EF4-FFF2-40B4-BE49-F238E27FC236}">
                <a16:creationId xmlns:a16="http://schemas.microsoft.com/office/drawing/2014/main" id="{77E1D90F-A0AA-EFF2-6A71-9D58EB122217}"/>
              </a:ext>
            </a:extLst>
          </p:cNvPr>
          <p:cNvSpPr/>
          <p:nvPr/>
        </p:nvSpPr>
        <p:spPr>
          <a:xfrm flipV="1">
            <a:off x="2456440" y="2536357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6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92" name="Freeform: Shape 6991">
            <a:extLst>
              <a:ext uri="{FF2B5EF4-FFF2-40B4-BE49-F238E27FC236}">
                <a16:creationId xmlns:a16="http://schemas.microsoft.com/office/drawing/2014/main" id="{A69C7209-ADEB-D085-5CF4-9558F8C78CA0}"/>
              </a:ext>
            </a:extLst>
          </p:cNvPr>
          <p:cNvSpPr/>
          <p:nvPr/>
        </p:nvSpPr>
        <p:spPr>
          <a:xfrm flipV="1">
            <a:off x="2548301" y="2536357"/>
            <a:ext cx="75357" cy="77573"/>
          </a:xfrm>
          <a:custGeom>
            <a:avLst/>
            <a:gdLst>
              <a:gd name="connsiteX0" fmla="*/ 37678 w 75357"/>
              <a:gd name="connsiteY0" fmla="*/ 77573 h 77573"/>
              <a:gd name="connsiteX1" fmla="*/ 75357 w 75357"/>
              <a:gd name="connsiteY1" fmla="*/ 38786 h 77573"/>
              <a:gd name="connsiteX2" fmla="*/ 37678 w 75357"/>
              <a:gd name="connsiteY2" fmla="*/ 0 h 77573"/>
              <a:gd name="connsiteX3" fmla="*/ 0 w 75357"/>
              <a:gd name="connsiteY3" fmla="*/ 38786 h 77573"/>
              <a:gd name="connsiteX4" fmla="*/ 37678 w 75357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3">
                <a:moveTo>
                  <a:pt x="37678" y="77573"/>
                </a:moveTo>
                <a:cubicBezTo>
                  <a:pt x="58485" y="77573"/>
                  <a:pt x="75357" y="60205"/>
                  <a:pt x="75357" y="38786"/>
                </a:cubicBezTo>
                <a:cubicBezTo>
                  <a:pt x="75357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91" name="Freeform: Shape 6990">
            <a:extLst>
              <a:ext uri="{FF2B5EF4-FFF2-40B4-BE49-F238E27FC236}">
                <a16:creationId xmlns:a16="http://schemas.microsoft.com/office/drawing/2014/main" id="{18A3A527-DF8E-89C4-6294-6A2027F78A43}"/>
              </a:ext>
            </a:extLst>
          </p:cNvPr>
          <p:cNvSpPr/>
          <p:nvPr/>
        </p:nvSpPr>
        <p:spPr>
          <a:xfrm flipV="1">
            <a:off x="2640164" y="2536357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90" name="Freeform: Shape 6989">
            <a:extLst>
              <a:ext uri="{FF2B5EF4-FFF2-40B4-BE49-F238E27FC236}">
                <a16:creationId xmlns:a16="http://schemas.microsoft.com/office/drawing/2014/main" id="{092D50EF-56BC-EEA6-0641-9D4082B84BA9}"/>
              </a:ext>
            </a:extLst>
          </p:cNvPr>
          <p:cNvSpPr/>
          <p:nvPr/>
        </p:nvSpPr>
        <p:spPr>
          <a:xfrm flipV="1">
            <a:off x="2732026" y="2536357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89" name="Freeform: Shape 6988">
            <a:extLst>
              <a:ext uri="{FF2B5EF4-FFF2-40B4-BE49-F238E27FC236}">
                <a16:creationId xmlns:a16="http://schemas.microsoft.com/office/drawing/2014/main" id="{B680253A-8EDE-46D1-C1FB-DF05271EF1E4}"/>
              </a:ext>
            </a:extLst>
          </p:cNvPr>
          <p:cNvSpPr/>
          <p:nvPr/>
        </p:nvSpPr>
        <p:spPr>
          <a:xfrm flipV="1">
            <a:off x="2823891" y="2536357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6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2" y="0"/>
                  <a:pt x="0" y="17367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88" name="Freeform: Shape 6987">
            <a:extLst>
              <a:ext uri="{FF2B5EF4-FFF2-40B4-BE49-F238E27FC236}">
                <a16:creationId xmlns:a16="http://schemas.microsoft.com/office/drawing/2014/main" id="{BD46A2BE-0211-2E96-3F70-D6704AE3BFE2}"/>
              </a:ext>
            </a:extLst>
          </p:cNvPr>
          <p:cNvSpPr/>
          <p:nvPr/>
        </p:nvSpPr>
        <p:spPr>
          <a:xfrm flipV="1">
            <a:off x="3099477" y="2536357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3" y="0"/>
                  <a:pt x="0" y="17367"/>
                  <a:pt x="0" y="38786"/>
                </a:cubicBezTo>
                <a:cubicBezTo>
                  <a:pt x="0" y="60205"/>
                  <a:pt x="16873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87" name="Freeform: Shape 6986">
            <a:extLst>
              <a:ext uri="{FF2B5EF4-FFF2-40B4-BE49-F238E27FC236}">
                <a16:creationId xmlns:a16="http://schemas.microsoft.com/office/drawing/2014/main" id="{E93B8A0B-F1B3-6917-6100-7A6F6E9F0020}"/>
              </a:ext>
            </a:extLst>
          </p:cNvPr>
          <p:cNvSpPr/>
          <p:nvPr/>
        </p:nvSpPr>
        <p:spPr>
          <a:xfrm flipV="1">
            <a:off x="3191343" y="2536357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6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86" name="Freeform: Shape 6985">
            <a:extLst>
              <a:ext uri="{FF2B5EF4-FFF2-40B4-BE49-F238E27FC236}">
                <a16:creationId xmlns:a16="http://schemas.microsoft.com/office/drawing/2014/main" id="{BB875F0C-6D43-B658-03D2-07BF49DD8ED0}"/>
              </a:ext>
            </a:extLst>
          </p:cNvPr>
          <p:cNvSpPr/>
          <p:nvPr/>
        </p:nvSpPr>
        <p:spPr>
          <a:xfrm flipV="1">
            <a:off x="3283203" y="2536357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85" name="Freeform: Shape 6984">
            <a:extLst>
              <a:ext uri="{FF2B5EF4-FFF2-40B4-BE49-F238E27FC236}">
                <a16:creationId xmlns:a16="http://schemas.microsoft.com/office/drawing/2014/main" id="{EF700AF9-45AF-0B48-F811-69FAB59739C6}"/>
              </a:ext>
            </a:extLst>
          </p:cNvPr>
          <p:cNvSpPr/>
          <p:nvPr/>
        </p:nvSpPr>
        <p:spPr>
          <a:xfrm flipV="1">
            <a:off x="3375066" y="2536357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84" name="Freeform: Shape 6983">
            <a:extLst>
              <a:ext uri="{FF2B5EF4-FFF2-40B4-BE49-F238E27FC236}">
                <a16:creationId xmlns:a16="http://schemas.microsoft.com/office/drawing/2014/main" id="{1B619455-97EB-26CB-08A6-56AD0B071D11}"/>
              </a:ext>
            </a:extLst>
          </p:cNvPr>
          <p:cNvSpPr/>
          <p:nvPr/>
        </p:nvSpPr>
        <p:spPr>
          <a:xfrm flipV="1">
            <a:off x="3466929" y="2536357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83" name="Freeform: Shape 6982">
            <a:extLst>
              <a:ext uri="{FF2B5EF4-FFF2-40B4-BE49-F238E27FC236}">
                <a16:creationId xmlns:a16="http://schemas.microsoft.com/office/drawing/2014/main" id="{BFC569C7-AB4D-8AB7-070C-C3059DB55AFC}"/>
              </a:ext>
            </a:extLst>
          </p:cNvPr>
          <p:cNvSpPr/>
          <p:nvPr/>
        </p:nvSpPr>
        <p:spPr>
          <a:xfrm flipV="1">
            <a:off x="3650654" y="2536357"/>
            <a:ext cx="75357" cy="77573"/>
          </a:xfrm>
          <a:custGeom>
            <a:avLst/>
            <a:gdLst>
              <a:gd name="connsiteX0" fmla="*/ 37678 w 75357"/>
              <a:gd name="connsiteY0" fmla="*/ 77573 h 77573"/>
              <a:gd name="connsiteX1" fmla="*/ 75357 w 75357"/>
              <a:gd name="connsiteY1" fmla="*/ 38786 h 77573"/>
              <a:gd name="connsiteX2" fmla="*/ 37678 w 75357"/>
              <a:gd name="connsiteY2" fmla="*/ 0 h 77573"/>
              <a:gd name="connsiteX3" fmla="*/ 0 w 75357"/>
              <a:gd name="connsiteY3" fmla="*/ 38786 h 77573"/>
              <a:gd name="connsiteX4" fmla="*/ 37678 w 75357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3">
                <a:moveTo>
                  <a:pt x="37678" y="77573"/>
                </a:moveTo>
                <a:cubicBezTo>
                  <a:pt x="58485" y="77573"/>
                  <a:pt x="75357" y="60205"/>
                  <a:pt x="75357" y="38786"/>
                </a:cubicBezTo>
                <a:cubicBezTo>
                  <a:pt x="75357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82" name="Freeform: Shape 6981">
            <a:extLst>
              <a:ext uri="{FF2B5EF4-FFF2-40B4-BE49-F238E27FC236}">
                <a16:creationId xmlns:a16="http://schemas.microsoft.com/office/drawing/2014/main" id="{D17B1601-B698-9943-9A26-0B72C7E3942C}"/>
              </a:ext>
            </a:extLst>
          </p:cNvPr>
          <p:cNvSpPr/>
          <p:nvPr/>
        </p:nvSpPr>
        <p:spPr>
          <a:xfrm flipV="1">
            <a:off x="3926244" y="2536357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6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2" y="0"/>
                  <a:pt x="0" y="17367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81" name="Freeform: Shape 6980">
            <a:extLst>
              <a:ext uri="{FF2B5EF4-FFF2-40B4-BE49-F238E27FC236}">
                <a16:creationId xmlns:a16="http://schemas.microsoft.com/office/drawing/2014/main" id="{8C67EB09-4ACC-D017-03B1-62562BAD7E1E}"/>
              </a:ext>
            </a:extLst>
          </p:cNvPr>
          <p:cNvSpPr/>
          <p:nvPr/>
        </p:nvSpPr>
        <p:spPr>
          <a:xfrm flipV="1">
            <a:off x="4018105" y="2536357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80" name="Freeform: Shape 6979">
            <a:extLst>
              <a:ext uri="{FF2B5EF4-FFF2-40B4-BE49-F238E27FC236}">
                <a16:creationId xmlns:a16="http://schemas.microsoft.com/office/drawing/2014/main" id="{E1884CB9-B008-35AF-2499-34ACFBFF14E5}"/>
              </a:ext>
            </a:extLst>
          </p:cNvPr>
          <p:cNvSpPr/>
          <p:nvPr/>
        </p:nvSpPr>
        <p:spPr>
          <a:xfrm flipV="1">
            <a:off x="5855361" y="2536357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4" y="77573"/>
                  <a:pt x="75356" y="60205"/>
                  <a:pt x="75356" y="38786"/>
                </a:cubicBezTo>
                <a:cubicBezTo>
                  <a:pt x="75356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79" name="Freeform: Shape 6978">
            <a:extLst>
              <a:ext uri="{FF2B5EF4-FFF2-40B4-BE49-F238E27FC236}">
                <a16:creationId xmlns:a16="http://schemas.microsoft.com/office/drawing/2014/main" id="{2CAA99D5-9F9D-2F1C-634E-5DD4FB253AB0}"/>
              </a:ext>
            </a:extLst>
          </p:cNvPr>
          <p:cNvSpPr/>
          <p:nvPr/>
        </p:nvSpPr>
        <p:spPr>
          <a:xfrm flipV="1">
            <a:off x="5947223" y="2536357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78" name="Freeform: Shape 6977">
            <a:extLst>
              <a:ext uri="{FF2B5EF4-FFF2-40B4-BE49-F238E27FC236}">
                <a16:creationId xmlns:a16="http://schemas.microsoft.com/office/drawing/2014/main" id="{3CF2D227-7DB6-79AC-755D-A70E4810000E}"/>
              </a:ext>
            </a:extLst>
          </p:cNvPr>
          <p:cNvSpPr/>
          <p:nvPr/>
        </p:nvSpPr>
        <p:spPr>
          <a:xfrm flipV="1">
            <a:off x="6039082" y="2536357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6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2" y="0"/>
                  <a:pt x="0" y="17367"/>
                  <a:pt x="0" y="38786"/>
                </a:cubicBezTo>
                <a:cubicBezTo>
                  <a:pt x="0" y="60205"/>
                  <a:pt x="16872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77" name="Freeform: Shape 6976">
            <a:extLst>
              <a:ext uri="{FF2B5EF4-FFF2-40B4-BE49-F238E27FC236}">
                <a16:creationId xmlns:a16="http://schemas.microsoft.com/office/drawing/2014/main" id="{4EBB6EB7-F0C6-1585-8D41-7D5D2B809616}"/>
              </a:ext>
            </a:extLst>
          </p:cNvPr>
          <p:cNvSpPr/>
          <p:nvPr/>
        </p:nvSpPr>
        <p:spPr>
          <a:xfrm flipV="1">
            <a:off x="6130948" y="2536357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6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76" name="Freeform: Shape 6975">
            <a:extLst>
              <a:ext uri="{FF2B5EF4-FFF2-40B4-BE49-F238E27FC236}">
                <a16:creationId xmlns:a16="http://schemas.microsoft.com/office/drawing/2014/main" id="{43038800-ACE0-3ADB-9F0F-CF23C5610419}"/>
              </a:ext>
            </a:extLst>
          </p:cNvPr>
          <p:cNvSpPr/>
          <p:nvPr/>
        </p:nvSpPr>
        <p:spPr>
          <a:xfrm flipV="1">
            <a:off x="6222809" y="2536357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9" y="0"/>
                  <a:pt x="0" y="17367"/>
                  <a:pt x="0" y="38786"/>
                </a:cubicBezTo>
                <a:cubicBezTo>
                  <a:pt x="0" y="60205"/>
                  <a:pt x="16879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75" name="Freeform: Shape 6974">
            <a:extLst>
              <a:ext uri="{FF2B5EF4-FFF2-40B4-BE49-F238E27FC236}">
                <a16:creationId xmlns:a16="http://schemas.microsoft.com/office/drawing/2014/main" id="{50AFB351-F383-1C95-0AD9-79E753DFA5A5}"/>
              </a:ext>
            </a:extLst>
          </p:cNvPr>
          <p:cNvSpPr/>
          <p:nvPr/>
        </p:nvSpPr>
        <p:spPr>
          <a:xfrm flipV="1">
            <a:off x="6314671" y="2536357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74" name="Freeform: Shape 6973">
            <a:extLst>
              <a:ext uri="{FF2B5EF4-FFF2-40B4-BE49-F238E27FC236}">
                <a16:creationId xmlns:a16="http://schemas.microsoft.com/office/drawing/2014/main" id="{FD70BBBB-784F-450A-C8BD-B2A6F268F0B1}"/>
              </a:ext>
            </a:extLst>
          </p:cNvPr>
          <p:cNvSpPr/>
          <p:nvPr/>
        </p:nvSpPr>
        <p:spPr>
          <a:xfrm flipV="1">
            <a:off x="6406534" y="2536357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73" name="Freeform: Shape 6972">
            <a:extLst>
              <a:ext uri="{FF2B5EF4-FFF2-40B4-BE49-F238E27FC236}">
                <a16:creationId xmlns:a16="http://schemas.microsoft.com/office/drawing/2014/main" id="{116B61F6-7203-F3BF-E872-557B0431215C}"/>
              </a:ext>
            </a:extLst>
          </p:cNvPr>
          <p:cNvSpPr/>
          <p:nvPr/>
        </p:nvSpPr>
        <p:spPr>
          <a:xfrm flipV="1">
            <a:off x="6498399" y="2536357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72" name="Freeform: Shape 6971">
            <a:extLst>
              <a:ext uri="{FF2B5EF4-FFF2-40B4-BE49-F238E27FC236}">
                <a16:creationId xmlns:a16="http://schemas.microsoft.com/office/drawing/2014/main" id="{11F41E89-37F4-04A6-684C-D61DC49C7B35}"/>
              </a:ext>
            </a:extLst>
          </p:cNvPr>
          <p:cNvSpPr/>
          <p:nvPr/>
        </p:nvSpPr>
        <p:spPr>
          <a:xfrm flipV="1">
            <a:off x="6590260" y="2536357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9" y="0"/>
                  <a:pt x="0" y="17367"/>
                  <a:pt x="0" y="38786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71" name="Freeform: Shape 6970">
            <a:extLst>
              <a:ext uri="{FF2B5EF4-FFF2-40B4-BE49-F238E27FC236}">
                <a16:creationId xmlns:a16="http://schemas.microsoft.com/office/drawing/2014/main" id="{B8B16122-399E-396C-6805-0EF034037BD8}"/>
              </a:ext>
            </a:extLst>
          </p:cNvPr>
          <p:cNvSpPr/>
          <p:nvPr/>
        </p:nvSpPr>
        <p:spPr>
          <a:xfrm flipV="1">
            <a:off x="6682123" y="2536357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70" name="Freeform: Shape 6969">
            <a:extLst>
              <a:ext uri="{FF2B5EF4-FFF2-40B4-BE49-F238E27FC236}">
                <a16:creationId xmlns:a16="http://schemas.microsoft.com/office/drawing/2014/main" id="{0BA8AFD1-A865-979C-1115-8D9038D62E96}"/>
              </a:ext>
            </a:extLst>
          </p:cNvPr>
          <p:cNvSpPr/>
          <p:nvPr/>
        </p:nvSpPr>
        <p:spPr>
          <a:xfrm flipV="1">
            <a:off x="6773985" y="2536357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9" y="0"/>
                  <a:pt x="0" y="17367"/>
                  <a:pt x="0" y="38786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69" name="Freeform: Shape 6968">
            <a:extLst>
              <a:ext uri="{FF2B5EF4-FFF2-40B4-BE49-F238E27FC236}">
                <a16:creationId xmlns:a16="http://schemas.microsoft.com/office/drawing/2014/main" id="{361176F6-AF90-943F-F91F-0999638B5D43}"/>
              </a:ext>
            </a:extLst>
          </p:cNvPr>
          <p:cNvSpPr/>
          <p:nvPr/>
        </p:nvSpPr>
        <p:spPr>
          <a:xfrm flipV="1">
            <a:off x="6865850" y="2536357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6"/>
                </a:cubicBezTo>
                <a:cubicBezTo>
                  <a:pt x="75355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68" name="Freeform: Shape 6967">
            <a:extLst>
              <a:ext uri="{FF2B5EF4-FFF2-40B4-BE49-F238E27FC236}">
                <a16:creationId xmlns:a16="http://schemas.microsoft.com/office/drawing/2014/main" id="{8613EA38-DF65-2B08-847D-22D040FBE026}"/>
              </a:ext>
            </a:extLst>
          </p:cNvPr>
          <p:cNvSpPr/>
          <p:nvPr/>
        </p:nvSpPr>
        <p:spPr>
          <a:xfrm flipV="1">
            <a:off x="6957711" y="2536357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67" name="Freeform: Shape 6966">
            <a:extLst>
              <a:ext uri="{FF2B5EF4-FFF2-40B4-BE49-F238E27FC236}">
                <a16:creationId xmlns:a16="http://schemas.microsoft.com/office/drawing/2014/main" id="{E6F4796F-2803-2888-B0C3-C5962FAF5872}"/>
              </a:ext>
            </a:extLst>
          </p:cNvPr>
          <p:cNvSpPr/>
          <p:nvPr/>
        </p:nvSpPr>
        <p:spPr>
          <a:xfrm flipV="1">
            <a:off x="7049574" y="2536357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66" name="Freeform: Shape 6965">
            <a:extLst>
              <a:ext uri="{FF2B5EF4-FFF2-40B4-BE49-F238E27FC236}">
                <a16:creationId xmlns:a16="http://schemas.microsoft.com/office/drawing/2014/main" id="{357FE5FF-5302-AE69-7FB1-EB909AB2A954}"/>
              </a:ext>
            </a:extLst>
          </p:cNvPr>
          <p:cNvSpPr/>
          <p:nvPr/>
        </p:nvSpPr>
        <p:spPr>
          <a:xfrm flipV="1">
            <a:off x="7141436" y="2536357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6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9" y="0"/>
                  <a:pt x="0" y="17367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65" name="Freeform: Shape 6964">
            <a:extLst>
              <a:ext uri="{FF2B5EF4-FFF2-40B4-BE49-F238E27FC236}">
                <a16:creationId xmlns:a16="http://schemas.microsoft.com/office/drawing/2014/main" id="{28939097-B9FD-4DF4-8F15-5A8337A3AD14}"/>
              </a:ext>
            </a:extLst>
          </p:cNvPr>
          <p:cNvSpPr/>
          <p:nvPr/>
        </p:nvSpPr>
        <p:spPr>
          <a:xfrm flipV="1">
            <a:off x="7233301" y="2536357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6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64" name="Freeform: Shape 6963">
            <a:extLst>
              <a:ext uri="{FF2B5EF4-FFF2-40B4-BE49-F238E27FC236}">
                <a16:creationId xmlns:a16="http://schemas.microsoft.com/office/drawing/2014/main" id="{B20BF3B1-D9AA-B32C-442D-E7789F926B53}"/>
              </a:ext>
            </a:extLst>
          </p:cNvPr>
          <p:cNvSpPr/>
          <p:nvPr/>
        </p:nvSpPr>
        <p:spPr>
          <a:xfrm flipV="1">
            <a:off x="7325161" y="2536357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9" y="0"/>
                  <a:pt x="0" y="17367"/>
                  <a:pt x="0" y="38786"/>
                </a:cubicBezTo>
                <a:cubicBezTo>
                  <a:pt x="0" y="60205"/>
                  <a:pt x="16879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63" name="Freeform: Shape 6962">
            <a:extLst>
              <a:ext uri="{FF2B5EF4-FFF2-40B4-BE49-F238E27FC236}">
                <a16:creationId xmlns:a16="http://schemas.microsoft.com/office/drawing/2014/main" id="{088244E2-0F0B-3B96-AB6E-481A69675BC7}"/>
              </a:ext>
            </a:extLst>
          </p:cNvPr>
          <p:cNvSpPr/>
          <p:nvPr/>
        </p:nvSpPr>
        <p:spPr>
          <a:xfrm flipV="1">
            <a:off x="7417024" y="2536357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62" name="Freeform: Shape 6961">
            <a:extLst>
              <a:ext uri="{FF2B5EF4-FFF2-40B4-BE49-F238E27FC236}">
                <a16:creationId xmlns:a16="http://schemas.microsoft.com/office/drawing/2014/main" id="{98D346DD-2298-47CD-4967-78F7D38678F5}"/>
              </a:ext>
            </a:extLst>
          </p:cNvPr>
          <p:cNvSpPr/>
          <p:nvPr/>
        </p:nvSpPr>
        <p:spPr>
          <a:xfrm flipV="1">
            <a:off x="7508887" y="2536357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61" name="Freeform: Shape 6960">
            <a:extLst>
              <a:ext uri="{FF2B5EF4-FFF2-40B4-BE49-F238E27FC236}">
                <a16:creationId xmlns:a16="http://schemas.microsoft.com/office/drawing/2014/main" id="{89F8F6E9-FD53-6615-7F73-46A6098931A0}"/>
              </a:ext>
            </a:extLst>
          </p:cNvPr>
          <p:cNvSpPr/>
          <p:nvPr/>
        </p:nvSpPr>
        <p:spPr>
          <a:xfrm flipV="1">
            <a:off x="7600752" y="2536357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60" name="Freeform: Shape 6959">
            <a:extLst>
              <a:ext uri="{FF2B5EF4-FFF2-40B4-BE49-F238E27FC236}">
                <a16:creationId xmlns:a16="http://schemas.microsoft.com/office/drawing/2014/main" id="{6FFFF230-C52B-DD6A-1377-88BE67793ADF}"/>
              </a:ext>
            </a:extLst>
          </p:cNvPr>
          <p:cNvSpPr/>
          <p:nvPr/>
        </p:nvSpPr>
        <p:spPr>
          <a:xfrm flipV="1">
            <a:off x="7692612" y="2536357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9" y="0"/>
                  <a:pt x="0" y="17367"/>
                  <a:pt x="0" y="38786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59" name="Freeform: Shape 6958">
            <a:extLst>
              <a:ext uri="{FF2B5EF4-FFF2-40B4-BE49-F238E27FC236}">
                <a16:creationId xmlns:a16="http://schemas.microsoft.com/office/drawing/2014/main" id="{98F4989C-7803-ED8A-BC1E-167FB4F7B08D}"/>
              </a:ext>
            </a:extLst>
          </p:cNvPr>
          <p:cNvSpPr/>
          <p:nvPr/>
        </p:nvSpPr>
        <p:spPr>
          <a:xfrm flipV="1">
            <a:off x="7784476" y="2536357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58" name="Freeform: Shape 6957">
            <a:extLst>
              <a:ext uri="{FF2B5EF4-FFF2-40B4-BE49-F238E27FC236}">
                <a16:creationId xmlns:a16="http://schemas.microsoft.com/office/drawing/2014/main" id="{9CE75796-88C5-3734-AF48-5CEE4C4013FA}"/>
              </a:ext>
            </a:extLst>
          </p:cNvPr>
          <p:cNvSpPr/>
          <p:nvPr/>
        </p:nvSpPr>
        <p:spPr>
          <a:xfrm flipV="1">
            <a:off x="7876338" y="2536357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57" name="Freeform: Shape 6956">
            <a:extLst>
              <a:ext uri="{FF2B5EF4-FFF2-40B4-BE49-F238E27FC236}">
                <a16:creationId xmlns:a16="http://schemas.microsoft.com/office/drawing/2014/main" id="{4B3253A6-D73F-7288-AE37-5C7133ADF336}"/>
              </a:ext>
            </a:extLst>
          </p:cNvPr>
          <p:cNvSpPr/>
          <p:nvPr/>
        </p:nvSpPr>
        <p:spPr>
          <a:xfrm flipV="1">
            <a:off x="7968203" y="2536357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6"/>
                </a:cubicBezTo>
                <a:cubicBezTo>
                  <a:pt x="75355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56" name="Freeform: Shape 6955">
            <a:extLst>
              <a:ext uri="{FF2B5EF4-FFF2-40B4-BE49-F238E27FC236}">
                <a16:creationId xmlns:a16="http://schemas.microsoft.com/office/drawing/2014/main" id="{D857ABCB-9565-B6A4-1CF2-26D9208F946D}"/>
              </a:ext>
            </a:extLst>
          </p:cNvPr>
          <p:cNvSpPr/>
          <p:nvPr/>
        </p:nvSpPr>
        <p:spPr>
          <a:xfrm flipV="1">
            <a:off x="8060064" y="2536357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55" name="Freeform: Shape 6954">
            <a:extLst>
              <a:ext uri="{FF2B5EF4-FFF2-40B4-BE49-F238E27FC236}">
                <a16:creationId xmlns:a16="http://schemas.microsoft.com/office/drawing/2014/main" id="{D16F940B-FC79-09A0-A4EE-790CDFFF65BE}"/>
              </a:ext>
            </a:extLst>
          </p:cNvPr>
          <p:cNvSpPr/>
          <p:nvPr/>
        </p:nvSpPr>
        <p:spPr>
          <a:xfrm flipV="1">
            <a:off x="8151926" y="2536357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54" name="Freeform: Shape 6953">
            <a:extLst>
              <a:ext uri="{FF2B5EF4-FFF2-40B4-BE49-F238E27FC236}">
                <a16:creationId xmlns:a16="http://schemas.microsoft.com/office/drawing/2014/main" id="{BE7BC571-7BDE-2E2A-498D-4CADCB457D32}"/>
              </a:ext>
            </a:extLst>
          </p:cNvPr>
          <p:cNvSpPr/>
          <p:nvPr/>
        </p:nvSpPr>
        <p:spPr>
          <a:xfrm flipV="1">
            <a:off x="8243789" y="2536357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6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9" y="0"/>
                  <a:pt x="0" y="17367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53" name="Freeform: Shape 6952">
            <a:extLst>
              <a:ext uri="{FF2B5EF4-FFF2-40B4-BE49-F238E27FC236}">
                <a16:creationId xmlns:a16="http://schemas.microsoft.com/office/drawing/2014/main" id="{35C5D665-D74E-9D38-FE62-6AF16FF3841D}"/>
              </a:ext>
            </a:extLst>
          </p:cNvPr>
          <p:cNvSpPr/>
          <p:nvPr/>
        </p:nvSpPr>
        <p:spPr>
          <a:xfrm flipV="1">
            <a:off x="8335654" y="2536357"/>
            <a:ext cx="75354" cy="77573"/>
          </a:xfrm>
          <a:custGeom>
            <a:avLst/>
            <a:gdLst>
              <a:gd name="connsiteX0" fmla="*/ 37684 w 75354"/>
              <a:gd name="connsiteY0" fmla="*/ 77573 h 77573"/>
              <a:gd name="connsiteX1" fmla="*/ 75354 w 75354"/>
              <a:gd name="connsiteY1" fmla="*/ 38786 h 77573"/>
              <a:gd name="connsiteX2" fmla="*/ 37684 w 75354"/>
              <a:gd name="connsiteY2" fmla="*/ 0 h 77573"/>
              <a:gd name="connsiteX3" fmla="*/ 0 w 75354"/>
              <a:gd name="connsiteY3" fmla="*/ 38786 h 77573"/>
              <a:gd name="connsiteX4" fmla="*/ 37684 w 75354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4" h="77573">
                <a:moveTo>
                  <a:pt x="37684" y="77573"/>
                </a:moveTo>
                <a:cubicBezTo>
                  <a:pt x="58491" y="77573"/>
                  <a:pt x="75354" y="60205"/>
                  <a:pt x="75354" y="38786"/>
                </a:cubicBezTo>
                <a:cubicBezTo>
                  <a:pt x="75354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6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52" name="Freeform: Shape 6951">
            <a:extLst>
              <a:ext uri="{FF2B5EF4-FFF2-40B4-BE49-F238E27FC236}">
                <a16:creationId xmlns:a16="http://schemas.microsoft.com/office/drawing/2014/main" id="{116CCB57-3983-8BE3-EFE8-0D59BFF64AC2}"/>
              </a:ext>
            </a:extLst>
          </p:cNvPr>
          <p:cNvSpPr/>
          <p:nvPr/>
        </p:nvSpPr>
        <p:spPr>
          <a:xfrm flipV="1">
            <a:off x="8427515" y="2536357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51" name="Freeform: Shape 6950">
            <a:extLst>
              <a:ext uri="{FF2B5EF4-FFF2-40B4-BE49-F238E27FC236}">
                <a16:creationId xmlns:a16="http://schemas.microsoft.com/office/drawing/2014/main" id="{B374B0A6-0D91-88A8-DBE1-B423099AE130}"/>
              </a:ext>
            </a:extLst>
          </p:cNvPr>
          <p:cNvSpPr/>
          <p:nvPr/>
        </p:nvSpPr>
        <p:spPr>
          <a:xfrm flipV="1">
            <a:off x="8519377" y="2536357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50" name="Freeform: Shape 6949">
            <a:extLst>
              <a:ext uri="{FF2B5EF4-FFF2-40B4-BE49-F238E27FC236}">
                <a16:creationId xmlns:a16="http://schemas.microsoft.com/office/drawing/2014/main" id="{D5A58BCF-B299-10AC-23CA-F1BD869F1024}"/>
              </a:ext>
            </a:extLst>
          </p:cNvPr>
          <p:cNvSpPr/>
          <p:nvPr/>
        </p:nvSpPr>
        <p:spPr>
          <a:xfrm flipV="1">
            <a:off x="8611240" y="2536357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6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9" y="0"/>
                  <a:pt x="0" y="17367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49" name="Freeform: Shape 6948">
            <a:extLst>
              <a:ext uri="{FF2B5EF4-FFF2-40B4-BE49-F238E27FC236}">
                <a16:creationId xmlns:a16="http://schemas.microsoft.com/office/drawing/2014/main" id="{8C58B279-EE8D-3573-CFC2-90683080EAA4}"/>
              </a:ext>
            </a:extLst>
          </p:cNvPr>
          <p:cNvSpPr/>
          <p:nvPr/>
        </p:nvSpPr>
        <p:spPr>
          <a:xfrm flipV="1">
            <a:off x="8703106" y="2536357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6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48" name="Freeform: Shape 6947">
            <a:extLst>
              <a:ext uri="{FF2B5EF4-FFF2-40B4-BE49-F238E27FC236}">
                <a16:creationId xmlns:a16="http://schemas.microsoft.com/office/drawing/2014/main" id="{19287161-50CB-D5CF-BB2F-705F8355A67F}"/>
              </a:ext>
            </a:extLst>
          </p:cNvPr>
          <p:cNvSpPr/>
          <p:nvPr/>
        </p:nvSpPr>
        <p:spPr>
          <a:xfrm flipV="1">
            <a:off x="8794966" y="2536357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9" y="0"/>
                  <a:pt x="0" y="17367"/>
                  <a:pt x="0" y="38786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47" name="Freeform: Shape 6946">
            <a:extLst>
              <a:ext uri="{FF2B5EF4-FFF2-40B4-BE49-F238E27FC236}">
                <a16:creationId xmlns:a16="http://schemas.microsoft.com/office/drawing/2014/main" id="{749C9D44-C4CF-5CEC-5D51-203A20D92F54}"/>
              </a:ext>
            </a:extLst>
          </p:cNvPr>
          <p:cNvSpPr/>
          <p:nvPr/>
        </p:nvSpPr>
        <p:spPr>
          <a:xfrm flipV="1">
            <a:off x="8886828" y="2536357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46" name="Freeform: Shape 6945">
            <a:extLst>
              <a:ext uri="{FF2B5EF4-FFF2-40B4-BE49-F238E27FC236}">
                <a16:creationId xmlns:a16="http://schemas.microsoft.com/office/drawing/2014/main" id="{E29B893F-7C21-0387-4CA7-D11C96544ECB}"/>
              </a:ext>
            </a:extLst>
          </p:cNvPr>
          <p:cNvSpPr/>
          <p:nvPr/>
        </p:nvSpPr>
        <p:spPr>
          <a:xfrm flipV="1">
            <a:off x="8978692" y="2536357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45" name="Freeform: Shape 6944">
            <a:extLst>
              <a:ext uri="{FF2B5EF4-FFF2-40B4-BE49-F238E27FC236}">
                <a16:creationId xmlns:a16="http://schemas.microsoft.com/office/drawing/2014/main" id="{E262B5FF-3782-CCD4-7ED6-D679FABC317E}"/>
              </a:ext>
            </a:extLst>
          </p:cNvPr>
          <p:cNvSpPr/>
          <p:nvPr/>
        </p:nvSpPr>
        <p:spPr>
          <a:xfrm flipV="1">
            <a:off x="9070557" y="2536357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44" name="Freeform: Shape 6943">
            <a:extLst>
              <a:ext uri="{FF2B5EF4-FFF2-40B4-BE49-F238E27FC236}">
                <a16:creationId xmlns:a16="http://schemas.microsoft.com/office/drawing/2014/main" id="{5E48D709-4F93-2879-2201-8A7BF931C71B}"/>
              </a:ext>
            </a:extLst>
          </p:cNvPr>
          <p:cNvSpPr/>
          <p:nvPr/>
        </p:nvSpPr>
        <p:spPr>
          <a:xfrm flipV="1">
            <a:off x="9162417" y="2536357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9" y="0"/>
                  <a:pt x="0" y="17367"/>
                  <a:pt x="0" y="38786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43" name="Freeform: Shape 6942">
            <a:extLst>
              <a:ext uri="{FF2B5EF4-FFF2-40B4-BE49-F238E27FC236}">
                <a16:creationId xmlns:a16="http://schemas.microsoft.com/office/drawing/2014/main" id="{3E065A32-B5F2-0320-9C10-E9F3548AEE99}"/>
              </a:ext>
            </a:extLst>
          </p:cNvPr>
          <p:cNvSpPr/>
          <p:nvPr/>
        </p:nvSpPr>
        <p:spPr>
          <a:xfrm flipV="1">
            <a:off x="9254279" y="2536357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42" name="Freeform: Shape 6941">
            <a:extLst>
              <a:ext uri="{FF2B5EF4-FFF2-40B4-BE49-F238E27FC236}">
                <a16:creationId xmlns:a16="http://schemas.microsoft.com/office/drawing/2014/main" id="{B50537AD-7898-A781-6174-E61A7B53C8B7}"/>
              </a:ext>
            </a:extLst>
          </p:cNvPr>
          <p:cNvSpPr/>
          <p:nvPr/>
        </p:nvSpPr>
        <p:spPr>
          <a:xfrm flipV="1">
            <a:off x="9346142" y="2536357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41" name="Freeform: Shape 6940">
            <a:extLst>
              <a:ext uri="{FF2B5EF4-FFF2-40B4-BE49-F238E27FC236}">
                <a16:creationId xmlns:a16="http://schemas.microsoft.com/office/drawing/2014/main" id="{FDACE723-A5B2-4B40-D6DB-CB845E0E2B35}"/>
              </a:ext>
            </a:extLst>
          </p:cNvPr>
          <p:cNvSpPr/>
          <p:nvPr/>
        </p:nvSpPr>
        <p:spPr>
          <a:xfrm flipV="1">
            <a:off x="9438007" y="2536357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6"/>
                </a:cubicBezTo>
                <a:cubicBezTo>
                  <a:pt x="75355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40" name="Freeform: Shape 6939">
            <a:extLst>
              <a:ext uri="{FF2B5EF4-FFF2-40B4-BE49-F238E27FC236}">
                <a16:creationId xmlns:a16="http://schemas.microsoft.com/office/drawing/2014/main" id="{9B0C0E21-DAB5-4C3A-23D4-439C3FE4D668}"/>
              </a:ext>
            </a:extLst>
          </p:cNvPr>
          <p:cNvSpPr/>
          <p:nvPr/>
        </p:nvSpPr>
        <p:spPr>
          <a:xfrm flipV="1">
            <a:off x="9529868" y="2536357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39" name="Freeform: Shape 6938">
            <a:extLst>
              <a:ext uri="{FF2B5EF4-FFF2-40B4-BE49-F238E27FC236}">
                <a16:creationId xmlns:a16="http://schemas.microsoft.com/office/drawing/2014/main" id="{3382419C-6A8D-25CA-ADEF-C48C6935DF10}"/>
              </a:ext>
            </a:extLst>
          </p:cNvPr>
          <p:cNvSpPr/>
          <p:nvPr/>
        </p:nvSpPr>
        <p:spPr>
          <a:xfrm flipV="1">
            <a:off x="9621730" y="2536357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38" name="Freeform: Shape 6937">
            <a:extLst>
              <a:ext uri="{FF2B5EF4-FFF2-40B4-BE49-F238E27FC236}">
                <a16:creationId xmlns:a16="http://schemas.microsoft.com/office/drawing/2014/main" id="{A71D3C86-3676-FB14-C5AD-4142D7D617EE}"/>
              </a:ext>
            </a:extLst>
          </p:cNvPr>
          <p:cNvSpPr/>
          <p:nvPr/>
        </p:nvSpPr>
        <p:spPr>
          <a:xfrm flipV="1">
            <a:off x="9713592" y="2536357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6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9" y="0"/>
                  <a:pt x="0" y="17367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37" name="Freeform: Shape 6936">
            <a:extLst>
              <a:ext uri="{FF2B5EF4-FFF2-40B4-BE49-F238E27FC236}">
                <a16:creationId xmlns:a16="http://schemas.microsoft.com/office/drawing/2014/main" id="{2902F88F-26C6-C89B-92C0-86D4B2C6A7BF}"/>
              </a:ext>
            </a:extLst>
          </p:cNvPr>
          <p:cNvSpPr/>
          <p:nvPr/>
        </p:nvSpPr>
        <p:spPr>
          <a:xfrm flipV="1">
            <a:off x="9805459" y="2536357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6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36" name="Freeform: Shape 6935">
            <a:extLst>
              <a:ext uri="{FF2B5EF4-FFF2-40B4-BE49-F238E27FC236}">
                <a16:creationId xmlns:a16="http://schemas.microsoft.com/office/drawing/2014/main" id="{8EA6BFD8-9D84-8797-3D71-161900C5A4BF}"/>
              </a:ext>
            </a:extLst>
          </p:cNvPr>
          <p:cNvSpPr/>
          <p:nvPr/>
        </p:nvSpPr>
        <p:spPr>
          <a:xfrm flipV="1">
            <a:off x="9897319" y="2536357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9" y="0"/>
                  <a:pt x="0" y="17367"/>
                  <a:pt x="0" y="38786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35" name="Freeform: Shape 6934">
            <a:extLst>
              <a:ext uri="{FF2B5EF4-FFF2-40B4-BE49-F238E27FC236}">
                <a16:creationId xmlns:a16="http://schemas.microsoft.com/office/drawing/2014/main" id="{84986AC0-F38D-74E8-97C3-5EEE76928DF3}"/>
              </a:ext>
            </a:extLst>
          </p:cNvPr>
          <p:cNvSpPr/>
          <p:nvPr/>
        </p:nvSpPr>
        <p:spPr>
          <a:xfrm flipV="1">
            <a:off x="9989181" y="2536357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34" name="Freeform: Shape 6933">
            <a:extLst>
              <a:ext uri="{FF2B5EF4-FFF2-40B4-BE49-F238E27FC236}">
                <a16:creationId xmlns:a16="http://schemas.microsoft.com/office/drawing/2014/main" id="{DF8CC6FF-040B-6D1D-70A6-0611AFD0460B}"/>
              </a:ext>
            </a:extLst>
          </p:cNvPr>
          <p:cNvSpPr/>
          <p:nvPr/>
        </p:nvSpPr>
        <p:spPr>
          <a:xfrm flipV="1">
            <a:off x="10081044" y="2536357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33" name="Freeform: Shape 6932">
            <a:extLst>
              <a:ext uri="{FF2B5EF4-FFF2-40B4-BE49-F238E27FC236}">
                <a16:creationId xmlns:a16="http://schemas.microsoft.com/office/drawing/2014/main" id="{9D3E3319-1D7E-F8FC-8F1B-41BE5E3BE255}"/>
              </a:ext>
            </a:extLst>
          </p:cNvPr>
          <p:cNvSpPr/>
          <p:nvPr/>
        </p:nvSpPr>
        <p:spPr>
          <a:xfrm flipV="1">
            <a:off x="10356633" y="2536357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32" name="Freeform: Shape 6931">
            <a:extLst>
              <a:ext uri="{FF2B5EF4-FFF2-40B4-BE49-F238E27FC236}">
                <a16:creationId xmlns:a16="http://schemas.microsoft.com/office/drawing/2014/main" id="{7B23260B-057E-99B5-AF21-BBAF546EE482}"/>
              </a:ext>
            </a:extLst>
          </p:cNvPr>
          <p:cNvSpPr/>
          <p:nvPr/>
        </p:nvSpPr>
        <p:spPr>
          <a:xfrm flipV="1">
            <a:off x="10448495" y="2536357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31" name="Freeform: Shape 6930">
            <a:extLst>
              <a:ext uri="{FF2B5EF4-FFF2-40B4-BE49-F238E27FC236}">
                <a16:creationId xmlns:a16="http://schemas.microsoft.com/office/drawing/2014/main" id="{C031621F-4781-A455-0DF4-8F8A9337FD65}"/>
              </a:ext>
            </a:extLst>
          </p:cNvPr>
          <p:cNvSpPr/>
          <p:nvPr/>
        </p:nvSpPr>
        <p:spPr>
          <a:xfrm flipV="1">
            <a:off x="1813399" y="2630889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8 h 77573"/>
              <a:gd name="connsiteX2" fmla="*/ 37678 w 75356"/>
              <a:gd name="connsiteY2" fmla="*/ 0 h 77573"/>
              <a:gd name="connsiteX3" fmla="*/ 0 w 75356"/>
              <a:gd name="connsiteY3" fmla="*/ 38788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8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8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30" name="Freeform: Shape 6929">
            <a:extLst>
              <a:ext uri="{FF2B5EF4-FFF2-40B4-BE49-F238E27FC236}">
                <a16:creationId xmlns:a16="http://schemas.microsoft.com/office/drawing/2014/main" id="{45E67D22-6308-5DCD-7A21-EA9E998FCC46}"/>
              </a:ext>
            </a:extLst>
          </p:cNvPr>
          <p:cNvSpPr/>
          <p:nvPr/>
        </p:nvSpPr>
        <p:spPr>
          <a:xfrm flipV="1">
            <a:off x="1905261" y="2630889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8 h 77573"/>
              <a:gd name="connsiteX2" fmla="*/ 37678 w 75356"/>
              <a:gd name="connsiteY2" fmla="*/ 0 h 77573"/>
              <a:gd name="connsiteX3" fmla="*/ 0 w 75356"/>
              <a:gd name="connsiteY3" fmla="*/ 38788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8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8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29" name="Freeform: Shape 6928">
            <a:extLst>
              <a:ext uri="{FF2B5EF4-FFF2-40B4-BE49-F238E27FC236}">
                <a16:creationId xmlns:a16="http://schemas.microsoft.com/office/drawing/2014/main" id="{12D52BF0-B66A-BFCB-6D68-09B0109085CA}"/>
              </a:ext>
            </a:extLst>
          </p:cNvPr>
          <p:cNvSpPr/>
          <p:nvPr/>
        </p:nvSpPr>
        <p:spPr>
          <a:xfrm flipV="1">
            <a:off x="1997123" y="2630889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8 h 77573"/>
              <a:gd name="connsiteX2" fmla="*/ 37678 w 75356"/>
              <a:gd name="connsiteY2" fmla="*/ 0 h 77573"/>
              <a:gd name="connsiteX3" fmla="*/ 0 w 75356"/>
              <a:gd name="connsiteY3" fmla="*/ 38788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8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3" y="0"/>
                  <a:pt x="0" y="17368"/>
                  <a:pt x="0" y="38788"/>
                </a:cubicBezTo>
                <a:cubicBezTo>
                  <a:pt x="0" y="60206"/>
                  <a:pt x="16873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28" name="Freeform: Shape 6927">
            <a:extLst>
              <a:ext uri="{FF2B5EF4-FFF2-40B4-BE49-F238E27FC236}">
                <a16:creationId xmlns:a16="http://schemas.microsoft.com/office/drawing/2014/main" id="{A9926659-A394-1DC1-9F0C-E9ADBBEC15FE}"/>
              </a:ext>
            </a:extLst>
          </p:cNvPr>
          <p:cNvSpPr/>
          <p:nvPr/>
        </p:nvSpPr>
        <p:spPr>
          <a:xfrm flipV="1">
            <a:off x="2088989" y="2630889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8 h 77573"/>
              <a:gd name="connsiteX2" fmla="*/ 37678 w 75355"/>
              <a:gd name="connsiteY2" fmla="*/ 0 h 77573"/>
              <a:gd name="connsiteX3" fmla="*/ 0 w 75355"/>
              <a:gd name="connsiteY3" fmla="*/ 38788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6"/>
                  <a:pt x="75355" y="38788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8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27" name="Freeform: Shape 6926">
            <a:extLst>
              <a:ext uri="{FF2B5EF4-FFF2-40B4-BE49-F238E27FC236}">
                <a16:creationId xmlns:a16="http://schemas.microsoft.com/office/drawing/2014/main" id="{89716C7C-2CCC-0EBE-75C7-A30D08F67C36}"/>
              </a:ext>
            </a:extLst>
          </p:cNvPr>
          <p:cNvSpPr/>
          <p:nvPr/>
        </p:nvSpPr>
        <p:spPr>
          <a:xfrm flipV="1">
            <a:off x="2180850" y="2630889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8 h 77573"/>
              <a:gd name="connsiteX2" fmla="*/ 37678 w 75356"/>
              <a:gd name="connsiteY2" fmla="*/ 0 h 77573"/>
              <a:gd name="connsiteX3" fmla="*/ 0 w 75356"/>
              <a:gd name="connsiteY3" fmla="*/ 38788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8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8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26" name="Freeform: Shape 6925">
            <a:extLst>
              <a:ext uri="{FF2B5EF4-FFF2-40B4-BE49-F238E27FC236}">
                <a16:creationId xmlns:a16="http://schemas.microsoft.com/office/drawing/2014/main" id="{F104C318-C517-856F-E94D-5E58A577E2C1}"/>
              </a:ext>
            </a:extLst>
          </p:cNvPr>
          <p:cNvSpPr/>
          <p:nvPr/>
        </p:nvSpPr>
        <p:spPr>
          <a:xfrm flipV="1">
            <a:off x="2272712" y="2630889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8 h 77573"/>
              <a:gd name="connsiteX2" fmla="*/ 37678 w 75356"/>
              <a:gd name="connsiteY2" fmla="*/ 0 h 77573"/>
              <a:gd name="connsiteX3" fmla="*/ 0 w 75356"/>
              <a:gd name="connsiteY3" fmla="*/ 38788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8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8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25" name="Freeform: Shape 6924">
            <a:extLst>
              <a:ext uri="{FF2B5EF4-FFF2-40B4-BE49-F238E27FC236}">
                <a16:creationId xmlns:a16="http://schemas.microsoft.com/office/drawing/2014/main" id="{E2F27041-4B46-1D7D-2FE4-68CD4F8BF806}"/>
              </a:ext>
            </a:extLst>
          </p:cNvPr>
          <p:cNvSpPr/>
          <p:nvPr/>
        </p:nvSpPr>
        <p:spPr>
          <a:xfrm flipV="1">
            <a:off x="2364575" y="2630889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8 h 77573"/>
              <a:gd name="connsiteX2" fmla="*/ 37678 w 75356"/>
              <a:gd name="connsiteY2" fmla="*/ 0 h 77573"/>
              <a:gd name="connsiteX3" fmla="*/ 0 w 75356"/>
              <a:gd name="connsiteY3" fmla="*/ 38788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8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8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24" name="Freeform: Shape 6923">
            <a:extLst>
              <a:ext uri="{FF2B5EF4-FFF2-40B4-BE49-F238E27FC236}">
                <a16:creationId xmlns:a16="http://schemas.microsoft.com/office/drawing/2014/main" id="{022ECB17-66FA-49C0-52E1-4005B9A85F46}"/>
              </a:ext>
            </a:extLst>
          </p:cNvPr>
          <p:cNvSpPr/>
          <p:nvPr/>
        </p:nvSpPr>
        <p:spPr>
          <a:xfrm flipV="1">
            <a:off x="2456440" y="2630889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8 h 77573"/>
              <a:gd name="connsiteX2" fmla="*/ 37678 w 75355"/>
              <a:gd name="connsiteY2" fmla="*/ 0 h 77573"/>
              <a:gd name="connsiteX3" fmla="*/ 0 w 75355"/>
              <a:gd name="connsiteY3" fmla="*/ 38788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6"/>
                  <a:pt x="75355" y="38788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8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23" name="Freeform: Shape 6922">
            <a:extLst>
              <a:ext uri="{FF2B5EF4-FFF2-40B4-BE49-F238E27FC236}">
                <a16:creationId xmlns:a16="http://schemas.microsoft.com/office/drawing/2014/main" id="{97A0A069-4791-3011-8F41-1D9BB15AAAF6}"/>
              </a:ext>
            </a:extLst>
          </p:cNvPr>
          <p:cNvSpPr/>
          <p:nvPr/>
        </p:nvSpPr>
        <p:spPr>
          <a:xfrm flipV="1">
            <a:off x="2548301" y="2630889"/>
            <a:ext cx="75357" cy="77573"/>
          </a:xfrm>
          <a:custGeom>
            <a:avLst/>
            <a:gdLst>
              <a:gd name="connsiteX0" fmla="*/ 37678 w 75357"/>
              <a:gd name="connsiteY0" fmla="*/ 77573 h 77573"/>
              <a:gd name="connsiteX1" fmla="*/ 75357 w 75357"/>
              <a:gd name="connsiteY1" fmla="*/ 38788 h 77573"/>
              <a:gd name="connsiteX2" fmla="*/ 37678 w 75357"/>
              <a:gd name="connsiteY2" fmla="*/ 0 h 77573"/>
              <a:gd name="connsiteX3" fmla="*/ 0 w 75357"/>
              <a:gd name="connsiteY3" fmla="*/ 38788 h 77573"/>
              <a:gd name="connsiteX4" fmla="*/ 37678 w 75357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3">
                <a:moveTo>
                  <a:pt x="37678" y="77573"/>
                </a:moveTo>
                <a:cubicBezTo>
                  <a:pt x="58485" y="77573"/>
                  <a:pt x="75357" y="60206"/>
                  <a:pt x="75357" y="38788"/>
                </a:cubicBezTo>
                <a:cubicBezTo>
                  <a:pt x="75357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8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22" name="Freeform: Shape 6921">
            <a:extLst>
              <a:ext uri="{FF2B5EF4-FFF2-40B4-BE49-F238E27FC236}">
                <a16:creationId xmlns:a16="http://schemas.microsoft.com/office/drawing/2014/main" id="{E7ACB68D-D82F-DF43-AD80-06D3D0B2E957}"/>
              </a:ext>
            </a:extLst>
          </p:cNvPr>
          <p:cNvSpPr/>
          <p:nvPr/>
        </p:nvSpPr>
        <p:spPr>
          <a:xfrm flipV="1">
            <a:off x="2640164" y="2630889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8 h 77573"/>
              <a:gd name="connsiteX2" fmla="*/ 37678 w 75356"/>
              <a:gd name="connsiteY2" fmla="*/ 0 h 77573"/>
              <a:gd name="connsiteX3" fmla="*/ 0 w 75356"/>
              <a:gd name="connsiteY3" fmla="*/ 38788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8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8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21" name="Freeform: Shape 6920">
            <a:extLst>
              <a:ext uri="{FF2B5EF4-FFF2-40B4-BE49-F238E27FC236}">
                <a16:creationId xmlns:a16="http://schemas.microsoft.com/office/drawing/2014/main" id="{DA8B198E-40EF-ADE6-1B89-5FC8E55721EB}"/>
              </a:ext>
            </a:extLst>
          </p:cNvPr>
          <p:cNvSpPr/>
          <p:nvPr/>
        </p:nvSpPr>
        <p:spPr>
          <a:xfrm flipV="1">
            <a:off x="2732026" y="2630889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8 h 77573"/>
              <a:gd name="connsiteX2" fmla="*/ 37678 w 75356"/>
              <a:gd name="connsiteY2" fmla="*/ 0 h 77573"/>
              <a:gd name="connsiteX3" fmla="*/ 0 w 75356"/>
              <a:gd name="connsiteY3" fmla="*/ 38788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8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8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20" name="Freeform: Shape 6919">
            <a:extLst>
              <a:ext uri="{FF2B5EF4-FFF2-40B4-BE49-F238E27FC236}">
                <a16:creationId xmlns:a16="http://schemas.microsoft.com/office/drawing/2014/main" id="{8E0DDFB0-4439-34DE-D4B2-1F03255C7D2F}"/>
              </a:ext>
            </a:extLst>
          </p:cNvPr>
          <p:cNvSpPr/>
          <p:nvPr/>
        </p:nvSpPr>
        <p:spPr>
          <a:xfrm flipV="1">
            <a:off x="2823891" y="2630889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8 h 77573"/>
              <a:gd name="connsiteX2" fmla="*/ 37678 w 75355"/>
              <a:gd name="connsiteY2" fmla="*/ 0 h 77573"/>
              <a:gd name="connsiteX3" fmla="*/ 0 w 75355"/>
              <a:gd name="connsiteY3" fmla="*/ 38788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6"/>
                  <a:pt x="75355" y="38788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8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19" name="Freeform: Shape 6918">
            <a:extLst>
              <a:ext uri="{FF2B5EF4-FFF2-40B4-BE49-F238E27FC236}">
                <a16:creationId xmlns:a16="http://schemas.microsoft.com/office/drawing/2014/main" id="{492F0D12-F0B5-93AF-E46B-7DC8B508317D}"/>
              </a:ext>
            </a:extLst>
          </p:cNvPr>
          <p:cNvSpPr/>
          <p:nvPr/>
        </p:nvSpPr>
        <p:spPr>
          <a:xfrm flipV="1">
            <a:off x="2915752" y="2630889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8 h 77573"/>
              <a:gd name="connsiteX2" fmla="*/ 37678 w 75356"/>
              <a:gd name="connsiteY2" fmla="*/ 0 h 77573"/>
              <a:gd name="connsiteX3" fmla="*/ 0 w 75356"/>
              <a:gd name="connsiteY3" fmla="*/ 38788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8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8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18" name="Freeform: Shape 6917">
            <a:extLst>
              <a:ext uri="{FF2B5EF4-FFF2-40B4-BE49-F238E27FC236}">
                <a16:creationId xmlns:a16="http://schemas.microsoft.com/office/drawing/2014/main" id="{A365BBDF-27D4-653A-75B3-49BAF64DC6AC}"/>
              </a:ext>
            </a:extLst>
          </p:cNvPr>
          <p:cNvSpPr/>
          <p:nvPr/>
        </p:nvSpPr>
        <p:spPr>
          <a:xfrm flipV="1">
            <a:off x="3099477" y="2630889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8 h 77573"/>
              <a:gd name="connsiteX2" fmla="*/ 37678 w 75356"/>
              <a:gd name="connsiteY2" fmla="*/ 0 h 77573"/>
              <a:gd name="connsiteX3" fmla="*/ 0 w 75356"/>
              <a:gd name="connsiteY3" fmla="*/ 38788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8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3" y="0"/>
                  <a:pt x="0" y="17368"/>
                  <a:pt x="0" y="38788"/>
                </a:cubicBezTo>
                <a:cubicBezTo>
                  <a:pt x="0" y="60206"/>
                  <a:pt x="16873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17" name="Freeform: Shape 6916">
            <a:extLst>
              <a:ext uri="{FF2B5EF4-FFF2-40B4-BE49-F238E27FC236}">
                <a16:creationId xmlns:a16="http://schemas.microsoft.com/office/drawing/2014/main" id="{AE432126-F832-0111-D406-87FD8FE6DA13}"/>
              </a:ext>
            </a:extLst>
          </p:cNvPr>
          <p:cNvSpPr/>
          <p:nvPr/>
        </p:nvSpPr>
        <p:spPr>
          <a:xfrm flipV="1">
            <a:off x="3283203" y="2630889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8 h 77573"/>
              <a:gd name="connsiteX2" fmla="*/ 37678 w 75356"/>
              <a:gd name="connsiteY2" fmla="*/ 0 h 77573"/>
              <a:gd name="connsiteX3" fmla="*/ 0 w 75356"/>
              <a:gd name="connsiteY3" fmla="*/ 38788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8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8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16" name="Freeform: Shape 6915">
            <a:extLst>
              <a:ext uri="{FF2B5EF4-FFF2-40B4-BE49-F238E27FC236}">
                <a16:creationId xmlns:a16="http://schemas.microsoft.com/office/drawing/2014/main" id="{0E227B74-92A4-E0A9-158C-681C9C83E72B}"/>
              </a:ext>
            </a:extLst>
          </p:cNvPr>
          <p:cNvSpPr/>
          <p:nvPr/>
        </p:nvSpPr>
        <p:spPr>
          <a:xfrm flipV="1">
            <a:off x="3375066" y="2630889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8 h 77573"/>
              <a:gd name="connsiteX2" fmla="*/ 37678 w 75356"/>
              <a:gd name="connsiteY2" fmla="*/ 0 h 77573"/>
              <a:gd name="connsiteX3" fmla="*/ 0 w 75356"/>
              <a:gd name="connsiteY3" fmla="*/ 38788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8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8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15" name="Freeform: Shape 6914">
            <a:extLst>
              <a:ext uri="{FF2B5EF4-FFF2-40B4-BE49-F238E27FC236}">
                <a16:creationId xmlns:a16="http://schemas.microsoft.com/office/drawing/2014/main" id="{BED5CCFF-AFBC-5436-976B-BECA3122A94B}"/>
              </a:ext>
            </a:extLst>
          </p:cNvPr>
          <p:cNvSpPr/>
          <p:nvPr/>
        </p:nvSpPr>
        <p:spPr>
          <a:xfrm flipV="1">
            <a:off x="3466929" y="2630889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8 h 77573"/>
              <a:gd name="connsiteX2" fmla="*/ 37678 w 75356"/>
              <a:gd name="connsiteY2" fmla="*/ 0 h 77573"/>
              <a:gd name="connsiteX3" fmla="*/ 0 w 75356"/>
              <a:gd name="connsiteY3" fmla="*/ 38788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8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8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14" name="Freeform: Shape 6913">
            <a:extLst>
              <a:ext uri="{FF2B5EF4-FFF2-40B4-BE49-F238E27FC236}">
                <a16:creationId xmlns:a16="http://schemas.microsoft.com/office/drawing/2014/main" id="{5BF4B37E-C691-FD6B-B65B-183F20815DEA}"/>
              </a:ext>
            </a:extLst>
          </p:cNvPr>
          <p:cNvSpPr/>
          <p:nvPr/>
        </p:nvSpPr>
        <p:spPr>
          <a:xfrm flipV="1">
            <a:off x="3558793" y="2630889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8 h 77573"/>
              <a:gd name="connsiteX2" fmla="*/ 37678 w 75355"/>
              <a:gd name="connsiteY2" fmla="*/ 0 h 77573"/>
              <a:gd name="connsiteX3" fmla="*/ 0 w 75355"/>
              <a:gd name="connsiteY3" fmla="*/ 38788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6"/>
                  <a:pt x="75355" y="38788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8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13" name="Freeform: Shape 6912">
            <a:extLst>
              <a:ext uri="{FF2B5EF4-FFF2-40B4-BE49-F238E27FC236}">
                <a16:creationId xmlns:a16="http://schemas.microsoft.com/office/drawing/2014/main" id="{5B18DAE5-7B5D-4ECA-E6C5-5228C1F4B8E6}"/>
              </a:ext>
            </a:extLst>
          </p:cNvPr>
          <p:cNvSpPr/>
          <p:nvPr/>
        </p:nvSpPr>
        <p:spPr>
          <a:xfrm flipV="1">
            <a:off x="3650654" y="2630889"/>
            <a:ext cx="75357" cy="77573"/>
          </a:xfrm>
          <a:custGeom>
            <a:avLst/>
            <a:gdLst>
              <a:gd name="connsiteX0" fmla="*/ 37678 w 75357"/>
              <a:gd name="connsiteY0" fmla="*/ 77573 h 77573"/>
              <a:gd name="connsiteX1" fmla="*/ 75357 w 75357"/>
              <a:gd name="connsiteY1" fmla="*/ 38788 h 77573"/>
              <a:gd name="connsiteX2" fmla="*/ 37678 w 75357"/>
              <a:gd name="connsiteY2" fmla="*/ 0 h 77573"/>
              <a:gd name="connsiteX3" fmla="*/ 0 w 75357"/>
              <a:gd name="connsiteY3" fmla="*/ 38788 h 77573"/>
              <a:gd name="connsiteX4" fmla="*/ 37678 w 75357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3">
                <a:moveTo>
                  <a:pt x="37678" y="77573"/>
                </a:moveTo>
                <a:cubicBezTo>
                  <a:pt x="58485" y="77573"/>
                  <a:pt x="75357" y="60206"/>
                  <a:pt x="75357" y="38788"/>
                </a:cubicBezTo>
                <a:cubicBezTo>
                  <a:pt x="75357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8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12" name="Freeform: Shape 6911">
            <a:extLst>
              <a:ext uri="{FF2B5EF4-FFF2-40B4-BE49-F238E27FC236}">
                <a16:creationId xmlns:a16="http://schemas.microsoft.com/office/drawing/2014/main" id="{DAE5FDF3-C0BD-131F-A6D0-366032A95A5F}"/>
              </a:ext>
            </a:extLst>
          </p:cNvPr>
          <p:cNvSpPr/>
          <p:nvPr/>
        </p:nvSpPr>
        <p:spPr>
          <a:xfrm flipV="1">
            <a:off x="3834379" y="2630889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8 h 77573"/>
              <a:gd name="connsiteX2" fmla="*/ 37678 w 75356"/>
              <a:gd name="connsiteY2" fmla="*/ 0 h 77573"/>
              <a:gd name="connsiteX3" fmla="*/ 0 w 75356"/>
              <a:gd name="connsiteY3" fmla="*/ 38788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8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8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11" name="Freeform: Shape 6910">
            <a:extLst>
              <a:ext uri="{FF2B5EF4-FFF2-40B4-BE49-F238E27FC236}">
                <a16:creationId xmlns:a16="http://schemas.microsoft.com/office/drawing/2014/main" id="{176C0CB5-DF91-D9B1-E01D-E456DCF0E31E}"/>
              </a:ext>
            </a:extLst>
          </p:cNvPr>
          <p:cNvSpPr/>
          <p:nvPr/>
        </p:nvSpPr>
        <p:spPr>
          <a:xfrm flipV="1">
            <a:off x="5671634" y="2630889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8 h 77573"/>
              <a:gd name="connsiteX2" fmla="*/ 37678 w 75356"/>
              <a:gd name="connsiteY2" fmla="*/ 0 h 77573"/>
              <a:gd name="connsiteX3" fmla="*/ 0 w 75356"/>
              <a:gd name="connsiteY3" fmla="*/ 38788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8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8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10" name="Freeform: Shape 6909">
            <a:extLst>
              <a:ext uri="{FF2B5EF4-FFF2-40B4-BE49-F238E27FC236}">
                <a16:creationId xmlns:a16="http://schemas.microsoft.com/office/drawing/2014/main" id="{BF697619-E034-1A92-A08E-7B46DED93E89}"/>
              </a:ext>
            </a:extLst>
          </p:cNvPr>
          <p:cNvSpPr/>
          <p:nvPr/>
        </p:nvSpPr>
        <p:spPr>
          <a:xfrm flipV="1">
            <a:off x="5763500" y="2630889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8 h 77573"/>
              <a:gd name="connsiteX2" fmla="*/ 37678 w 75355"/>
              <a:gd name="connsiteY2" fmla="*/ 0 h 77573"/>
              <a:gd name="connsiteX3" fmla="*/ 0 w 75355"/>
              <a:gd name="connsiteY3" fmla="*/ 38788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6"/>
                  <a:pt x="75355" y="38788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8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09" name="Freeform: Shape 6908">
            <a:extLst>
              <a:ext uri="{FF2B5EF4-FFF2-40B4-BE49-F238E27FC236}">
                <a16:creationId xmlns:a16="http://schemas.microsoft.com/office/drawing/2014/main" id="{FCDA2E96-A07B-D452-AF65-20FEE718CCCC}"/>
              </a:ext>
            </a:extLst>
          </p:cNvPr>
          <p:cNvSpPr/>
          <p:nvPr/>
        </p:nvSpPr>
        <p:spPr>
          <a:xfrm flipV="1">
            <a:off x="5855361" y="2630889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8 h 77573"/>
              <a:gd name="connsiteX2" fmla="*/ 37678 w 75356"/>
              <a:gd name="connsiteY2" fmla="*/ 0 h 77573"/>
              <a:gd name="connsiteX3" fmla="*/ 0 w 75356"/>
              <a:gd name="connsiteY3" fmla="*/ 38788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4" y="77573"/>
                  <a:pt x="75356" y="60206"/>
                  <a:pt x="75356" y="38788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8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08" name="Freeform: Shape 6907">
            <a:extLst>
              <a:ext uri="{FF2B5EF4-FFF2-40B4-BE49-F238E27FC236}">
                <a16:creationId xmlns:a16="http://schemas.microsoft.com/office/drawing/2014/main" id="{65DA547F-31FF-F09D-FD54-F9471B4C298B}"/>
              </a:ext>
            </a:extLst>
          </p:cNvPr>
          <p:cNvSpPr/>
          <p:nvPr/>
        </p:nvSpPr>
        <p:spPr>
          <a:xfrm flipV="1">
            <a:off x="5947223" y="2630889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8 h 77573"/>
              <a:gd name="connsiteX2" fmla="*/ 37678 w 75356"/>
              <a:gd name="connsiteY2" fmla="*/ 0 h 77573"/>
              <a:gd name="connsiteX3" fmla="*/ 0 w 75356"/>
              <a:gd name="connsiteY3" fmla="*/ 38788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8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8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07" name="Freeform: Shape 6906">
            <a:extLst>
              <a:ext uri="{FF2B5EF4-FFF2-40B4-BE49-F238E27FC236}">
                <a16:creationId xmlns:a16="http://schemas.microsoft.com/office/drawing/2014/main" id="{FF1ADD08-BEC4-E9A2-DC0E-6DECA9C18864}"/>
              </a:ext>
            </a:extLst>
          </p:cNvPr>
          <p:cNvSpPr/>
          <p:nvPr/>
        </p:nvSpPr>
        <p:spPr>
          <a:xfrm flipV="1">
            <a:off x="6039082" y="2630889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8 h 77573"/>
              <a:gd name="connsiteX2" fmla="*/ 37686 w 75356"/>
              <a:gd name="connsiteY2" fmla="*/ 0 h 77573"/>
              <a:gd name="connsiteX3" fmla="*/ 0 w 75356"/>
              <a:gd name="connsiteY3" fmla="*/ 38788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6"/>
                  <a:pt x="75356" y="38788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2" y="0"/>
                  <a:pt x="0" y="17368"/>
                  <a:pt x="0" y="38788"/>
                </a:cubicBezTo>
                <a:cubicBezTo>
                  <a:pt x="0" y="60206"/>
                  <a:pt x="16872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06" name="Freeform: Shape 6905">
            <a:extLst>
              <a:ext uri="{FF2B5EF4-FFF2-40B4-BE49-F238E27FC236}">
                <a16:creationId xmlns:a16="http://schemas.microsoft.com/office/drawing/2014/main" id="{85136A45-F8CB-303F-5848-5A8E36E7A21B}"/>
              </a:ext>
            </a:extLst>
          </p:cNvPr>
          <p:cNvSpPr/>
          <p:nvPr/>
        </p:nvSpPr>
        <p:spPr>
          <a:xfrm flipV="1">
            <a:off x="6130948" y="2630889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8 h 77573"/>
              <a:gd name="connsiteX2" fmla="*/ 37684 w 75355"/>
              <a:gd name="connsiteY2" fmla="*/ 0 h 77573"/>
              <a:gd name="connsiteX3" fmla="*/ 0 w 75355"/>
              <a:gd name="connsiteY3" fmla="*/ 38788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6"/>
                  <a:pt x="75355" y="38788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8"/>
                </a:cubicBezTo>
                <a:cubicBezTo>
                  <a:pt x="0" y="60206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05" name="Freeform: Shape 6904">
            <a:extLst>
              <a:ext uri="{FF2B5EF4-FFF2-40B4-BE49-F238E27FC236}">
                <a16:creationId xmlns:a16="http://schemas.microsoft.com/office/drawing/2014/main" id="{29CD9B8D-D7A3-627B-8108-D9E2F32D5EAE}"/>
              </a:ext>
            </a:extLst>
          </p:cNvPr>
          <p:cNvSpPr/>
          <p:nvPr/>
        </p:nvSpPr>
        <p:spPr>
          <a:xfrm flipV="1">
            <a:off x="6222809" y="2630889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8 h 77573"/>
              <a:gd name="connsiteX2" fmla="*/ 37684 w 75356"/>
              <a:gd name="connsiteY2" fmla="*/ 0 h 77573"/>
              <a:gd name="connsiteX3" fmla="*/ 0 w 75356"/>
              <a:gd name="connsiteY3" fmla="*/ 38788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6"/>
                  <a:pt x="75356" y="38788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9" y="0"/>
                  <a:pt x="0" y="17368"/>
                  <a:pt x="0" y="38788"/>
                </a:cubicBezTo>
                <a:cubicBezTo>
                  <a:pt x="0" y="60206"/>
                  <a:pt x="16879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04" name="Freeform: Shape 6903">
            <a:extLst>
              <a:ext uri="{FF2B5EF4-FFF2-40B4-BE49-F238E27FC236}">
                <a16:creationId xmlns:a16="http://schemas.microsoft.com/office/drawing/2014/main" id="{5D96617A-BE90-A796-87BB-2BC942F761B7}"/>
              </a:ext>
            </a:extLst>
          </p:cNvPr>
          <p:cNvSpPr/>
          <p:nvPr/>
        </p:nvSpPr>
        <p:spPr>
          <a:xfrm flipV="1">
            <a:off x="6314671" y="2630889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8 h 77573"/>
              <a:gd name="connsiteX2" fmla="*/ 37686 w 75356"/>
              <a:gd name="connsiteY2" fmla="*/ 0 h 77573"/>
              <a:gd name="connsiteX3" fmla="*/ 0 w 75356"/>
              <a:gd name="connsiteY3" fmla="*/ 38788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6"/>
                  <a:pt x="75356" y="38788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8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03" name="Freeform: Shape 6902">
            <a:extLst>
              <a:ext uri="{FF2B5EF4-FFF2-40B4-BE49-F238E27FC236}">
                <a16:creationId xmlns:a16="http://schemas.microsoft.com/office/drawing/2014/main" id="{30392A37-E16D-F63E-355B-5E58AABBAE28}"/>
              </a:ext>
            </a:extLst>
          </p:cNvPr>
          <p:cNvSpPr/>
          <p:nvPr/>
        </p:nvSpPr>
        <p:spPr>
          <a:xfrm flipV="1">
            <a:off x="6406534" y="2630889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8 h 77573"/>
              <a:gd name="connsiteX2" fmla="*/ 37685 w 75356"/>
              <a:gd name="connsiteY2" fmla="*/ 0 h 77573"/>
              <a:gd name="connsiteX3" fmla="*/ 0 w 75356"/>
              <a:gd name="connsiteY3" fmla="*/ 38788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6"/>
                  <a:pt x="75356" y="38788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8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02" name="Freeform: Shape 6901">
            <a:extLst>
              <a:ext uri="{FF2B5EF4-FFF2-40B4-BE49-F238E27FC236}">
                <a16:creationId xmlns:a16="http://schemas.microsoft.com/office/drawing/2014/main" id="{87FD5D04-14B9-A580-4442-BD698EEF3223}"/>
              </a:ext>
            </a:extLst>
          </p:cNvPr>
          <p:cNvSpPr/>
          <p:nvPr/>
        </p:nvSpPr>
        <p:spPr>
          <a:xfrm flipV="1">
            <a:off x="6498399" y="2630889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8 h 77573"/>
              <a:gd name="connsiteX2" fmla="*/ 37684 w 75355"/>
              <a:gd name="connsiteY2" fmla="*/ 0 h 77573"/>
              <a:gd name="connsiteX3" fmla="*/ 0 w 75355"/>
              <a:gd name="connsiteY3" fmla="*/ 38788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6"/>
                  <a:pt x="75355" y="38788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8"/>
                </a:cubicBezTo>
                <a:cubicBezTo>
                  <a:pt x="0" y="60206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01" name="Freeform: Shape 6900">
            <a:extLst>
              <a:ext uri="{FF2B5EF4-FFF2-40B4-BE49-F238E27FC236}">
                <a16:creationId xmlns:a16="http://schemas.microsoft.com/office/drawing/2014/main" id="{FB0BE691-BD62-3B89-5863-FAF29F02134C}"/>
              </a:ext>
            </a:extLst>
          </p:cNvPr>
          <p:cNvSpPr/>
          <p:nvPr/>
        </p:nvSpPr>
        <p:spPr>
          <a:xfrm flipV="1">
            <a:off x="6590260" y="2630889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8 h 77573"/>
              <a:gd name="connsiteX2" fmla="*/ 37685 w 75356"/>
              <a:gd name="connsiteY2" fmla="*/ 0 h 77573"/>
              <a:gd name="connsiteX3" fmla="*/ 0 w 75356"/>
              <a:gd name="connsiteY3" fmla="*/ 38788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6"/>
                  <a:pt x="75356" y="38788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8"/>
                </a:cubicBezTo>
                <a:cubicBezTo>
                  <a:pt x="0" y="60206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00" name="Freeform: Shape 6899">
            <a:extLst>
              <a:ext uri="{FF2B5EF4-FFF2-40B4-BE49-F238E27FC236}">
                <a16:creationId xmlns:a16="http://schemas.microsoft.com/office/drawing/2014/main" id="{DBDA1ED6-9794-DAAE-319F-30F130B23964}"/>
              </a:ext>
            </a:extLst>
          </p:cNvPr>
          <p:cNvSpPr/>
          <p:nvPr/>
        </p:nvSpPr>
        <p:spPr>
          <a:xfrm flipV="1">
            <a:off x="6682123" y="2630889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8 h 77573"/>
              <a:gd name="connsiteX2" fmla="*/ 37685 w 75356"/>
              <a:gd name="connsiteY2" fmla="*/ 0 h 77573"/>
              <a:gd name="connsiteX3" fmla="*/ 0 w 75356"/>
              <a:gd name="connsiteY3" fmla="*/ 38788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6"/>
                  <a:pt x="75356" y="38788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8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99" name="Freeform: Shape 6898">
            <a:extLst>
              <a:ext uri="{FF2B5EF4-FFF2-40B4-BE49-F238E27FC236}">
                <a16:creationId xmlns:a16="http://schemas.microsoft.com/office/drawing/2014/main" id="{E1D3272F-B6C0-7BFD-FC1D-50A65DB1A36C}"/>
              </a:ext>
            </a:extLst>
          </p:cNvPr>
          <p:cNvSpPr/>
          <p:nvPr/>
        </p:nvSpPr>
        <p:spPr>
          <a:xfrm flipV="1">
            <a:off x="6865850" y="2630889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8 h 77573"/>
              <a:gd name="connsiteX2" fmla="*/ 37685 w 75355"/>
              <a:gd name="connsiteY2" fmla="*/ 0 h 77573"/>
              <a:gd name="connsiteX3" fmla="*/ 0 w 75355"/>
              <a:gd name="connsiteY3" fmla="*/ 38788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6"/>
                  <a:pt x="75355" y="38788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8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98" name="Freeform: Shape 6897">
            <a:extLst>
              <a:ext uri="{FF2B5EF4-FFF2-40B4-BE49-F238E27FC236}">
                <a16:creationId xmlns:a16="http://schemas.microsoft.com/office/drawing/2014/main" id="{83764D73-8CB7-11F2-742F-91E977FF2F75}"/>
              </a:ext>
            </a:extLst>
          </p:cNvPr>
          <p:cNvSpPr/>
          <p:nvPr/>
        </p:nvSpPr>
        <p:spPr>
          <a:xfrm flipV="1">
            <a:off x="7049574" y="2630889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8 h 77573"/>
              <a:gd name="connsiteX2" fmla="*/ 37686 w 75356"/>
              <a:gd name="connsiteY2" fmla="*/ 0 h 77573"/>
              <a:gd name="connsiteX3" fmla="*/ 0 w 75356"/>
              <a:gd name="connsiteY3" fmla="*/ 38788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6"/>
                  <a:pt x="75356" y="38788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8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97" name="Freeform: Shape 6896">
            <a:extLst>
              <a:ext uri="{FF2B5EF4-FFF2-40B4-BE49-F238E27FC236}">
                <a16:creationId xmlns:a16="http://schemas.microsoft.com/office/drawing/2014/main" id="{6A62E141-7A86-DD46-E1DC-0040DE82E68E}"/>
              </a:ext>
            </a:extLst>
          </p:cNvPr>
          <p:cNvSpPr/>
          <p:nvPr/>
        </p:nvSpPr>
        <p:spPr>
          <a:xfrm flipV="1">
            <a:off x="7141436" y="2630889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8 h 77573"/>
              <a:gd name="connsiteX2" fmla="*/ 37686 w 75356"/>
              <a:gd name="connsiteY2" fmla="*/ 0 h 77573"/>
              <a:gd name="connsiteX3" fmla="*/ 0 w 75356"/>
              <a:gd name="connsiteY3" fmla="*/ 38788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6"/>
                  <a:pt x="75356" y="38788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8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96" name="Freeform: Shape 6895">
            <a:extLst>
              <a:ext uri="{FF2B5EF4-FFF2-40B4-BE49-F238E27FC236}">
                <a16:creationId xmlns:a16="http://schemas.microsoft.com/office/drawing/2014/main" id="{25620433-B8C9-D2B6-C766-5C6DA44E3EF5}"/>
              </a:ext>
            </a:extLst>
          </p:cNvPr>
          <p:cNvSpPr/>
          <p:nvPr/>
        </p:nvSpPr>
        <p:spPr>
          <a:xfrm flipV="1">
            <a:off x="7233301" y="2630889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8 h 77573"/>
              <a:gd name="connsiteX2" fmla="*/ 37684 w 75355"/>
              <a:gd name="connsiteY2" fmla="*/ 0 h 77573"/>
              <a:gd name="connsiteX3" fmla="*/ 0 w 75355"/>
              <a:gd name="connsiteY3" fmla="*/ 38788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6"/>
                  <a:pt x="75355" y="38788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8"/>
                </a:cubicBezTo>
                <a:cubicBezTo>
                  <a:pt x="0" y="60206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95" name="Freeform: Shape 6894">
            <a:extLst>
              <a:ext uri="{FF2B5EF4-FFF2-40B4-BE49-F238E27FC236}">
                <a16:creationId xmlns:a16="http://schemas.microsoft.com/office/drawing/2014/main" id="{0FF2FC7B-3785-4DB8-1D4F-FA05EF34CAC4}"/>
              </a:ext>
            </a:extLst>
          </p:cNvPr>
          <p:cNvSpPr/>
          <p:nvPr/>
        </p:nvSpPr>
        <p:spPr>
          <a:xfrm flipV="1">
            <a:off x="7508887" y="2630889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8 h 77573"/>
              <a:gd name="connsiteX2" fmla="*/ 37685 w 75356"/>
              <a:gd name="connsiteY2" fmla="*/ 0 h 77573"/>
              <a:gd name="connsiteX3" fmla="*/ 0 w 75356"/>
              <a:gd name="connsiteY3" fmla="*/ 38788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6"/>
                  <a:pt x="75356" y="38788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8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94" name="Freeform: Shape 6893">
            <a:extLst>
              <a:ext uri="{FF2B5EF4-FFF2-40B4-BE49-F238E27FC236}">
                <a16:creationId xmlns:a16="http://schemas.microsoft.com/office/drawing/2014/main" id="{74475549-A9BD-BB2F-8F37-B0B2F79571C1}"/>
              </a:ext>
            </a:extLst>
          </p:cNvPr>
          <p:cNvSpPr/>
          <p:nvPr/>
        </p:nvSpPr>
        <p:spPr>
          <a:xfrm flipV="1">
            <a:off x="7600752" y="2630889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8 h 77573"/>
              <a:gd name="connsiteX2" fmla="*/ 37684 w 75355"/>
              <a:gd name="connsiteY2" fmla="*/ 0 h 77573"/>
              <a:gd name="connsiteX3" fmla="*/ 0 w 75355"/>
              <a:gd name="connsiteY3" fmla="*/ 38788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6"/>
                  <a:pt x="75355" y="38788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8"/>
                </a:cubicBezTo>
                <a:cubicBezTo>
                  <a:pt x="0" y="60206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93" name="Freeform: Shape 6892">
            <a:extLst>
              <a:ext uri="{FF2B5EF4-FFF2-40B4-BE49-F238E27FC236}">
                <a16:creationId xmlns:a16="http://schemas.microsoft.com/office/drawing/2014/main" id="{F93D3151-7E87-7FB3-3D66-6B8FBDAEECED}"/>
              </a:ext>
            </a:extLst>
          </p:cNvPr>
          <p:cNvSpPr/>
          <p:nvPr/>
        </p:nvSpPr>
        <p:spPr>
          <a:xfrm flipV="1">
            <a:off x="7692612" y="2630889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8 h 77573"/>
              <a:gd name="connsiteX2" fmla="*/ 37685 w 75356"/>
              <a:gd name="connsiteY2" fmla="*/ 0 h 77573"/>
              <a:gd name="connsiteX3" fmla="*/ 0 w 75356"/>
              <a:gd name="connsiteY3" fmla="*/ 38788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6"/>
                  <a:pt x="75356" y="38788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8"/>
                </a:cubicBezTo>
                <a:cubicBezTo>
                  <a:pt x="0" y="60206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92" name="Freeform: Shape 6891">
            <a:extLst>
              <a:ext uri="{FF2B5EF4-FFF2-40B4-BE49-F238E27FC236}">
                <a16:creationId xmlns:a16="http://schemas.microsoft.com/office/drawing/2014/main" id="{C65A791A-6ED0-1F93-BF2B-BF0F15322BC3}"/>
              </a:ext>
            </a:extLst>
          </p:cNvPr>
          <p:cNvSpPr/>
          <p:nvPr/>
        </p:nvSpPr>
        <p:spPr>
          <a:xfrm flipV="1">
            <a:off x="7784476" y="2630889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8 h 77573"/>
              <a:gd name="connsiteX2" fmla="*/ 37685 w 75356"/>
              <a:gd name="connsiteY2" fmla="*/ 0 h 77573"/>
              <a:gd name="connsiteX3" fmla="*/ 0 w 75356"/>
              <a:gd name="connsiteY3" fmla="*/ 38788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6"/>
                  <a:pt x="75356" y="38788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8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91" name="Freeform: Shape 6890">
            <a:extLst>
              <a:ext uri="{FF2B5EF4-FFF2-40B4-BE49-F238E27FC236}">
                <a16:creationId xmlns:a16="http://schemas.microsoft.com/office/drawing/2014/main" id="{E6F565BC-B8AD-906B-7C0F-B40F63F17AB5}"/>
              </a:ext>
            </a:extLst>
          </p:cNvPr>
          <p:cNvSpPr/>
          <p:nvPr/>
        </p:nvSpPr>
        <p:spPr>
          <a:xfrm flipV="1">
            <a:off x="7876338" y="2630889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8 h 77573"/>
              <a:gd name="connsiteX2" fmla="*/ 37686 w 75356"/>
              <a:gd name="connsiteY2" fmla="*/ 0 h 77573"/>
              <a:gd name="connsiteX3" fmla="*/ 0 w 75356"/>
              <a:gd name="connsiteY3" fmla="*/ 38788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6"/>
                  <a:pt x="75356" y="38788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8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90" name="Freeform: Shape 6889">
            <a:extLst>
              <a:ext uri="{FF2B5EF4-FFF2-40B4-BE49-F238E27FC236}">
                <a16:creationId xmlns:a16="http://schemas.microsoft.com/office/drawing/2014/main" id="{4CCC76B9-5500-2C2F-590D-F91A180D1682}"/>
              </a:ext>
            </a:extLst>
          </p:cNvPr>
          <p:cNvSpPr/>
          <p:nvPr/>
        </p:nvSpPr>
        <p:spPr>
          <a:xfrm flipV="1">
            <a:off x="7968203" y="2630889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8 h 77573"/>
              <a:gd name="connsiteX2" fmla="*/ 37685 w 75355"/>
              <a:gd name="connsiteY2" fmla="*/ 0 h 77573"/>
              <a:gd name="connsiteX3" fmla="*/ 0 w 75355"/>
              <a:gd name="connsiteY3" fmla="*/ 38788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6"/>
                  <a:pt x="75355" y="38788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8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89" name="Freeform: Shape 6888">
            <a:extLst>
              <a:ext uri="{FF2B5EF4-FFF2-40B4-BE49-F238E27FC236}">
                <a16:creationId xmlns:a16="http://schemas.microsoft.com/office/drawing/2014/main" id="{9F1E860D-87D3-68C7-2C85-B3CC9741E5E7}"/>
              </a:ext>
            </a:extLst>
          </p:cNvPr>
          <p:cNvSpPr/>
          <p:nvPr/>
        </p:nvSpPr>
        <p:spPr>
          <a:xfrm flipV="1">
            <a:off x="8060064" y="2630889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8 h 77573"/>
              <a:gd name="connsiteX2" fmla="*/ 37684 w 75356"/>
              <a:gd name="connsiteY2" fmla="*/ 0 h 77573"/>
              <a:gd name="connsiteX3" fmla="*/ 0 w 75356"/>
              <a:gd name="connsiteY3" fmla="*/ 38788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6"/>
                  <a:pt x="75356" y="38788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8"/>
                </a:cubicBezTo>
                <a:cubicBezTo>
                  <a:pt x="0" y="60206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88" name="Freeform: Shape 6887">
            <a:extLst>
              <a:ext uri="{FF2B5EF4-FFF2-40B4-BE49-F238E27FC236}">
                <a16:creationId xmlns:a16="http://schemas.microsoft.com/office/drawing/2014/main" id="{ECE1803D-633D-447C-C79D-9BF82EB8A977}"/>
              </a:ext>
            </a:extLst>
          </p:cNvPr>
          <p:cNvSpPr/>
          <p:nvPr/>
        </p:nvSpPr>
        <p:spPr>
          <a:xfrm flipV="1">
            <a:off x="8243789" y="2630889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8 h 77573"/>
              <a:gd name="connsiteX2" fmla="*/ 37686 w 75356"/>
              <a:gd name="connsiteY2" fmla="*/ 0 h 77573"/>
              <a:gd name="connsiteX3" fmla="*/ 0 w 75356"/>
              <a:gd name="connsiteY3" fmla="*/ 38788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6"/>
                  <a:pt x="75356" y="38788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8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87" name="Freeform: Shape 6886">
            <a:extLst>
              <a:ext uri="{FF2B5EF4-FFF2-40B4-BE49-F238E27FC236}">
                <a16:creationId xmlns:a16="http://schemas.microsoft.com/office/drawing/2014/main" id="{D199E51E-8C5D-3A60-FB7E-7C7990AE2912}"/>
              </a:ext>
            </a:extLst>
          </p:cNvPr>
          <p:cNvSpPr/>
          <p:nvPr/>
        </p:nvSpPr>
        <p:spPr>
          <a:xfrm flipV="1">
            <a:off x="8335654" y="2630889"/>
            <a:ext cx="75354" cy="77573"/>
          </a:xfrm>
          <a:custGeom>
            <a:avLst/>
            <a:gdLst>
              <a:gd name="connsiteX0" fmla="*/ 37684 w 75354"/>
              <a:gd name="connsiteY0" fmla="*/ 77573 h 77573"/>
              <a:gd name="connsiteX1" fmla="*/ 75354 w 75354"/>
              <a:gd name="connsiteY1" fmla="*/ 38788 h 77573"/>
              <a:gd name="connsiteX2" fmla="*/ 37684 w 75354"/>
              <a:gd name="connsiteY2" fmla="*/ 0 h 77573"/>
              <a:gd name="connsiteX3" fmla="*/ 0 w 75354"/>
              <a:gd name="connsiteY3" fmla="*/ 38788 h 77573"/>
              <a:gd name="connsiteX4" fmla="*/ 37684 w 75354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4" h="77573">
                <a:moveTo>
                  <a:pt x="37684" y="77573"/>
                </a:moveTo>
                <a:cubicBezTo>
                  <a:pt x="58491" y="77573"/>
                  <a:pt x="75354" y="60206"/>
                  <a:pt x="75354" y="38788"/>
                </a:cubicBezTo>
                <a:cubicBezTo>
                  <a:pt x="75354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8"/>
                </a:cubicBezTo>
                <a:cubicBezTo>
                  <a:pt x="0" y="60206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86" name="Freeform: Shape 6885">
            <a:extLst>
              <a:ext uri="{FF2B5EF4-FFF2-40B4-BE49-F238E27FC236}">
                <a16:creationId xmlns:a16="http://schemas.microsoft.com/office/drawing/2014/main" id="{2B8581AE-6089-E309-DE03-6831FAAF6F7E}"/>
              </a:ext>
            </a:extLst>
          </p:cNvPr>
          <p:cNvSpPr/>
          <p:nvPr/>
        </p:nvSpPr>
        <p:spPr>
          <a:xfrm flipV="1">
            <a:off x="8427515" y="2630889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8 h 77573"/>
              <a:gd name="connsiteX2" fmla="*/ 37684 w 75356"/>
              <a:gd name="connsiteY2" fmla="*/ 0 h 77573"/>
              <a:gd name="connsiteX3" fmla="*/ 0 w 75356"/>
              <a:gd name="connsiteY3" fmla="*/ 38788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6"/>
                  <a:pt x="75356" y="38788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8"/>
                </a:cubicBezTo>
                <a:cubicBezTo>
                  <a:pt x="0" y="60206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85" name="Freeform: Shape 6884">
            <a:extLst>
              <a:ext uri="{FF2B5EF4-FFF2-40B4-BE49-F238E27FC236}">
                <a16:creationId xmlns:a16="http://schemas.microsoft.com/office/drawing/2014/main" id="{1748A564-A4B8-6177-62D2-B00E77865989}"/>
              </a:ext>
            </a:extLst>
          </p:cNvPr>
          <p:cNvSpPr/>
          <p:nvPr/>
        </p:nvSpPr>
        <p:spPr>
          <a:xfrm flipV="1">
            <a:off x="8519377" y="2630889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8 h 77573"/>
              <a:gd name="connsiteX2" fmla="*/ 37686 w 75356"/>
              <a:gd name="connsiteY2" fmla="*/ 0 h 77573"/>
              <a:gd name="connsiteX3" fmla="*/ 0 w 75356"/>
              <a:gd name="connsiteY3" fmla="*/ 38788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6"/>
                  <a:pt x="75356" y="38788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8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84" name="Freeform: Shape 6883">
            <a:extLst>
              <a:ext uri="{FF2B5EF4-FFF2-40B4-BE49-F238E27FC236}">
                <a16:creationId xmlns:a16="http://schemas.microsoft.com/office/drawing/2014/main" id="{BF8BC19F-F612-B639-BF28-D11EBA726A67}"/>
              </a:ext>
            </a:extLst>
          </p:cNvPr>
          <p:cNvSpPr/>
          <p:nvPr/>
        </p:nvSpPr>
        <p:spPr>
          <a:xfrm flipV="1">
            <a:off x="8611240" y="2630889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8 h 77573"/>
              <a:gd name="connsiteX2" fmla="*/ 37686 w 75356"/>
              <a:gd name="connsiteY2" fmla="*/ 0 h 77573"/>
              <a:gd name="connsiteX3" fmla="*/ 0 w 75356"/>
              <a:gd name="connsiteY3" fmla="*/ 38788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6"/>
                  <a:pt x="75356" y="38788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8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83" name="Freeform: Shape 6882">
            <a:extLst>
              <a:ext uri="{FF2B5EF4-FFF2-40B4-BE49-F238E27FC236}">
                <a16:creationId xmlns:a16="http://schemas.microsoft.com/office/drawing/2014/main" id="{A4D422C6-4E7F-D3E8-16F5-18B9E2DF7A42}"/>
              </a:ext>
            </a:extLst>
          </p:cNvPr>
          <p:cNvSpPr/>
          <p:nvPr/>
        </p:nvSpPr>
        <p:spPr>
          <a:xfrm flipV="1">
            <a:off x="8703106" y="2630889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8 h 77573"/>
              <a:gd name="connsiteX2" fmla="*/ 37684 w 75355"/>
              <a:gd name="connsiteY2" fmla="*/ 0 h 77573"/>
              <a:gd name="connsiteX3" fmla="*/ 0 w 75355"/>
              <a:gd name="connsiteY3" fmla="*/ 38788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6"/>
                  <a:pt x="75355" y="38788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8"/>
                </a:cubicBezTo>
                <a:cubicBezTo>
                  <a:pt x="0" y="60206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82" name="Freeform: Shape 6881">
            <a:extLst>
              <a:ext uri="{FF2B5EF4-FFF2-40B4-BE49-F238E27FC236}">
                <a16:creationId xmlns:a16="http://schemas.microsoft.com/office/drawing/2014/main" id="{C3D3D79B-0334-31AE-C59A-E594C472C8D4}"/>
              </a:ext>
            </a:extLst>
          </p:cNvPr>
          <p:cNvSpPr/>
          <p:nvPr/>
        </p:nvSpPr>
        <p:spPr>
          <a:xfrm flipV="1">
            <a:off x="8794966" y="2630889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8 h 77573"/>
              <a:gd name="connsiteX2" fmla="*/ 37685 w 75356"/>
              <a:gd name="connsiteY2" fmla="*/ 0 h 77573"/>
              <a:gd name="connsiteX3" fmla="*/ 0 w 75356"/>
              <a:gd name="connsiteY3" fmla="*/ 38788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6"/>
                  <a:pt x="75356" y="38788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8"/>
                </a:cubicBezTo>
                <a:cubicBezTo>
                  <a:pt x="0" y="60206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81" name="Freeform: Shape 6880">
            <a:extLst>
              <a:ext uri="{FF2B5EF4-FFF2-40B4-BE49-F238E27FC236}">
                <a16:creationId xmlns:a16="http://schemas.microsoft.com/office/drawing/2014/main" id="{97189109-FEA2-190F-9729-EEC8719355A3}"/>
              </a:ext>
            </a:extLst>
          </p:cNvPr>
          <p:cNvSpPr/>
          <p:nvPr/>
        </p:nvSpPr>
        <p:spPr>
          <a:xfrm flipV="1">
            <a:off x="8886828" y="2630889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8 h 77573"/>
              <a:gd name="connsiteX2" fmla="*/ 37686 w 75356"/>
              <a:gd name="connsiteY2" fmla="*/ 0 h 77573"/>
              <a:gd name="connsiteX3" fmla="*/ 0 w 75356"/>
              <a:gd name="connsiteY3" fmla="*/ 38788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6"/>
                  <a:pt x="75356" y="38788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8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80" name="Freeform: Shape 6879">
            <a:extLst>
              <a:ext uri="{FF2B5EF4-FFF2-40B4-BE49-F238E27FC236}">
                <a16:creationId xmlns:a16="http://schemas.microsoft.com/office/drawing/2014/main" id="{12F0CBE2-452E-8927-1550-B9D1A4D5FF86}"/>
              </a:ext>
            </a:extLst>
          </p:cNvPr>
          <p:cNvSpPr/>
          <p:nvPr/>
        </p:nvSpPr>
        <p:spPr>
          <a:xfrm flipV="1">
            <a:off x="8978692" y="2630889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8 h 77573"/>
              <a:gd name="connsiteX2" fmla="*/ 37685 w 75356"/>
              <a:gd name="connsiteY2" fmla="*/ 0 h 77573"/>
              <a:gd name="connsiteX3" fmla="*/ 0 w 75356"/>
              <a:gd name="connsiteY3" fmla="*/ 38788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6"/>
                  <a:pt x="75356" y="38788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8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79" name="Freeform: Shape 6878">
            <a:extLst>
              <a:ext uri="{FF2B5EF4-FFF2-40B4-BE49-F238E27FC236}">
                <a16:creationId xmlns:a16="http://schemas.microsoft.com/office/drawing/2014/main" id="{89DC3AC1-4580-22F2-E47A-6D982FD0EA2A}"/>
              </a:ext>
            </a:extLst>
          </p:cNvPr>
          <p:cNvSpPr/>
          <p:nvPr/>
        </p:nvSpPr>
        <p:spPr>
          <a:xfrm flipV="1">
            <a:off x="9070557" y="2630889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8 h 77573"/>
              <a:gd name="connsiteX2" fmla="*/ 37685 w 75355"/>
              <a:gd name="connsiteY2" fmla="*/ 0 h 77573"/>
              <a:gd name="connsiteX3" fmla="*/ 0 w 75355"/>
              <a:gd name="connsiteY3" fmla="*/ 38788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1" y="77573"/>
                  <a:pt x="75355" y="60206"/>
                  <a:pt x="75355" y="38788"/>
                </a:cubicBezTo>
                <a:cubicBezTo>
                  <a:pt x="75355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8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78" name="Freeform: Shape 6877">
            <a:extLst>
              <a:ext uri="{FF2B5EF4-FFF2-40B4-BE49-F238E27FC236}">
                <a16:creationId xmlns:a16="http://schemas.microsoft.com/office/drawing/2014/main" id="{AED99618-3857-9817-5256-697C912DE2F4}"/>
              </a:ext>
            </a:extLst>
          </p:cNvPr>
          <p:cNvSpPr/>
          <p:nvPr/>
        </p:nvSpPr>
        <p:spPr>
          <a:xfrm flipV="1">
            <a:off x="9162417" y="2630889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8 h 77573"/>
              <a:gd name="connsiteX2" fmla="*/ 37685 w 75356"/>
              <a:gd name="connsiteY2" fmla="*/ 0 h 77573"/>
              <a:gd name="connsiteX3" fmla="*/ 0 w 75356"/>
              <a:gd name="connsiteY3" fmla="*/ 38788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6"/>
                  <a:pt x="75356" y="38788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8"/>
                </a:cubicBezTo>
                <a:cubicBezTo>
                  <a:pt x="0" y="60206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77" name="Freeform: Shape 6876">
            <a:extLst>
              <a:ext uri="{FF2B5EF4-FFF2-40B4-BE49-F238E27FC236}">
                <a16:creationId xmlns:a16="http://schemas.microsoft.com/office/drawing/2014/main" id="{128AA39A-092F-FD7D-9D82-59A9D6D62830}"/>
              </a:ext>
            </a:extLst>
          </p:cNvPr>
          <p:cNvSpPr/>
          <p:nvPr/>
        </p:nvSpPr>
        <p:spPr>
          <a:xfrm flipV="1">
            <a:off x="9254279" y="2630889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8 h 77573"/>
              <a:gd name="connsiteX2" fmla="*/ 37685 w 75356"/>
              <a:gd name="connsiteY2" fmla="*/ 0 h 77573"/>
              <a:gd name="connsiteX3" fmla="*/ 0 w 75356"/>
              <a:gd name="connsiteY3" fmla="*/ 38788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6"/>
                  <a:pt x="75356" y="38788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8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76" name="Freeform: Shape 6875">
            <a:extLst>
              <a:ext uri="{FF2B5EF4-FFF2-40B4-BE49-F238E27FC236}">
                <a16:creationId xmlns:a16="http://schemas.microsoft.com/office/drawing/2014/main" id="{967A28CC-7159-BCE6-B302-D41EB4699947}"/>
              </a:ext>
            </a:extLst>
          </p:cNvPr>
          <p:cNvSpPr/>
          <p:nvPr/>
        </p:nvSpPr>
        <p:spPr>
          <a:xfrm flipV="1">
            <a:off x="9346142" y="2630889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8 h 77573"/>
              <a:gd name="connsiteX2" fmla="*/ 37686 w 75356"/>
              <a:gd name="connsiteY2" fmla="*/ 0 h 77573"/>
              <a:gd name="connsiteX3" fmla="*/ 0 w 75356"/>
              <a:gd name="connsiteY3" fmla="*/ 38788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6"/>
                  <a:pt x="75356" y="38788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8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75" name="Freeform: Shape 6874">
            <a:extLst>
              <a:ext uri="{FF2B5EF4-FFF2-40B4-BE49-F238E27FC236}">
                <a16:creationId xmlns:a16="http://schemas.microsoft.com/office/drawing/2014/main" id="{68778AA3-A3B5-5830-CC52-A05F022E6F45}"/>
              </a:ext>
            </a:extLst>
          </p:cNvPr>
          <p:cNvSpPr/>
          <p:nvPr/>
        </p:nvSpPr>
        <p:spPr>
          <a:xfrm flipV="1">
            <a:off x="9438007" y="2630889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8 h 77573"/>
              <a:gd name="connsiteX2" fmla="*/ 37685 w 75355"/>
              <a:gd name="connsiteY2" fmla="*/ 0 h 77573"/>
              <a:gd name="connsiteX3" fmla="*/ 0 w 75355"/>
              <a:gd name="connsiteY3" fmla="*/ 38788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6"/>
                  <a:pt x="75355" y="38788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8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74" name="Freeform: Shape 6873">
            <a:extLst>
              <a:ext uri="{FF2B5EF4-FFF2-40B4-BE49-F238E27FC236}">
                <a16:creationId xmlns:a16="http://schemas.microsoft.com/office/drawing/2014/main" id="{A4855F8F-CADF-3FD4-0B7E-343B3725EC08}"/>
              </a:ext>
            </a:extLst>
          </p:cNvPr>
          <p:cNvSpPr/>
          <p:nvPr/>
        </p:nvSpPr>
        <p:spPr>
          <a:xfrm flipV="1">
            <a:off x="9529868" y="2630889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8 h 77573"/>
              <a:gd name="connsiteX2" fmla="*/ 37684 w 75356"/>
              <a:gd name="connsiteY2" fmla="*/ 0 h 77573"/>
              <a:gd name="connsiteX3" fmla="*/ 0 w 75356"/>
              <a:gd name="connsiteY3" fmla="*/ 38788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6"/>
                  <a:pt x="75356" y="38788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8"/>
                </a:cubicBezTo>
                <a:cubicBezTo>
                  <a:pt x="0" y="60206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73" name="Freeform: Shape 6872">
            <a:extLst>
              <a:ext uri="{FF2B5EF4-FFF2-40B4-BE49-F238E27FC236}">
                <a16:creationId xmlns:a16="http://schemas.microsoft.com/office/drawing/2014/main" id="{EAEA7F3C-744A-51E2-2E72-CF95CD5C3D49}"/>
              </a:ext>
            </a:extLst>
          </p:cNvPr>
          <p:cNvSpPr/>
          <p:nvPr/>
        </p:nvSpPr>
        <p:spPr>
          <a:xfrm flipV="1">
            <a:off x="9621730" y="2630889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8 h 77573"/>
              <a:gd name="connsiteX2" fmla="*/ 37686 w 75356"/>
              <a:gd name="connsiteY2" fmla="*/ 0 h 77573"/>
              <a:gd name="connsiteX3" fmla="*/ 0 w 75356"/>
              <a:gd name="connsiteY3" fmla="*/ 38788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6"/>
                  <a:pt x="75356" y="38788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8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72" name="Freeform: Shape 6871">
            <a:extLst>
              <a:ext uri="{FF2B5EF4-FFF2-40B4-BE49-F238E27FC236}">
                <a16:creationId xmlns:a16="http://schemas.microsoft.com/office/drawing/2014/main" id="{3318225C-F421-13DF-6D55-6FE63D3D19C1}"/>
              </a:ext>
            </a:extLst>
          </p:cNvPr>
          <p:cNvSpPr/>
          <p:nvPr/>
        </p:nvSpPr>
        <p:spPr>
          <a:xfrm flipV="1">
            <a:off x="9713592" y="2630889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8 h 77573"/>
              <a:gd name="connsiteX2" fmla="*/ 37686 w 75356"/>
              <a:gd name="connsiteY2" fmla="*/ 0 h 77573"/>
              <a:gd name="connsiteX3" fmla="*/ 0 w 75356"/>
              <a:gd name="connsiteY3" fmla="*/ 38788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6"/>
                  <a:pt x="75356" y="38788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8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71" name="Freeform: Shape 6870">
            <a:extLst>
              <a:ext uri="{FF2B5EF4-FFF2-40B4-BE49-F238E27FC236}">
                <a16:creationId xmlns:a16="http://schemas.microsoft.com/office/drawing/2014/main" id="{7B33E8A8-874D-C3BA-A812-E91077502911}"/>
              </a:ext>
            </a:extLst>
          </p:cNvPr>
          <p:cNvSpPr/>
          <p:nvPr/>
        </p:nvSpPr>
        <p:spPr>
          <a:xfrm flipV="1">
            <a:off x="9805459" y="2630889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8 h 77573"/>
              <a:gd name="connsiteX2" fmla="*/ 37684 w 75355"/>
              <a:gd name="connsiteY2" fmla="*/ 0 h 77573"/>
              <a:gd name="connsiteX3" fmla="*/ 0 w 75355"/>
              <a:gd name="connsiteY3" fmla="*/ 38788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6"/>
                  <a:pt x="75355" y="38788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8"/>
                </a:cubicBezTo>
                <a:cubicBezTo>
                  <a:pt x="0" y="60206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70" name="Freeform: Shape 6869">
            <a:extLst>
              <a:ext uri="{FF2B5EF4-FFF2-40B4-BE49-F238E27FC236}">
                <a16:creationId xmlns:a16="http://schemas.microsoft.com/office/drawing/2014/main" id="{77EF3B22-049B-8BDA-6CF4-4CB8D6B0373F}"/>
              </a:ext>
            </a:extLst>
          </p:cNvPr>
          <p:cNvSpPr/>
          <p:nvPr/>
        </p:nvSpPr>
        <p:spPr>
          <a:xfrm flipV="1">
            <a:off x="9897319" y="2630889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8 h 77573"/>
              <a:gd name="connsiteX2" fmla="*/ 37685 w 75356"/>
              <a:gd name="connsiteY2" fmla="*/ 0 h 77573"/>
              <a:gd name="connsiteX3" fmla="*/ 0 w 75356"/>
              <a:gd name="connsiteY3" fmla="*/ 38788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6"/>
                  <a:pt x="75356" y="38788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8"/>
                </a:cubicBezTo>
                <a:cubicBezTo>
                  <a:pt x="0" y="60206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69" name="Freeform: Shape 6868">
            <a:extLst>
              <a:ext uri="{FF2B5EF4-FFF2-40B4-BE49-F238E27FC236}">
                <a16:creationId xmlns:a16="http://schemas.microsoft.com/office/drawing/2014/main" id="{9CB681DD-4092-3A47-87E5-5F650139B852}"/>
              </a:ext>
            </a:extLst>
          </p:cNvPr>
          <p:cNvSpPr/>
          <p:nvPr/>
        </p:nvSpPr>
        <p:spPr>
          <a:xfrm flipV="1">
            <a:off x="10356633" y="2630889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8 h 77573"/>
              <a:gd name="connsiteX2" fmla="*/ 37685 w 75356"/>
              <a:gd name="connsiteY2" fmla="*/ 0 h 77573"/>
              <a:gd name="connsiteX3" fmla="*/ 0 w 75356"/>
              <a:gd name="connsiteY3" fmla="*/ 38788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6"/>
                  <a:pt x="75356" y="38788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8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68" name="Freeform: Shape 6867">
            <a:extLst>
              <a:ext uri="{FF2B5EF4-FFF2-40B4-BE49-F238E27FC236}">
                <a16:creationId xmlns:a16="http://schemas.microsoft.com/office/drawing/2014/main" id="{FA93779D-816B-CB7E-A784-1EA53DEB5E98}"/>
              </a:ext>
            </a:extLst>
          </p:cNvPr>
          <p:cNvSpPr/>
          <p:nvPr/>
        </p:nvSpPr>
        <p:spPr>
          <a:xfrm flipV="1">
            <a:off x="1813399" y="272541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67" name="Freeform: Shape 6866">
            <a:extLst>
              <a:ext uri="{FF2B5EF4-FFF2-40B4-BE49-F238E27FC236}">
                <a16:creationId xmlns:a16="http://schemas.microsoft.com/office/drawing/2014/main" id="{48F73C61-CC58-5608-28E5-03193BF9D701}"/>
              </a:ext>
            </a:extLst>
          </p:cNvPr>
          <p:cNvSpPr/>
          <p:nvPr/>
        </p:nvSpPr>
        <p:spPr>
          <a:xfrm flipV="1">
            <a:off x="1905261" y="272541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66" name="Freeform: Shape 6865">
            <a:extLst>
              <a:ext uri="{FF2B5EF4-FFF2-40B4-BE49-F238E27FC236}">
                <a16:creationId xmlns:a16="http://schemas.microsoft.com/office/drawing/2014/main" id="{D3659E6A-4C12-5E79-CB01-1D3963336CDE}"/>
              </a:ext>
            </a:extLst>
          </p:cNvPr>
          <p:cNvSpPr/>
          <p:nvPr/>
        </p:nvSpPr>
        <p:spPr>
          <a:xfrm flipV="1">
            <a:off x="1997123" y="272541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3" y="0"/>
                  <a:pt x="0" y="17368"/>
                  <a:pt x="0" y="38787"/>
                </a:cubicBezTo>
                <a:cubicBezTo>
                  <a:pt x="0" y="60207"/>
                  <a:pt x="16873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65" name="Freeform: Shape 6864">
            <a:extLst>
              <a:ext uri="{FF2B5EF4-FFF2-40B4-BE49-F238E27FC236}">
                <a16:creationId xmlns:a16="http://schemas.microsoft.com/office/drawing/2014/main" id="{6980C2C0-3084-9E06-A9DB-2E3ED81E9BE1}"/>
              </a:ext>
            </a:extLst>
          </p:cNvPr>
          <p:cNvSpPr/>
          <p:nvPr/>
        </p:nvSpPr>
        <p:spPr>
          <a:xfrm flipV="1">
            <a:off x="2088989" y="2725417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7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64" name="Freeform: Shape 6863">
            <a:extLst>
              <a:ext uri="{FF2B5EF4-FFF2-40B4-BE49-F238E27FC236}">
                <a16:creationId xmlns:a16="http://schemas.microsoft.com/office/drawing/2014/main" id="{0F2BBC3E-4A95-866F-5DDC-029D97F1555D}"/>
              </a:ext>
            </a:extLst>
          </p:cNvPr>
          <p:cNvSpPr/>
          <p:nvPr/>
        </p:nvSpPr>
        <p:spPr>
          <a:xfrm flipV="1">
            <a:off x="2180850" y="272541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63" name="Freeform: Shape 6862">
            <a:extLst>
              <a:ext uri="{FF2B5EF4-FFF2-40B4-BE49-F238E27FC236}">
                <a16:creationId xmlns:a16="http://schemas.microsoft.com/office/drawing/2014/main" id="{3AD8B2EE-641E-4C19-E5D1-73DCA73A1F32}"/>
              </a:ext>
            </a:extLst>
          </p:cNvPr>
          <p:cNvSpPr/>
          <p:nvPr/>
        </p:nvSpPr>
        <p:spPr>
          <a:xfrm flipV="1">
            <a:off x="2272712" y="272541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62" name="Freeform: Shape 6861">
            <a:extLst>
              <a:ext uri="{FF2B5EF4-FFF2-40B4-BE49-F238E27FC236}">
                <a16:creationId xmlns:a16="http://schemas.microsoft.com/office/drawing/2014/main" id="{D3067A56-5C60-0E09-0250-D412EDAF8A68}"/>
              </a:ext>
            </a:extLst>
          </p:cNvPr>
          <p:cNvSpPr/>
          <p:nvPr/>
        </p:nvSpPr>
        <p:spPr>
          <a:xfrm flipV="1">
            <a:off x="2364575" y="272541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61" name="Freeform: Shape 6860">
            <a:extLst>
              <a:ext uri="{FF2B5EF4-FFF2-40B4-BE49-F238E27FC236}">
                <a16:creationId xmlns:a16="http://schemas.microsoft.com/office/drawing/2014/main" id="{C29E5EB0-9E8C-6AC2-ECBF-2E8AF06C7BEA}"/>
              </a:ext>
            </a:extLst>
          </p:cNvPr>
          <p:cNvSpPr/>
          <p:nvPr/>
        </p:nvSpPr>
        <p:spPr>
          <a:xfrm flipV="1">
            <a:off x="2456440" y="2725417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7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60" name="Freeform: Shape 6859">
            <a:extLst>
              <a:ext uri="{FF2B5EF4-FFF2-40B4-BE49-F238E27FC236}">
                <a16:creationId xmlns:a16="http://schemas.microsoft.com/office/drawing/2014/main" id="{F0A92716-AA57-9B8E-583B-4F4DED365418}"/>
              </a:ext>
            </a:extLst>
          </p:cNvPr>
          <p:cNvSpPr/>
          <p:nvPr/>
        </p:nvSpPr>
        <p:spPr>
          <a:xfrm flipV="1">
            <a:off x="2548301" y="2725417"/>
            <a:ext cx="75357" cy="77574"/>
          </a:xfrm>
          <a:custGeom>
            <a:avLst/>
            <a:gdLst>
              <a:gd name="connsiteX0" fmla="*/ 37678 w 75357"/>
              <a:gd name="connsiteY0" fmla="*/ 77574 h 77574"/>
              <a:gd name="connsiteX1" fmla="*/ 75357 w 75357"/>
              <a:gd name="connsiteY1" fmla="*/ 38787 h 77574"/>
              <a:gd name="connsiteX2" fmla="*/ 37678 w 75357"/>
              <a:gd name="connsiteY2" fmla="*/ 0 h 77574"/>
              <a:gd name="connsiteX3" fmla="*/ 0 w 75357"/>
              <a:gd name="connsiteY3" fmla="*/ 38787 h 77574"/>
              <a:gd name="connsiteX4" fmla="*/ 37678 w 75357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4">
                <a:moveTo>
                  <a:pt x="37678" y="77574"/>
                </a:moveTo>
                <a:cubicBezTo>
                  <a:pt x="58485" y="77574"/>
                  <a:pt x="75357" y="60207"/>
                  <a:pt x="75357" y="38787"/>
                </a:cubicBezTo>
                <a:cubicBezTo>
                  <a:pt x="75357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59" name="Freeform: Shape 6858">
            <a:extLst>
              <a:ext uri="{FF2B5EF4-FFF2-40B4-BE49-F238E27FC236}">
                <a16:creationId xmlns:a16="http://schemas.microsoft.com/office/drawing/2014/main" id="{3DB2A578-A15E-6346-C144-E2286E768973}"/>
              </a:ext>
            </a:extLst>
          </p:cNvPr>
          <p:cNvSpPr/>
          <p:nvPr/>
        </p:nvSpPr>
        <p:spPr>
          <a:xfrm flipV="1">
            <a:off x="2640164" y="272541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58" name="Freeform: Shape 6857">
            <a:extLst>
              <a:ext uri="{FF2B5EF4-FFF2-40B4-BE49-F238E27FC236}">
                <a16:creationId xmlns:a16="http://schemas.microsoft.com/office/drawing/2014/main" id="{26F24126-C8A0-216C-689E-A2AAEFE58042}"/>
              </a:ext>
            </a:extLst>
          </p:cNvPr>
          <p:cNvSpPr/>
          <p:nvPr/>
        </p:nvSpPr>
        <p:spPr>
          <a:xfrm flipV="1">
            <a:off x="2732026" y="272541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57" name="Freeform: Shape 6856">
            <a:extLst>
              <a:ext uri="{FF2B5EF4-FFF2-40B4-BE49-F238E27FC236}">
                <a16:creationId xmlns:a16="http://schemas.microsoft.com/office/drawing/2014/main" id="{531148E9-D25A-AB13-38A1-9F4393C8BD2E}"/>
              </a:ext>
            </a:extLst>
          </p:cNvPr>
          <p:cNvSpPr/>
          <p:nvPr/>
        </p:nvSpPr>
        <p:spPr>
          <a:xfrm flipV="1">
            <a:off x="2823891" y="2725417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7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56" name="Freeform: Shape 6855">
            <a:extLst>
              <a:ext uri="{FF2B5EF4-FFF2-40B4-BE49-F238E27FC236}">
                <a16:creationId xmlns:a16="http://schemas.microsoft.com/office/drawing/2014/main" id="{0A5DBC54-2687-62C8-3A7B-DD736EBEF274}"/>
              </a:ext>
            </a:extLst>
          </p:cNvPr>
          <p:cNvSpPr/>
          <p:nvPr/>
        </p:nvSpPr>
        <p:spPr>
          <a:xfrm flipV="1">
            <a:off x="2915752" y="272541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55" name="Freeform: Shape 6854">
            <a:extLst>
              <a:ext uri="{FF2B5EF4-FFF2-40B4-BE49-F238E27FC236}">
                <a16:creationId xmlns:a16="http://schemas.microsoft.com/office/drawing/2014/main" id="{BB1284FC-2A98-45AF-8A5B-C6BA1092A021}"/>
              </a:ext>
            </a:extLst>
          </p:cNvPr>
          <p:cNvSpPr/>
          <p:nvPr/>
        </p:nvSpPr>
        <p:spPr>
          <a:xfrm flipV="1">
            <a:off x="3099477" y="272541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3" y="0"/>
                  <a:pt x="0" y="17368"/>
                  <a:pt x="0" y="38787"/>
                </a:cubicBezTo>
                <a:cubicBezTo>
                  <a:pt x="0" y="60207"/>
                  <a:pt x="16873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54" name="Freeform: Shape 6853">
            <a:extLst>
              <a:ext uri="{FF2B5EF4-FFF2-40B4-BE49-F238E27FC236}">
                <a16:creationId xmlns:a16="http://schemas.microsoft.com/office/drawing/2014/main" id="{40ABE7EB-0C5E-CBF7-4860-26CDBB105A72}"/>
              </a:ext>
            </a:extLst>
          </p:cNvPr>
          <p:cNvSpPr/>
          <p:nvPr/>
        </p:nvSpPr>
        <p:spPr>
          <a:xfrm flipV="1">
            <a:off x="3375066" y="272541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53" name="Freeform: Shape 6852">
            <a:extLst>
              <a:ext uri="{FF2B5EF4-FFF2-40B4-BE49-F238E27FC236}">
                <a16:creationId xmlns:a16="http://schemas.microsoft.com/office/drawing/2014/main" id="{33F28EB6-EB3D-93BE-4D01-522D88576269}"/>
              </a:ext>
            </a:extLst>
          </p:cNvPr>
          <p:cNvSpPr/>
          <p:nvPr/>
        </p:nvSpPr>
        <p:spPr>
          <a:xfrm flipV="1">
            <a:off x="3466929" y="272541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52" name="Freeform: Shape 6851">
            <a:extLst>
              <a:ext uri="{FF2B5EF4-FFF2-40B4-BE49-F238E27FC236}">
                <a16:creationId xmlns:a16="http://schemas.microsoft.com/office/drawing/2014/main" id="{90B811F0-D564-0349-0086-56A8CFD5070F}"/>
              </a:ext>
            </a:extLst>
          </p:cNvPr>
          <p:cNvSpPr/>
          <p:nvPr/>
        </p:nvSpPr>
        <p:spPr>
          <a:xfrm flipV="1">
            <a:off x="3742517" y="272541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51" name="Freeform: Shape 6850">
            <a:extLst>
              <a:ext uri="{FF2B5EF4-FFF2-40B4-BE49-F238E27FC236}">
                <a16:creationId xmlns:a16="http://schemas.microsoft.com/office/drawing/2014/main" id="{BFFB6E57-4241-B82A-5BF6-421B2FA95361}"/>
              </a:ext>
            </a:extLst>
          </p:cNvPr>
          <p:cNvSpPr/>
          <p:nvPr/>
        </p:nvSpPr>
        <p:spPr>
          <a:xfrm flipV="1">
            <a:off x="5763500" y="2725417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7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50" name="Freeform: Shape 6849">
            <a:extLst>
              <a:ext uri="{FF2B5EF4-FFF2-40B4-BE49-F238E27FC236}">
                <a16:creationId xmlns:a16="http://schemas.microsoft.com/office/drawing/2014/main" id="{018AF31B-E95A-C249-F19E-008CC3AB8DE3}"/>
              </a:ext>
            </a:extLst>
          </p:cNvPr>
          <p:cNvSpPr/>
          <p:nvPr/>
        </p:nvSpPr>
        <p:spPr>
          <a:xfrm flipV="1">
            <a:off x="5855361" y="272541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4" y="77574"/>
                  <a:pt x="75356" y="60207"/>
                  <a:pt x="75356" y="38787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49" name="Freeform: Shape 6848">
            <a:extLst>
              <a:ext uri="{FF2B5EF4-FFF2-40B4-BE49-F238E27FC236}">
                <a16:creationId xmlns:a16="http://schemas.microsoft.com/office/drawing/2014/main" id="{4B75D79A-83D9-A754-AA76-97B35C6F88AB}"/>
              </a:ext>
            </a:extLst>
          </p:cNvPr>
          <p:cNvSpPr/>
          <p:nvPr/>
        </p:nvSpPr>
        <p:spPr>
          <a:xfrm flipV="1">
            <a:off x="5947223" y="272541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48" name="Freeform: Shape 6847">
            <a:extLst>
              <a:ext uri="{FF2B5EF4-FFF2-40B4-BE49-F238E27FC236}">
                <a16:creationId xmlns:a16="http://schemas.microsoft.com/office/drawing/2014/main" id="{D64F08CA-8DFD-DF0F-74ED-1129A4C0B8E6}"/>
              </a:ext>
            </a:extLst>
          </p:cNvPr>
          <p:cNvSpPr/>
          <p:nvPr/>
        </p:nvSpPr>
        <p:spPr>
          <a:xfrm flipV="1">
            <a:off x="6039082" y="2725417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7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47" name="Freeform: Shape 6846">
            <a:extLst>
              <a:ext uri="{FF2B5EF4-FFF2-40B4-BE49-F238E27FC236}">
                <a16:creationId xmlns:a16="http://schemas.microsoft.com/office/drawing/2014/main" id="{EF8FE191-FC7E-505C-BD49-96E5D0FFEFB5}"/>
              </a:ext>
            </a:extLst>
          </p:cNvPr>
          <p:cNvSpPr/>
          <p:nvPr/>
        </p:nvSpPr>
        <p:spPr>
          <a:xfrm flipV="1">
            <a:off x="6130948" y="2725417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7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7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46" name="Freeform: Shape 6845">
            <a:extLst>
              <a:ext uri="{FF2B5EF4-FFF2-40B4-BE49-F238E27FC236}">
                <a16:creationId xmlns:a16="http://schemas.microsoft.com/office/drawing/2014/main" id="{BBFCB588-14DF-0E1E-58C1-DF9D9D252004}"/>
              </a:ext>
            </a:extLst>
          </p:cNvPr>
          <p:cNvSpPr/>
          <p:nvPr/>
        </p:nvSpPr>
        <p:spPr>
          <a:xfrm flipV="1">
            <a:off x="6314671" y="2725417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7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45" name="Freeform: Shape 6844">
            <a:extLst>
              <a:ext uri="{FF2B5EF4-FFF2-40B4-BE49-F238E27FC236}">
                <a16:creationId xmlns:a16="http://schemas.microsoft.com/office/drawing/2014/main" id="{430DE03D-A26B-677D-E63A-FBA0D26D8B24}"/>
              </a:ext>
            </a:extLst>
          </p:cNvPr>
          <p:cNvSpPr/>
          <p:nvPr/>
        </p:nvSpPr>
        <p:spPr>
          <a:xfrm flipV="1">
            <a:off x="6406534" y="2725417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7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44" name="Freeform: Shape 6843">
            <a:extLst>
              <a:ext uri="{FF2B5EF4-FFF2-40B4-BE49-F238E27FC236}">
                <a16:creationId xmlns:a16="http://schemas.microsoft.com/office/drawing/2014/main" id="{F28AF4EE-4DB1-6747-9E72-9C9195FBAC62}"/>
              </a:ext>
            </a:extLst>
          </p:cNvPr>
          <p:cNvSpPr/>
          <p:nvPr/>
        </p:nvSpPr>
        <p:spPr>
          <a:xfrm flipV="1">
            <a:off x="6498399" y="2725417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7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43" name="Freeform: Shape 6842">
            <a:extLst>
              <a:ext uri="{FF2B5EF4-FFF2-40B4-BE49-F238E27FC236}">
                <a16:creationId xmlns:a16="http://schemas.microsoft.com/office/drawing/2014/main" id="{C3CA0B28-CA36-1FD6-B403-319F323ADFD4}"/>
              </a:ext>
            </a:extLst>
          </p:cNvPr>
          <p:cNvSpPr/>
          <p:nvPr/>
        </p:nvSpPr>
        <p:spPr>
          <a:xfrm flipV="1">
            <a:off x="6590260" y="2725417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7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42" name="Freeform: Shape 6841">
            <a:extLst>
              <a:ext uri="{FF2B5EF4-FFF2-40B4-BE49-F238E27FC236}">
                <a16:creationId xmlns:a16="http://schemas.microsoft.com/office/drawing/2014/main" id="{94B67AF5-1913-34E7-DF4C-91174E5030DB}"/>
              </a:ext>
            </a:extLst>
          </p:cNvPr>
          <p:cNvSpPr/>
          <p:nvPr/>
        </p:nvSpPr>
        <p:spPr>
          <a:xfrm flipV="1">
            <a:off x="6865850" y="2725417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7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41" name="Freeform: Shape 6840">
            <a:extLst>
              <a:ext uri="{FF2B5EF4-FFF2-40B4-BE49-F238E27FC236}">
                <a16:creationId xmlns:a16="http://schemas.microsoft.com/office/drawing/2014/main" id="{E165B3A6-24CF-0862-1BBB-ABD89A33CA04}"/>
              </a:ext>
            </a:extLst>
          </p:cNvPr>
          <p:cNvSpPr/>
          <p:nvPr/>
        </p:nvSpPr>
        <p:spPr>
          <a:xfrm flipV="1">
            <a:off x="6957711" y="2725417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40" name="Freeform: Shape 6839">
            <a:extLst>
              <a:ext uri="{FF2B5EF4-FFF2-40B4-BE49-F238E27FC236}">
                <a16:creationId xmlns:a16="http://schemas.microsoft.com/office/drawing/2014/main" id="{48D3C953-1F3B-FC94-22D1-098779EA50A3}"/>
              </a:ext>
            </a:extLst>
          </p:cNvPr>
          <p:cNvSpPr/>
          <p:nvPr/>
        </p:nvSpPr>
        <p:spPr>
          <a:xfrm flipV="1">
            <a:off x="7049574" y="2725417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39" name="Freeform: Shape 6838">
            <a:extLst>
              <a:ext uri="{FF2B5EF4-FFF2-40B4-BE49-F238E27FC236}">
                <a16:creationId xmlns:a16="http://schemas.microsoft.com/office/drawing/2014/main" id="{C226EBB1-409B-6E5A-6565-610CC6B3BE4C}"/>
              </a:ext>
            </a:extLst>
          </p:cNvPr>
          <p:cNvSpPr/>
          <p:nvPr/>
        </p:nvSpPr>
        <p:spPr>
          <a:xfrm flipV="1">
            <a:off x="7141436" y="2725417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7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38" name="Freeform: Shape 6837">
            <a:extLst>
              <a:ext uri="{FF2B5EF4-FFF2-40B4-BE49-F238E27FC236}">
                <a16:creationId xmlns:a16="http://schemas.microsoft.com/office/drawing/2014/main" id="{8E8B832A-3AA2-23C2-51E8-467F8A1062CC}"/>
              </a:ext>
            </a:extLst>
          </p:cNvPr>
          <p:cNvSpPr/>
          <p:nvPr/>
        </p:nvSpPr>
        <p:spPr>
          <a:xfrm flipV="1">
            <a:off x="7417024" y="2725417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7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37" name="Freeform: Shape 6836">
            <a:extLst>
              <a:ext uri="{FF2B5EF4-FFF2-40B4-BE49-F238E27FC236}">
                <a16:creationId xmlns:a16="http://schemas.microsoft.com/office/drawing/2014/main" id="{56853510-0469-6B14-342F-02FC03777B41}"/>
              </a:ext>
            </a:extLst>
          </p:cNvPr>
          <p:cNvSpPr/>
          <p:nvPr/>
        </p:nvSpPr>
        <p:spPr>
          <a:xfrm flipV="1">
            <a:off x="7508887" y="2725417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7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36" name="Freeform: Shape 6835">
            <a:extLst>
              <a:ext uri="{FF2B5EF4-FFF2-40B4-BE49-F238E27FC236}">
                <a16:creationId xmlns:a16="http://schemas.microsoft.com/office/drawing/2014/main" id="{0E2A20D9-F0BA-ADE1-EECC-05975DCE4513}"/>
              </a:ext>
            </a:extLst>
          </p:cNvPr>
          <p:cNvSpPr/>
          <p:nvPr/>
        </p:nvSpPr>
        <p:spPr>
          <a:xfrm flipV="1">
            <a:off x="7600752" y="2725417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7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35" name="Freeform: Shape 6834">
            <a:extLst>
              <a:ext uri="{FF2B5EF4-FFF2-40B4-BE49-F238E27FC236}">
                <a16:creationId xmlns:a16="http://schemas.microsoft.com/office/drawing/2014/main" id="{DE7537F4-215A-DCFB-A579-6F82CEBC77A6}"/>
              </a:ext>
            </a:extLst>
          </p:cNvPr>
          <p:cNvSpPr/>
          <p:nvPr/>
        </p:nvSpPr>
        <p:spPr>
          <a:xfrm flipV="1">
            <a:off x="7784476" y="2725417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34" name="Freeform: Shape 6833">
            <a:extLst>
              <a:ext uri="{FF2B5EF4-FFF2-40B4-BE49-F238E27FC236}">
                <a16:creationId xmlns:a16="http://schemas.microsoft.com/office/drawing/2014/main" id="{947FB579-F979-1D95-A9A1-A5ABED01EE8A}"/>
              </a:ext>
            </a:extLst>
          </p:cNvPr>
          <p:cNvSpPr/>
          <p:nvPr/>
        </p:nvSpPr>
        <p:spPr>
          <a:xfrm flipV="1">
            <a:off x="7876338" y="2725417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7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33" name="Freeform: Shape 6832">
            <a:extLst>
              <a:ext uri="{FF2B5EF4-FFF2-40B4-BE49-F238E27FC236}">
                <a16:creationId xmlns:a16="http://schemas.microsoft.com/office/drawing/2014/main" id="{40716A6C-128A-D4BC-9663-CCC758F25C54}"/>
              </a:ext>
            </a:extLst>
          </p:cNvPr>
          <p:cNvSpPr/>
          <p:nvPr/>
        </p:nvSpPr>
        <p:spPr>
          <a:xfrm flipV="1">
            <a:off x="7968203" y="2725417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7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32" name="Freeform: Shape 6831">
            <a:extLst>
              <a:ext uri="{FF2B5EF4-FFF2-40B4-BE49-F238E27FC236}">
                <a16:creationId xmlns:a16="http://schemas.microsoft.com/office/drawing/2014/main" id="{037ED82C-2A99-8E42-B8CF-59DD08E9AE72}"/>
              </a:ext>
            </a:extLst>
          </p:cNvPr>
          <p:cNvSpPr/>
          <p:nvPr/>
        </p:nvSpPr>
        <p:spPr>
          <a:xfrm flipV="1">
            <a:off x="8060064" y="2725417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31" name="Freeform: Shape 6830">
            <a:extLst>
              <a:ext uri="{FF2B5EF4-FFF2-40B4-BE49-F238E27FC236}">
                <a16:creationId xmlns:a16="http://schemas.microsoft.com/office/drawing/2014/main" id="{6C688B45-8334-EE8F-BEB1-1EDAC71207C5}"/>
              </a:ext>
            </a:extLst>
          </p:cNvPr>
          <p:cNvSpPr/>
          <p:nvPr/>
        </p:nvSpPr>
        <p:spPr>
          <a:xfrm flipV="1">
            <a:off x="8151926" y="2725417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30" name="Freeform: Shape 6829">
            <a:extLst>
              <a:ext uri="{FF2B5EF4-FFF2-40B4-BE49-F238E27FC236}">
                <a16:creationId xmlns:a16="http://schemas.microsoft.com/office/drawing/2014/main" id="{8F111CAD-94AA-3CCA-5812-2D7B5A91DDF9}"/>
              </a:ext>
            </a:extLst>
          </p:cNvPr>
          <p:cNvSpPr/>
          <p:nvPr/>
        </p:nvSpPr>
        <p:spPr>
          <a:xfrm flipV="1">
            <a:off x="8243789" y="2725417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7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29" name="Freeform: Shape 6828">
            <a:extLst>
              <a:ext uri="{FF2B5EF4-FFF2-40B4-BE49-F238E27FC236}">
                <a16:creationId xmlns:a16="http://schemas.microsoft.com/office/drawing/2014/main" id="{33C65190-19B0-1C89-72C5-BB6460C25566}"/>
              </a:ext>
            </a:extLst>
          </p:cNvPr>
          <p:cNvSpPr/>
          <p:nvPr/>
        </p:nvSpPr>
        <p:spPr>
          <a:xfrm flipV="1">
            <a:off x="8335654" y="2725417"/>
            <a:ext cx="75354" cy="77574"/>
          </a:xfrm>
          <a:custGeom>
            <a:avLst/>
            <a:gdLst>
              <a:gd name="connsiteX0" fmla="*/ 37684 w 75354"/>
              <a:gd name="connsiteY0" fmla="*/ 77574 h 77574"/>
              <a:gd name="connsiteX1" fmla="*/ 75354 w 75354"/>
              <a:gd name="connsiteY1" fmla="*/ 38787 h 77574"/>
              <a:gd name="connsiteX2" fmla="*/ 37684 w 75354"/>
              <a:gd name="connsiteY2" fmla="*/ 0 h 77574"/>
              <a:gd name="connsiteX3" fmla="*/ 0 w 75354"/>
              <a:gd name="connsiteY3" fmla="*/ 38787 h 77574"/>
              <a:gd name="connsiteX4" fmla="*/ 37684 w 75354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4" h="77574">
                <a:moveTo>
                  <a:pt x="37684" y="77574"/>
                </a:moveTo>
                <a:cubicBezTo>
                  <a:pt x="58491" y="77574"/>
                  <a:pt x="75354" y="60207"/>
                  <a:pt x="75354" y="38787"/>
                </a:cubicBezTo>
                <a:cubicBezTo>
                  <a:pt x="75354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7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28" name="Freeform: Shape 6827">
            <a:extLst>
              <a:ext uri="{FF2B5EF4-FFF2-40B4-BE49-F238E27FC236}">
                <a16:creationId xmlns:a16="http://schemas.microsoft.com/office/drawing/2014/main" id="{DA0282E8-2FD9-041B-F008-7BDEDCC045CA}"/>
              </a:ext>
            </a:extLst>
          </p:cNvPr>
          <p:cNvSpPr/>
          <p:nvPr/>
        </p:nvSpPr>
        <p:spPr>
          <a:xfrm flipV="1">
            <a:off x="8427515" y="2725417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27" name="Freeform: Shape 6826">
            <a:extLst>
              <a:ext uri="{FF2B5EF4-FFF2-40B4-BE49-F238E27FC236}">
                <a16:creationId xmlns:a16="http://schemas.microsoft.com/office/drawing/2014/main" id="{C75C11AA-A9E8-8894-5FE4-CAD40D3891A8}"/>
              </a:ext>
            </a:extLst>
          </p:cNvPr>
          <p:cNvSpPr/>
          <p:nvPr/>
        </p:nvSpPr>
        <p:spPr>
          <a:xfrm flipV="1">
            <a:off x="8519377" y="2725417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26" name="Freeform: Shape 6825">
            <a:extLst>
              <a:ext uri="{FF2B5EF4-FFF2-40B4-BE49-F238E27FC236}">
                <a16:creationId xmlns:a16="http://schemas.microsoft.com/office/drawing/2014/main" id="{5C021869-D3DD-5EC1-2704-22DD1F3B6AF0}"/>
              </a:ext>
            </a:extLst>
          </p:cNvPr>
          <p:cNvSpPr/>
          <p:nvPr/>
        </p:nvSpPr>
        <p:spPr>
          <a:xfrm flipV="1">
            <a:off x="8611240" y="2725417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7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25" name="Freeform: Shape 6824">
            <a:extLst>
              <a:ext uri="{FF2B5EF4-FFF2-40B4-BE49-F238E27FC236}">
                <a16:creationId xmlns:a16="http://schemas.microsoft.com/office/drawing/2014/main" id="{E3D5C10D-4B20-E5C0-F185-76E41D07373C}"/>
              </a:ext>
            </a:extLst>
          </p:cNvPr>
          <p:cNvSpPr/>
          <p:nvPr/>
        </p:nvSpPr>
        <p:spPr>
          <a:xfrm flipV="1">
            <a:off x="8703106" y="2725417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7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7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24" name="Freeform: Shape 6823">
            <a:extLst>
              <a:ext uri="{FF2B5EF4-FFF2-40B4-BE49-F238E27FC236}">
                <a16:creationId xmlns:a16="http://schemas.microsoft.com/office/drawing/2014/main" id="{A711BF8C-5604-EEC5-E2E7-002A3FDCA20E}"/>
              </a:ext>
            </a:extLst>
          </p:cNvPr>
          <p:cNvSpPr/>
          <p:nvPr/>
        </p:nvSpPr>
        <p:spPr>
          <a:xfrm flipV="1">
            <a:off x="8794966" y="2725417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23" name="Freeform: Shape 6822">
            <a:extLst>
              <a:ext uri="{FF2B5EF4-FFF2-40B4-BE49-F238E27FC236}">
                <a16:creationId xmlns:a16="http://schemas.microsoft.com/office/drawing/2014/main" id="{00E1255D-515D-451B-8F2F-0CAE8C8B9377}"/>
              </a:ext>
            </a:extLst>
          </p:cNvPr>
          <p:cNvSpPr/>
          <p:nvPr/>
        </p:nvSpPr>
        <p:spPr>
          <a:xfrm flipV="1">
            <a:off x="8886828" y="2725417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7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22" name="Freeform: Shape 6821">
            <a:extLst>
              <a:ext uri="{FF2B5EF4-FFF2-40B4-BE49-F238E27FC236}">
                <a16:creationId xmlns:a16="http://schemas.microsoft.com/office/drawing/2014/main" id="{073CE3AC-6067-30F8-6F85-0B306358FFD5}"/>
              </a:ext>
            </a:extLst>
          </p:cNvPr>
          <p:cNvSpPr/>
          <p:nvPr/>
        </p:nvSpPr>
        <p:spPr>
          <a:xfrm flipV="1">
            <a:off x="8978692" y="2725417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7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21" name="Freeform: Shape 6820">
            <a:extLst>
              <a:ext uri="{FF2B5EF4-FFF2-40B4-BE49-F238E27FC236}">
                <a16:creationId xmlns:a16="http://schemas.microsoft.com/office/drawing/2014/main" id="{23C9CBC8-C00A-D983-D58D-B5BE7E5CBDD7}"/>
              </a:ext>
            </a:extLst>
          </p:cNvPr>
          <p:cNvSpPr/>
          <p:nvPr/>
        </p:nvSpPr>
        <p:spPr>
          <a:xfrm flipV="1">
            <a:off x="9070557" y="2725417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1" y="77574"/>
                  <a:pt x="75355" y="60207"/>
                  <a:pt x="75355" y="38787"/>
                </a:cubicBezTo>
                <a:cubicBezTo>
                  <a:pt x="75355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20" name="Freeform: Shape 6819">
            <a:extLst>
              <a:ext uri="{FF2B5EF4-FFF2-40B4-BE49-F238E27FC236}">
                <a16:creationId xmlns:a16="http://schemas.microsoft.com/office/drawing/2014/main" id="{EF3D5C3C-CEDF-A92F-02CF-445068AF133B}"/>
              </a:ext>
            </a:extLst>
          </p:cNvPr>
          <p:cNvSpPr/>
          <p:nvPr/>
        </p:nvSpPr>
        <p:spPr>
          <a:xfrm flipV="1">
            <a:off x="9162417" y="2725417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7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19" name="Freeform: Shape 6818">
            <a:extLst>
              <a:ext uri="{FF2B5EF4-FFF2-40B4-BE49-F238E27FC236}">
                <a16:creationId xmlns:a16="http://schemas.microsoft.com/office/drawing/2014/main" id="{50E4B3A1-A8C6-AC5A-1BA0-44221B1BB455}"/>
              </a:ext>
            </a:extLst>
          </p:cNvPr>
          <p:cNvSpPr/>
          <p:nvPr/>
        </p:nvSpPr>
        <p:spPr>
          <a:xfrm flipV="1">
            <a:off x="9254279" y="2725417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18" name="Freeform: Shape 6817">
            <a:extLst>
              <a:ext uri="{FF2B5EF4-FFF2-40B4-BE49-F238E27FC236}">
                <a16:creationId xmlns:a16="http://schemas.microsoft.com/office/drawing/2014/main" id="{84A0B0BB-B1C3-9D8B-0460-715AD530D570}"/>
              </a:ext>
            </a:extLst>
          </p:cNvPr>
          <p:cNvSpPr/>
          <p:nvPr/>
        </p:nvSpPr>
        <p:spPr>
          <a:xfrm flipV="1">
            <a:off x="9346142" y="2725417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7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17" name="Freeform: Shape 6816">
            <a:extLst>
              <a:ext uri="{FF2B5EF4-FFF2-40B4-BE49-F238E27FC236}">
                <a16:creationId xmlns:a16="http://schemas.microsoft.com/office/drawing/2014/main" id="{A677CF86-1535-C9AE-E026-E335C321A36B}"/>
              </a:ext>
            </a:extLst>
          </p:cNvPr>
          <p:cNvSpPr/>
          <p:nvPr/>
        </p:nvSpPr>
        <p:spPr>
          <a:xfrm flipV="1">
            <a:off x="9438007" y="2725417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7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16" name="Freeform: Shape 6815">
            <a:extLst>
              <a:ext uri="{FF2B5EF4-FFF2-40B4-BE49-F238E27FC236}">
                <a16:creationId xmlns:a16="http://schemas.microsoft.com/office/drawing/2014/main" id="{9945DF19-07E7-AA21-086A-DD2A09D9C71D}"/>
              </a:ext>
            </a:extLst>
          </p:cNvPr>
          <p:cNvSpPr/>
          <p:nvPr/>
        </p:nvSpPr>
        <p:spPr>
          <a:xfrm flipV="1">
            <a:off x="9529868" y="2725417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15" name="Freeform: Shape 6814">
            <a:extLst>
              <a:ext uri="{FF2B5EF4-FFF2-40B4-BE49-F238E27FC236}">
                <a16:creationId xmlns:a16="http://schemas.microsoft.com/office/drawing/2014/main" id="{BDF67A5E-10EE-D123-62E8-2A87AC96ADCF}"/>
              </a:ext>
            </a:extLst>
          </p:cNvPr>
          <p:cNvSpPr/>
          <p:nvPr/>
        </p:nvSpPr>
        <p:spPr>
          <a:xfrm flipV="1">
            <a:off x="9621730" y="2725417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14" name="Freeform: Shape 6813">
            <a:extLst>
              <a:ext uri="{FF2B5EF4-FFF2-40B4-BE49-F238E27FC236}">
                <a16:creationId xmlns:a16="http://schemas.microsoft.com/office/drawing/2014/main" id="{2DD32627-40B0-563D-346A-C9B05BA99AE4}"/>
              </a:ext>
            </a:extLst>
          </p:cNvPr>
          <p:cNvSpPr/>
          <p:nvPr/>
        </p:nvSpPr>
        <p:spPr>
          <a:xfrm flipV="1">
            <a:off x="9713592" y="2725417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7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13" name="Freeform: Shape 6812">
            <a:extLst>
              <a:ext uri="{FF2B5EF4-FFF2-40B4-BE49-F238E27FC236}">
                <a16:creationId xmlns:a16="http://schemas.microsoft.com/office/drawing/2014/main" id="{88C74E4A-8394-EB78-E294-0026CF734D62}"/>
              </a:ext>
            </a:extLst>
          </p:cNvPr>
          <p:cNvSpPr/>
          <p:nvPr/>
        </p:nvSpPr>
        <p:spPr>
          <a:xfrm flipV="1">
            <a:off x="9805459" y="2725417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7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7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12" name="Freeform: Shape 6811">
            <a:extLst>
              <a:ext uri="{FF2B5EF4-FFF2-40B4-BE49-F238E27FC236}">
                <a16:creationId xmlns:a16="http://schemas.microsoft.com/office/drawing/2014/main" id="{3BA3B89D-4D35-BEFA-B1D5-0AEAF688645D}"/>
              </a:ext>
            </a:extLst>
          </p:cNvPr>
          <p:cNvSpPr/>
          <p:nvPr/>
        </p:nvSpPr>
        <p:spPr>
          <a:xfrm flipV="1">
            <a:off x="9897319" y="2725417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11" name="Freeform: Shape 6810">
            <a:extLst>
              <a:ext uri="{FF2B5EF4-FFF2-40B4-BE49-F238E27FC236}">
                <a16:creationId xmlns:a16="http://schemas.microsoft.com/office/drawing/2014/main" id="{FC73640B-51A1-144A-1D3B-6A6739150937}"/>
              </a:ext>
            </a:extLst>
          </p:cNvPr>
          <p:cNvSpPr/>
          <p:nvPr/>
        </p:nvSpPr>
        <p:spPr>
          <a:xfrm flipV="1">
            <a:off x="10356633" y="2725417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10" name="Freeform: Shape 6809">
            <a:extLst>
              <a:ext uri="{FF2B5EF4-FFF2-40B4-BE49-F238E27FC236}">
                <a16:creationId xmlns:a16="http://schemas.microsoft.com/office/drawing/2014/main" id="{843365D3-CF04-12B5-B336-E9FE78880877}"/>
              </a:ext>
            </a:extLst>
          </p:cNvPr>
          <p:cNvSpPr/>
          <p:nvPr/>
        </p:nvSpPr>
        <p:spPr>
          <a:xfrm flipV="1">
            <a:off x="1721537" y="2819948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09" name="Freeform: Shape 6808">
            <a:extLst>
              <a:ext uri="{FF2B5EF4-FFF2-40B4-BE49-F238E27FC236}">
                <a16:creationId xmlns:a16="http://schemas.microsoft.com/office/drawing/2014/main" id="{43CA9399-71C1-5A63-4525-DD59489FDCFE}"/>
              </a:ext>
            </a:extLst>
          </p:cNvPr>
          <p:cNvSpPr/>
          <p:nvPr/>
        </p:nvSpPr>
        <p:spPr>
          <a:xfrm flipV="1">
            <a:off x="1813399" y="2819948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08" name="Freeform: Shape 6807">
            <a:extLst>
              <a:ext uri="{FF2B5EF4-FFF2-40B4-BE49-F238E27FC236}">
                <a16:creationId xmlns:a16="http://schemas.microsoft.com/office/drawing/2014/main" id="{9CE7C021-0BF7-44D2-86E1-9E89FCA4F44C}"/>
              </a:ext>
            </a:extLst>
          </p:cNvPr>
          <p:cNvSpPr/>
          <p:nvPr/>
        </p:nvSpPr>
        <p:spPr>
          <a:xfrm flipV="1">
            <a:off x="1905261" y="2819948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07" name="Freeform: Shape 6806">
            <a:extLst>
              <a:ext uri="{FF2B5EF4-FFF2-40B4-BE49-F238E27FC236}">
                <a16:creationId xmlns:a16="http://schemas.microsoft.com/office/drawing/2014/main" id="{8562B681-1114-DBB1-E4AC-79ECD3EC5A3C}"/>
              </a:ext>
            </a:extLst>
          </p:cNvPr>
          <p:cNvSpPr/>
          <p:nvPr/>
        </p:nvSpPr>
        <p:spPr>
          <a:xfrm flipV="1">
            <a:off x="1997123" y="2819948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3" y="0"/>
                  <a:pt x="0" y="17368"/>
                  <a:pt x="0" y="38787"/>
                </a:cubicBezTo>
                <a:cubicBezTo>
                  <a:pt x="0" y="60206"/>
                  <a:pt x="16873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06" name="Freeform: Shape 6805">
            <a:extLst>
              <a:ext uri="{FF2B5EF4-FFF2-40B4-BE49-F238E27FC236}">
                <a16:creationId xmlns:a16="http://schemas.microsoft.com/office/drawing/2014/main" id="{2ED09FAB-2E99-C044-8CE1-5B4709A050DB}"/>
              </a:ext>
            </a:extLst>
          </p:cNvPr>
          <p:cNvSpPr/>
          <p:nvPr/>
        </p:nvSpPr>
        <p:spPr>
          <a:xfrm flipV="1">
            <a:off x="2088989" y="2819948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05" name="Freeform: Shape 6804">
            <a:extLst>
              <a:ext uri="{FF2B5EF4-FFF2-40B4-BE49-F238E27FC236}">
                <a16:creationId xmlns:a16="http://schemas.microsoft.com/office/drawing/2014/main" id="{3A5C4829-5D29-DB1A-16C6-F20FC7AD5872}"/>
              </a:ext>
            </a:extLst>
          </p:cNvPr>
          <p:cNvSpPr/>
          <p:nvPr/>
        </p:nvSpPr>
        <p:spPr>
          <a:xfrm flipV="1">
            <a:off x="2180850" y="2819948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04" name="Freeform: Shape 6803">
            <a:extLst>
              <a:ext uri="{FF2B5EF4-FFF2-40B4-BE49-F238E27FC236}">
                <a16:creationId xmlns:a16="http://schemas.microsoft.com/office/drawing/2014/main" id="{62723CE9-FBB4-CC5B-686F-AA85CA8CA5DE}"/>
              </a:ext>
            </a:extLst>
          </p:cNvPr>
          <p:cNvSpPr/>
          <p:nvPr/>
        </p:nvSpPr>
        <p:spPr>
          <a:xfrm flipV="1">
            <a:off x="2272712" y="2819948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03" name="Freeform: Shape 6802">
            <a:extLst>
              <a:ext uri="{FF2B5EF4-FFF2-40B4-BE49-F238E27FC236}">
                <a16:creationId xmlns:a16="http://schemas.microsoft.com/office/drawing/2014/main" id="{9DDF450B-5BA5-0C33-E6D0-E7B9A02ECACD}"/>
              </a:ext>
            </a:extLst>
          </p:cNvPr>
          <p:cNvSpPr/>
          <p:nvPr/>
        </p:nvSpPr>
        <p:spPr>
          <a:xfrm flipV="1">
            <a:off x="2364575" y="2819948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02" name="Freeform: Shape 6801">
            <a:extLst>
              <a:ext uri="{FF2B5EF4-FFF2-40B4-BE49-F238E27FC236}">
                <a16:creationId xmlns:a16="http://schemas.microsoft.com/office/drawing/2014/main" id="{5EE94325-35B5-3FCB-00FB-CC24E792A73B}"/>
              </a:ext>
            </a:extLst>
          </p:cNvPr>
          <p:cNvSpPr/>
          <p:nvPr/>
        </p:nvSpPr>
        <p:spPr>
          <a:xfrm flipV="1">
            <a:off x="2456440" y="2819948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01" name="Freeform: Shape 6800">
            <a:extLst>
              <a:ext uri="{FF2B5EF4-FFF2-40B4-BE49-F238E27FC236}">
                <a16:creationId xmlns:a16="http://schemas.microsoft.com/office/drawing/2014/main" id="{A5120ECA-C600-88E3-05CB-F1F8FCAC97B5}"/>
              </a:ext>
            </a:extLst>
          </p:cNvPr>
          <p:cNvSpPr/>
          <p:nvPr/>
        </p:nvSpPr>
        <p:spPr>
          <a:xfrm flipV="1">
            <a:off x="2548301" y="2819948"/>
            <a:ext cx="75357" cy="77574"/>
          </a:xfrm>
          <a:custGeom>
            <a:avLst/>
            <a:gdLst>
              <a:gd name="connsiteX0" fmla="*/ 37678 w 75357"/>
              <a:gd name="connsiteY0" fmla="*/ 77574 h 77574"/>
              <a:gd name="connsiteX1" fmla="*/ 75357 w 75357"/>
              <a:gd name="connsiteY1" fmla="*/ 38787 h 77574"/>
              <a:gd name="connsiteX2" fmla="*/ 37678 w 75357"/>
              <a:gd name="connsiteY2" fmla="*/ 0 h 77574"/>
              <a:gd name="connsiteX3" fmla="*/ 0 w 75357"/>
              <a:gd name="connsiteY3" fmla="*/ 38787 h 77574"/>
              <a:gd name="connsiteX4" fmla="*/ 37678 w 75357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4">
                <a:moveTo>
                  <a:pt x="37678" y="77574"/>
                </a:moveTo>
                <a:cubicBezTo>
                  <a:pt x="58485" y="77574"/>
                  <a:pt x="75357" y="60206"/>
                  <a:pt x="75357" y="38787"/>
                </a:cubicBezTo>
                <a:cubicBezTo>
                  <a:pt x="75357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800" name="Freeform: Shape 6799">
            <a:extLst>
              <a:ext uri="{FF2B5EF4-FFF2-40B4-BE49-F238E27FC236}">
                <a16:creationId xmlns:a16="http://schemas.microsoft.com/office/drawing/2014/main" id="{B0E14F39-A202-DFA5-AC3F-97BA11BECC4A}"/>
              </a:ext>
            </a:extLst>
          </p:cNvPr>
          <p:cNvSpPr/>
          <p:nvPr/>
        </p:nvSpPr>
        <p:spPr>
          <a:xfrm flipV="1">
            <a:off x="2640164" y="2819948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99" name="Freeform: Shape 6798">
            <a:extLst>
              <a:ext uri="{FF2B5EF4-FFF2-40B4-BE49-F238E27FC236}">
                <a16:creationId xmlns:a16="http://schemas.microsoft.com/office/drawing/2014/main" id="{018BC4CF-BBF9-5699-8353-8F66A2B04371}"/>
              </a:ext>
            </a:extLst>
          </p:cNvPr>
          <p:cNvSpPr/>
          <p:nvPr/>
        </p:nvSpPr>
        <p:spPr>
          <a:xfrm flipV="1">
            <a:off x="2732026" y="2819948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98" name="Freeform: Shape 6797">
            <a:extLst>
              <a:ext uri="{FF2B5EF4-FFF2-40B4-BE49-F238E27FC236}">
                <a16:creationId xmlns:a16="http://schemas.microsoft.com/office/drawing/2014/main" id="{FCCCA64D-ED4F-70C0-9105-9A686C62249F}"/>
              </a:ext>
            </a:extLst>
          </p:cNvPr>
          <p:cNvSpPr/>
          <p:nvPr/>
        </p:nvSpPr>
        <p:spPr>
          <a:xfrm flipV="1">
            <a:off x="2823891" y="2819948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97" name="Freeform: Shape 6796">
            <a:extLst>
              <a:ext uri="{FF2B5EF4-FFF2-40B4-BE49-F238E27FC236}">
                <a16:creationId xmlns:a16="http://schemas.microsoft.com/office/drawing/2014/main" id="{A5786119-F9DB-F9A3-325D-E70CF0A9079E}"/>
              </a:ext>
            </a:extLst>
          </p:cNvPr>
          <p:cNvSpPr/>
          <p:nvPr/>
        </p:nvSpPr>
        <p:spPr>
          <a:xfrm flipV="1">
            <a:off x="2915752" y="2819948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96" name="Freeform: Shape 6795">
            <a:extLst>
              <a:ext uri="{FF2B5EF4-FFF2-40B4-BE49-F238E27FC236}">
                <a16:creationId xmlns:a16="http://schemas.microsoft.com/office/drawing/2014/main" id="{A9AD7925-DF97-BC3A-5AB8-6423E55859A3}"/>
              </a:ext>
            </a:extLst>
          </p:cNvPr>
          <p:cNvSpPr/>
          <p:nvPr/>
        </p:nvSpPr>
        <p:spPr>
          <a:xfrm flipV="1">
            <a:off x="3007615" y="2819948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95" name="Freeform: Shape 6794">
            <a:extLst>
              <a:ext uri="{FF2B5EF4-FFF2-40B4-BE49-F238E27FC236}">
                <a16:creationId xmlns:a16="http://schemas.microsoft.com/office/drawing/2014/main" id="{BE9F9902-D61A-ABF6-CC9F-F2CECAFFA2E8}"/>
              </a:ext>
            </a:extLst>
          </p:cNvPr>
          <p:cNvSpPr/>
          <p:nvPr/>
        </p:nvSpPr>
        <p:spPr>
          <a:xfrm flipV="1">
            <a:off x="3191343" y="2819948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94" name="Freeform: Shape 6793">
            <a:extLst>
              <a:ext uri="{FF2B5EF4-FFF2-40B4-BE49-F238E27FC236}">
                <a16:creationId xmlns:a16="http://schemas.microsoft.com/office/drawing/2014/main" id="{6BD69AF5-C77D-0112-FFDF-A7659945C51A}"/>
              </a:ext>
            </a:extLst>
          </p:cNvPr>
          <p:cNvSpPr/>
          <p:nvPr/>
        </p:nvSpPr>
        <p:spPr>
          <a:xfrm flipV="1">
            <a:off x="3283203" y="2819948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93" name="Freeform: Shape 6792">
            <a:extLst>
              <a:ext uri="{FF2B5EF4-FFF2-40B4-BE49-F238E27FC236}">
                <a16:creationId xmlns:a16="http://schemas.microsoft.com/office/drawing/2014/main" id="{779338BC-9997-25D4-102B-B13367E8D654}"/>
              </a:ext>
            </a:extLst>
          </p:cNvPr>
          <p:cNvSpPr/>
          <p:nvPr/>
        </p:nvSpPr>
        <p:spPr>
          <a:xfrm flipV="1">
            <a:off x="3375066" y="2819948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92" name="Freeform: Shape 6791">
            <a:extLst>
              <a:ext uri="{FF2B5EF4-FFF2-40B4-BE49-F238E27FC236}">
                <a16:creationId xmlns:a16="http://schemas.microsoft.com/office/drawing/2014/main" id="{D69803DF-C6BE-132E-3200-3402A422888E}"/>
              </a:ext>
            </a:extLst>
          </p:cNvPr>
          <p:cNvSpPr/>
          <p:nvPr/>
        </p:nvSpPr>
        <p:spPr>
          <a:xfrm flipV="1">
            <a:off x="5579772" y="2819948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4" y="77574"/>
                  <a:pt x="75356" y="60206"/>
                  <a:pt x="75356" y="38787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91" name="Freeform: Shape 6790">
            <a:extLst>
              <a:ext uri="{FF2B5EF4-FFF2-40B4-BE49-F238E27FC236}">
                <a16:creationId xmlns:a16="http://schemas.microsoft.com/office/drawing/2014/main" id="{84CDF058-1336-3AC4-431A-0D98F494A1DA}"/>
              </a:ext>
            </a:extLst>
          </p:cNvPr>
          <p:cNvSpPr/>
          <p:nvPr/>
        </p:nvSpPr>
        <p:spPr>
          <a:xfrm flipV="1">
            <a:off x="5671634" y="2819948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90" name="Freeform: Shape 6789">
            <a:extLst>
              <a:ext uri="{FF2B5EF4-FFF2-40B4-BE49-F238E27FC236}">
                <a16:creationId xmlns:a16="http://schemas.microsoft.com/office/drawing/2014/main" id="{20C7E2FA-4634-CB38-F7F3-53010BE32BC1}"/>
              </a:ext>
            </a:extLst>
          </p:cNvPr>
          <p:cNvSpPr/>
          <p:nvPr/>
        </p:nvSpPr>
        <p:spPr>
          <a:xfrm flipV="1">
            <a:off x="5763500" y="2819948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89" name="Freeform: Shape 6788">
            <a:extLst>
              <a:ext uri="{FF2B5EF4-FFF2-40B4-BE49-F238E27FC236}">
                <a16:creationId xmlns:a16="http://schemas.microsoft.com/office/drawing/2014/main" id="{D0079CF6-2A94-2A7C-A2F3-89ED80C0748E}"/>
              </a:ext>
            </a:extLst>
          </p:cNvPr>
          <p:cNvSpPr/>
          <p:nvPr/>
        </p:nvSpPr>
        <p:spPr>
          <a:xfrm flipV="1">
            <a:off x="5947223" y="2819948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88" name="Freeform: Shape 6787">
            <a:extLst>
              <a:ext uri="{FF2B5EF4-FFF2-40B4-BE49-F238E27FC236}">
                <a16:creationId xmlns:a16="http://schemas.microsoft.com/office/drawing/2014/main" id="{DDEAB0B5-C84A-BAB1-998A-FD4B35B7C4B5}"/>
              </a:ext>
            </a:extLst>
          </p:cNvPr>
          <p:cNvSpPr/>
          <p:nvPr/>
        </p:nvSpPr>
        <p:spPr>
          <a:xfrm flipV="1">
            <a:off x="6130948" y="2819948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87" name="Freeform: Shape 6786">
            <a:extLst>
              <a:ext uri="{FF2B5EF4-FFF2-40B4-BE49-F238E27FC236}">
                <a16:creationId xmlns:a16="http://schemas.microsoft.com/office/drawing/2014/main" id="{640632DA-AD93-7B67-BE6D-9C975485E807}"/>
              </a:ext>
            </a:extLst>
          </p:cNvPr>
          <p:cNvSpPr/>
          <p:nvPr/>
        </p:nvSpPr>
        <p:spPr>
          <a:xfrm flipV="1">
            <a:off x="6406534" y="2819948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86" name="Freeform: Shape 6785">
            <a:extLst>
              <a:ext uri="{FF2B5EF4-FFF2-40B4-BE49-F238E27FC236}">
                <a16:creationId xmlns:a16="http://schemas.microsoft.com/office/drawing/2014/main" id="{CD15C44A-B479-972B-CC30-54909BD38CEA}"/>
              </a:ext>
            </a:extLst>
          </p:cNvPr>
          <p:cNvSpPr/>
          <p:nvPr/>
        </p:nvSpPr>
        <p:spPr>
          <a:xfrm flipV="1">
            <a:off x="6498399" y="2819948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85" name="Freeform: Shape 6784">
            <a:extLst>
              <a:ext uri="{FF2B5EF4-FFF2-40B4-BE49-F238E27FC236}">
                <a16:creationId xmlns:a16="http://schemas.microsoft.com/office/drawing/2014/main" id="{018F83AC-2E9F-090D-5F7B-19446E4BB37F}"/>
              </a:ext>
            </a:extLst>
          </p:cNvPr>
          <p:cNvSpPr/>
          <p:nvPr/>
        </p:nvSpPr>
        <p:spPr>
          <a:xfrm flipV="1">
            <a:off x="6590260" y="2819948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84" name="Freeform: Shape 6783">
            <a:extLst>
              <a:ext uri="{FF2B5EF4-FFF2-40B4-BE49-F238E27FC236}">
                <a16:creationId xmlns:a16="http://schemas.microsoft.com/office/drawing/2014/main" id="{AA511D44-B1C8-FBEF-7A92-2BE9E8AE9FDD}"/>
              </a:ext>
            </a:extLst>
          </p:cNvPr>
          <p:cNvSpPr/>
          <p:nvPr/>
        </p:nvSpPr>
        <p:spPr>
          <a:xfrm flipV="1">
            <a:off x="7141436" y="2819948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83" name="Freeform: Shape 6782">
            <a:extLst>
              <a:ext uri="{FF2B5EF4-FFF2-40B4-BE49-F238E27FC236}">
                <a16:creationId xmlns:a16="http://schemas.microsoft.com/office/drawing/2014/main" id="{13CA7746-E538-ADF7-D45B-FAA6C3CEB6CE}"/>
              </a:ext>
            </a:extLst>
          </p:cNvPr>
          <p:cNvSpPr/>
          <p:nvPr/>
        </p:nvSpPr>
        <p:spPr>
          <a:xfrm flipV="1">
            <a:off x="7233301" y="2819948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82" name="Freeform: Shape 6781">
            <a:extLst>
              <a:ext uri="{FF2B5EF4-FFF2-40B4-BE49-F238E27FC236}">
                <a16:creationId xmlns:a16="http://schemas.microsoft.com/office/drawing/2014/main" id="{6A179EA3-060A-2A82-844C-0E59FA196AA6}"/>
              </a:ext>
            </a:extLst>
          </p:cNvPr>
          <p:cNvSpPr/>
          <p:nvPr/>
        </p:nvSpPr>
        <p:spPr>
          <a:xfrm flipV="1">
            <a:off x="7508887" y="2819948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81" name="Freeform: Shape 6780">
            <a:extLst>
              <a:ext uri="{FF2B5EF4-FFF2-40B4-BE49-F238E27FC236}">
                <a16:creationId xmlns:a16="http://schemas.microsoft.com/office/drawing/2014/main" id="{8BCCD650-F50F-E578-0A66-0B898BAD3153}"/>
              </a:ext>
            </a:extLst>
          </p:cNvPr>
          <p:cNvSpPr/>
          <p:nvPr/>
        </p:nvSpPr>
        <p:spPr>
          <a:xfrm flipV="1">
            <a:off x="7600752" y="2819948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80" name="Freeform: Shape 6779">
            <a:extLst>
              <a:ext uri="{FF2B5EF4-FFF2-40B4-BE49-F238E27FC236}">
                <a16:creationId xmlns:a16="http://schemas.microsoft.com/office/drawing/2014/main" id="{B72DEAEC-0E8A-34CC-B05C-AE0FA14B8FAA}"/>
              </a:ext>
            </a:extLst>
          </p:cNvPr>
          <p:cNvSpPr/>
          <p:nvPr/>
        </p:nvSpPr>
        <p:spPr>
          <a:xfrm flipV="1">
            <a:off x="7692612" y="2819948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79" name="Freeform: Shape 6778">
            <a:extLst>
              <a:ext uri="{FF2B5EF4-FFF2-40B4-BE49-F238E27FC236}">
                <a16:creationId xmlns:a16="http://schemas.microsoft.com/office/drawing/2014/main" id="{29632798-0ED2-5C5B-E30F-9BFB045F727E}"/>
              </a:ext>
            </a:extLst>
          </p:cNvPr>
          <p:cNvSpPr/>
          <p:nvPr/>
        </p:nvSpPr>
        <p:spPr>
          <a:xfrm flipV="1">
            <a:off x="7784476" y="2819948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78" name="Freeform: Shape 6777">
            <a:extLst>
              <a:ext uri="{FF2B5EF4-FFF2-40B4-BE49-F238E27FC236}">
                <a16:creationId xmlns:a16="http://schemas.microsoft.com/office/drawing/2014/main" id="{CFCE7DC2-85C9-E034-4653-08B0E5934277}"/>
              </a:ext>
            </a:extLst>
          </p:cNvPr>
          <p:cNvSpPr/>
          <p:nvPr/>
        </p:nvSpPr>
        <p:spPr>
          <a:xfrm flipV="1">
            <a:off x="7876338" y="2819948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77" name="Freeform: Shape 6776">
            <a:extLst>
              <a:ext uri="{FF2B5EF4-FFF2-40B4-BE49-F238E27FC236}">
                <a16:creationId xmlns:a16="http://schemas.microsoft.com/office/drawing/2014/main" id="{E533C582-7725-569B-F292-7D1B8E951923}"/>
              </a:ext>
            </a:extLst>
          </p:cNvPr>
          <p:cNvSpPr/>
          <p:nvPr/>
        </p:nvSpPr>
        <p:spPr>
          <a:xfrm flipV="1">
            <a:off x="7968203" y="2819948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6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76" name="Freeform: Shape 6775">
            <a:extLst>
              <a:ext uri="{FF2B5EF4-FFF2-40B4-BE49-F238E27FC236}">
                <a16:creationId xmlns:a16="http://schemas.microsoft.com/office/drawing/2014/main" id="{6795413C-7D95-6624-8B5C-C0B9FD6EB2E8}"/>
              </a:ext>
            </a:extLst>
          </p:cNvPr>
          <p:cNvSpPr/>
          <p:nvPr/>
        </p:nvSpPr>
        <p:spPr>
          <a:xfrm flipV="1">
            <a:off x="8060064" y="2819948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75" name="Freeform: Shape 6774">
            <a:extLst>
              <a:ext uri="{FF2B5EF4-FFF2-40B4-BE49-F238E27FC236}">
                <a16:creationId xmlns:a16="http://schemas.microsoft.com/office/drawing/2014/main" id="{7657BD91-ED9A-D9C7-C250-2F6AFB79DB96}"/>
              </a:ext>
            </a:extLst>
          </p:cNvPr>
          <p:cNvSpPr/>
          <p:nvPr/>
        </p:nvSpPr>
        <p:spPr>
          <a:xfrm flipV="1">
            <a:off x="8151926" y="2819948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74" name="Freeform: Shape 6773">
            <a:extLst>
              <a:ext uri="{FF2B5EF4-FFF2-40B4-BE49-F238E27FC236}">
                <a16:creationId xmlns:a16="http://schemas.microsoft.com/office/drawing/2014/main" id="{96B36D48-771D-F70B-A831-69286A84B29B}"/>
              </a:ext>
            </a:extLst>
          </p:cNvPr>
          <p:cNvSpPr/>
          <p:nvPr/>
        </p:nvSpPr>
        <p:spPr>
          <a:xfrm flipV="1">
            <a:off x="8243789" y="2819948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73" name="Freeform: Shape 6772">
            <a:extLst>
              <a:ext uri="{FF2B5EF4-FFF2-40B4-BE49-F238E27FC236}">
                <a16:creationId xmlns:a16="http://schemas.microsoft.com/office/drawing/2014/main" id="{4AD6AC87-D556-37C3-5E03-DBF54CD62D45}"/>
              </a:ext>
            </a:extLst>
          </p:cNvPr>
          <p:cNvSpPr/>
          <p:nvPr/>
        </p:nvSpPr>
        <p:spPr>
          <a:xfrm flipV="1">
            <a:off x="8335654" y="2819948"/>
            <a:ext cx="75354" cy="77574"/>
          </a:xfrm>
          <a:custGeom>
            <a:avLst/>
            <a:gdLst>
              <a:gd name="connsiteX0" fmla="*/ 37684 w 75354"/>
              <a:gd name="connsiteY0" fmla="*/ 77574 h 77574"/>
              <a:gd name="connsiteX1" fmla="*/ 75354 w 75354"/>
              <a:gd name="connsiteY1" fmla="*/ 38787 h 77574"/>
              <a:gd name="connsiteX2" fmla="*/ 37684 w 75354"/>
              <a:gd name="connsiteY2" fmla="*/ 0 h 77574"/>
              <a:gd name="connsiteX3" fmla="*/ 0 w 75354"/>
              <a:gd name="connsiteY3" fmla="*/ 38787 h 77574"/>
              <a:gd name="connsiteX4" fmla="*/ 37684 w 75354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4" h="77574">
                <a:moveTo>
                  <a:pt x="37684" y="77574"/>
                </a:moveTo>
                <a:cubicBezTo>
                  <a:pt x="58491" y="77574"/>
                  <a:pt x="75354" y="60206"/>
                  <a:pt x="75354" y="38787"/>
                </a:cubicBezTo>
                <a:cubicBezTo>
                  <a:pt x="75354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72" name="Freeform: Shape 6771">
            <a:extLst>
              <a:ext uri="{FF2B5EF4-FFF2-40B4-BE49-F238E27FC236}">
                <a16:creationId xmlns:a16="http://schemas.microsoft.com/office/drawing/2014/main" id="{0B90B579-575D-23F2-C803-8FFF1AE6F90B}"/>
              </a:ext>
            </a:extLst>
          </p:cNvPr>
          <p:cNvSpPr/>
          <p:nvPr/>
        </p:nvSpPr>
        <p:spPr>
          <a:xfrm flipV="1">
            <a:off x="8427515" y="2819948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71" name="Freeform: Shape 6770">
            <a:extLst>
              <a:ext uri="{FF2B5EF4-FFF2-40B4-BE49-F238E27FC236}">
                <a16:creationId xmlns:a16="http://schemas.microsoft.com/office/drawing/2014/main" id="{52B16988-13A7-75CC-9103-E67F8286DBE6}"/>
              </a:ext>
            </a:extLst>
          </p:cNvPr>
          <p:cNvSpPr/>
          <p:nvPr/>
        </p:nvSpPr>
        <p:spPr>
          <a:xfrm flipV="1">
            <a:off x="8519377" y="2819948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70" name="Freeform: Shape 6769">
            <a:extLst>
              <a:ext uri="{FF2B5EF4-FFF2-40B4-BE49-F238E27FC236}">
                <a16:creationId xmlns:a16="http://schemas.microsoft.com/office/drawing/2014/main" id="{7A30378D-5784-0CB4-0A14-E782305297AB}"/>
              </a:ext>
            </a:extLst>
          </p:cNvPr>
          <p:cNvSpPr/>
          <p:nvPr/>
        </p:nvSpPr>
        <p:spPr>
          <a:xfrm flipV="1">
            <a:off x="8611240" y="2819948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69" name="Freeform: Shape 6768">
            <a:extLst>
              <a:ext uri="{FF2B5EF4-FFF2-40B4-BE49-F238E27FC236}">
                <a16:creationId xmlns:a16="http://schemas.microsoft.com/office/drawing/2014/main" id="{AC33570C-69DE-9CB0-EF0F-454A66828296}"/>
              </a:ext>
            </a:extLst>
          </p:cNvPr>
          <p:cNvSpPr/>
          <p:nvPr/>
        </p:nvSpPr>
        <p:spPr>
          <a:xfrm flipV="1">
            <a:off x="8703106" y="2819948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68" name="Freeform: Shape 6767">
            <a:extLst>
              <a:ext uri="{FF2B5EF4-FFF2-40B4-BE49-F238E27FC236}">
                <a16:creationId xmlns:a16="http://schemas.microsoft.com/office/drawing/2014/main" id="{467759E5-AC58-5772-D539-7BE23B38B6FC}"/>
              </a:ext>
            </a:extLst>
          </p:cNvPr>
          <p:cNvSpPr/>
          <p:nvPr/>
        </p:nvSpPr>
        <p:spPr>
          <a:xfrm flipV="1">
            <a:off x="8794966" y="2819948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67" name="Freeform: Shape 6766">
            <a:extLst>
              <a:ext uri="{FF2B5EF4-FFF2-40B4-BE49-F238E27FC236}">
                <a16:creationId xmlns:a16="http://schemas.microsoft.com/office/drawing/2014/main" id="{349BFCE9-74AA-8EA0-C34F-C1A5DB61C78F}"/>
              </a:ext>
            </a:extLst>
          </p:cNvPr>
          <p:cNvSpPr/>
          <p:nvPr/>
        </p:nvSpPr>
        <p:spPr>
          <a:xfrm flipV="1">
            <a:off x="8886828" y="2819948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66" name="Freeform: Shape 6765">
            <a:extLst>
              <a:ext uri="{FF2B5EF4-FFF2-40B4-BE49-F238E27FC236}">
                <a16:creationId xmlns:a16="http://schemas.microsoft.com/office/drawing/2014/main" id="{C74D5F39-3741-6CD0-4EC4-AF2B9E5CD684}"/>
              </a:ext>
            </a:extLst>
          </p:cNvPr>
          <p:cNvSpPr/>
          <p:nvPr/>
        </p:nvSpPr>
        <p:spPr>
          <a:xfrm flipV="1">
            <a:off x="8978692" y="2819948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65" name="Freeform: Shape 6764">
            <a:extLst>
              <a:ext uri="{FF2B5EF4-FFF2-40B4-BE49-F238E27FC236}">
                <a16:creationId xmlns:a16="http://schemas.microsoft.com/office/drawing/2014/main" id="{0772DEDE-7B9C-440B-F180-8DB63878518C}"/>
              </a:ext>
            </a:extLst>
          </p:cNvPr>
          <p:cNvSpPr/>
          <p:nvPr/>
        </p:nvSpPr>
        <p:spPr>
          <a:xfrm flipV="1">
            <a:off x="9070557" y="2819948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64" name="Freeform: Shape 6763">
            <a:extLst>
              <a:ext uri="{FF2B5EF4-FFF2-40B4-BE49-F238E27FC236}">
                <a16:creationId xmlns:a16="http://schemas.microsoft.com/office/drawing/2014/main" id="{12B7A26E-6CDA-5F3A-5E60-BBA2F64E9A64}"/>
              </a:ext>
            </a:extLst>
          </p:cNvPr>
          <p:cNvSpPr/>
          <p:nvPr/>
        </p:nvSpPr>
        <p:spPr>
          <a:xfrm flipV="1">
            <a:off x="9162417" y="2819948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63" name="Freeform: Shape 6762">
            <a:extLst>
              <a:ext uri="{FF2B5EF4-FFF2-40B4-BE49-F238E27FC236}">
                <a16:creationId xmlns:a16="http://schemas.microsoft.com/office/drawing/2014/main" id="{A8724ACE-9718-03FE-94F3-3026F8374883}"/>
              </a:ext>
            </a:extLst>
          </p:cNvPr>
          <p:cNvSpPr/>
          <p:nvPr/>
        </p:nvSpPr>
        <p:spPr>
          <a:xfrm flipV="1">
            <a:off x="9254279" y="2819948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62" name="Freeform: Shape 6761">
            <a:extLst>
              <a:ext uri="{FF2B5EF4-FFF2-40B4-BE49-F238E27FC236}">
                <a16:creationId xmlns:a16="http://schemas.microsoft.com/office/drawing/2014/main" id="{4584BC1A-F0EF-2059-4F61-10F2F72F7700}"/>
              </a:ext>
            </a:extLst>
          </p:cNvPr>
          <p:cNvSpPr/>
          <p:nvPr/>
        </p:nvSpPr>
        <p:spPr>
          <a:xfrm flipV="1">
            <a:off x="9346142" y="2819948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61" name="Freeform: Shape 6760">
            <a:extLst>
              <a:ext uri="{FF2B5EF4-FFF2-40B4-BE49-F238E27FC236}">
                <a16:creationId xmlns:a16="http://schemas.microsoft.com/office/drawing/2014/main" id="{F106E6C1-58EF-DC90-4C9E-82147423EB80}"/>
              </a:ext>
            </a:extLst>
          </p:cNvPr>
          <p:cNvSpPr/>
          <p:nvPr/>
        </p:nvSpPr>
        <p:spPr>
          <a:xfrm flipV="1">
            <a:off x="9438007" y="2819948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6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60" name="Freeform: Shape 6759">
            <a:extLst>
              <a:ext uri="{FF2B5EF4-FFF2-40B4-BE49-F238E27FC236}">
                <a16:creationId xmlns:a16="http://schemas.microsoft.com/office/drawing/2014/main" id="{6D529908-13D4-51E7-5378-A72F2F7B2805}"/>
              </a:ext>
            </a:extLst>
          </p:cNvPr>
          <p:cNvSpPr/>
          <p:nvPr/>
        </p:nvSpPr>
        <p:spPr>
          <a:xfrm flipV="1">
            <a:off x="9529868" y="2819948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59" name="Freeform: Shape 6758">
            <a:extLst>
              <a:ext uri="{FF2B5EF4-FFF2-40B4-BE49-F238E27FC236}">
                <a16:creationId xmlns:a16="http://schemas.microsoft.com/office/drawing/2014/main" id="{16B1AF82-F904-80D7-F236-C49295438460}"/>
              </a:ext>
            </a:extLst>
          </p:cNvPr>
          <p:cNvSpPr/>
          <p:nvPr/>
        </p:nvSpPr>
        <p:spPr>
          <a:xfrm flipV="1">
            <a:off x="9621730" y="2819948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58" name="Freeform: Shape 6757">
            <a:extLst>
              <a:ext uri="{FF2B5EF4-FFF2-40B4-BE49-F238E27FC236}">
                <a16:creationId xmlns:a16="http://schemas.microsoft.com/office/drawing/2014/main" id="{FDE862F6-48B5-188E-7207-F2063FCA25BB}"/>
              </a:ext>
            </a:extLst>
          </p:cNvPr>
          <p:cNvSpPr/>
          <p:nvPr/>
        </p:nvSpPr>
        <p:spPr>
          <a:xfrm flipV="1">
            <a:off x="9897319" y="2819948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57" name="Freeform: Shape 6756">
            <a:extLst>
              <a:ext uri="{FF2B5EF4-FFF2-40B4-BE49-F238E27FC236}">
                <a16:creationId xmlns:a16="http://schemas.microsoft.com/office/drawing/2014/main" id="{7CC679C1-A873-0B3A-23E6-9FB372FBC155}"/>
              </a:ext>
            </a:extLst>
          </p:cNvPr>
          <p:cNvSpPr/>
          <p:nvPr/>
        </p:nvSpPr>
        <p:spPr>
          <a:xfrm flipV="1">
            <a:off x="10356633" y="2819948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56" name="Freeform: Shape 6755">
            <a:extLst>
              <a:ext uri="{FF2B5EF4-FFF2-40B4-BE49-F238E27FC236}">
                <a16:creationId xmlns:a16="http://schemas.microsoft.com/office/drawing/2014/main" id="{C174347D-A8F2-0E91-5D14-C2C5A3C2DD34}"/>
              </a:ext>
            </a:extLst>
          </p:cNvPr>
          <p:cNvSpPr/>
          <p:nvPr/>
        </p:nvSpPr>
        <p:spPr>
          <a:xfrm flipV="1">
            <a:off x="1813399" y="291448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55" name="Freeform: Shape 6754">
            <a:extLst>
              <a:ext uri="{FF2B5EF4-FFF2-40B4-BE49-F238E27FC236}">
                <a16:creationId xmlns:a16="http://schemas.microsoft.com/office/drawing/2014/main" id="{2B369D70-73E0-8DD2-CB29-4A94BEFA9A0C}"/>
              </a:ext>
            </a:extLst>
          </p:cNvPr>
          <p:cNvSpPr/>
          <p:nvPr/>
        </p:nvSpPr>
        <p:spPr>
          <a:xfrm flipV="1">
            <a:off x="1905261" y="291448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54" name="Freeform: Shape 6753">
            <a:extLst>
              <a:ext uri="{FF2B5EF4-FFF2-40B4-BE49-F238E27FC236}">
                <a16:creationId xmlns:a16="http://schemas.microsoft.com/office/drawing/2014/main" id="{D78D91AF-6735-3A54-4560-44526F0BB732}"/>
              </a:ext>
            </a:extLst>
          </p:cNvPr>
          <p:cNvSpPr/>
          <p:nvPr/>
        </p:nvSpPr>
        <p:spPr>
          <a:xfrm flipV="1">
            <a:off x="1997123" y="291448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3" y="0"/>
                  <a:pt x="0" y="17368"/>
                  <a:pt x="0" y="38786"/>
                </a:cubicBezTo>
                <a:cubicBezTo>
                  <a:pt x="0" y="60205"/>
                  <a:pt x="16873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53" name="Freeform: Shape 6752">
            <a:extLst>
              <a:ext uri="{FF2B5EF4-FFF2-40B4-BE49-F238E27FC236}">
                <a16:creationId xmlns:a16="http://schemas.microsoft.com/office/drawing/2014/main" id="{713FBF25-A44E-A5FE-F9FE-72BAC71B93BF}"/>
              </a:ext>
            </a:extLst>
          </p:cNvPr>
          <p:cNvSpPr/>
          <p:nvPr/>
        </p:nvSpPr>
        <p:spPr>
          <a:xfrm flipV="1">
            <a:off x="2088989" y="2914480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6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52" name="Freeform: Shape 6751">
            <a:extLst>
              <a:ext uri="{FF2B5EF4-FFF2-40B4-BE49-F238E27FC236}">
                <a16:creationId xmlns:a16="http://schemas.microsoft.com/office/drawing/2014/main" id="{130AC9FF-3C3C-E99E-0539-65ED98FE3A11}"/>
              </a:ext>
            </a:extLst>
          </p:cNvPr>
          <p:cNvSpPr/>
          <p:nvPr/>
        </p:nvSpPr>
        <p:spPr>
          <a:xfrm flipV="1">
            <a:off x="2180850" y="291448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51" name="Freeform: Shape 6750">
            <a:extLst>
              <a:ext uri="{FF2B5EF4-FFF2-40B4-BE49-F238E27FC236}">
                <a16:creationId xmlns:a16="http://schemas.microsoft.com/office/drawing/2014/main" id="{029B0E2E-8CEB-FD29-743C-77C322CBE519}"/>
              </a:ext>
            </a:extLst>
          </p:cNvPr>
          <p:cNvSpPr/>
          <p:nvPr/>
        </p:nvSpPr>
        <p:spPr>
          <a:xfrm flipV="1">
            <a:off x="2272712" y="291448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50" name="Freeform: Shape 6749">
            <a:extLst>
              <a:ext uri="{FF2B5EF4-FFF2-40B4-BE49-F238E27FC236}">
                <a16:creationId xmlns:a16="http://schemas.microsoft.com/office/drawing/2014/main" id="{1DB8AA7B-712C-E59C-90C0-AFF14967E137}"/>
              </a:ext>
            </a:extLst>
          </p:cNvPr>
          <p:cNvSpPr/>
          <p:nvPr/>
        </p:nvSpPr>
        <p:spPr>
          <a:xfrm flipV="1">
            <a:off x="2364575" y="291448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49" name="Freeform: Shape 6748">
            <a:extLst>
              <a:ext uri="{FF2B5EF4-FFF2-40B4-BE49-F238E27FC236}">
                <a16:creationId xmlns:a16="http://schemas.microsoft.com/office/drawing/2014/main" id="{193213E0-2503-3647-D111-3AF8A92CAD11}"/>
              </a:ext>
            </a:extLst>
          </p:cNvPr>
          <p:cNvSpPr/>
          <p:nvPr/>
        </p:nvSpPr>
        <p:spPr>
          <a:xfrm flipV="1">
            <a:off x="2456440" y="2914480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6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48" name="Freeform: Shape 6747">
            <a:extLst>
              <a:ext uri="{FF2B5EF4-FFF2-40B4-BE49-F238E27FC236}">
                <a16:creationId xmlns:a16="http://schemas.microsoft.com/office/drawing/2014/main" id="{8B373C96-8CDA-B8A4-B2FF-DA87B8485702}"/>
              </a:ext>
            </a:extLst>
          </p:cNvPr>
          <p:cNvSpPr/>
          <p:nvPr/>
        </p:nvSpPr>
        <p:spPr>
          <a:xfrm flipV="1">
            <a:off x="2548301" y="2914480"/>
            <a:ext cx="75357" cy="77573"/>
          </a:xfrm>
          <a:custGeom>
            <a:avLst/>
            <a:gdLst>
              <a:gd name="connsiteX0" fmla="*/ 37678 w 75357"/>
              <a:gd name="connsiteY0" fmla="*/ 77573 h 77573"/>
              <a:gd name="connsiteX1" fmla="*/ 75357 w 75357"/>
              <a:gd name="connsiteY1" fmla="*/ 38786 h 77573"/>
              <a:gd name="connsiteX2" fmla="*/ 37678 w 75357"/>
              <a:gd name="connsiteY2" fmla="*/ 0 h 77573"/>
              <a:gd name="connsiteX3" fmla="*/ 0 w 75357"/>
              <a:gd name="connsiteY3" fmla="*/ 38786 h 77573"/>
              <a:gd name="connsiteX4" fmla="*/ 37678 w 75357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3">
                <a:moveTo>
                  <a:pt x="37678" y="77573"/>
                </a:moveTo>
                <a:cubicBezTo>
                  <a:pt x="58485" y="77573"/>
                  <a:pt x="75357" y="60205"/>
                  <a:pt x="75357" y="38786"/>
                </a:cubicBezTo>
                <a:cubicBezTo>
                  <a:pt x="75357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47" name="Freeform: Shape 6746">
            <a:extLst>
              <a:ext uri="{FF2B5EF4-FFF2-40B4-BE49-F238E27FC236}">
                <a16:creationId xmlns:a16="http://schemas.microsoft.com/office/drawing/2014/main" id="{CE3C7AEA-3A1D-E0CC-D424-873F56ADB466}"/>
              </a:ext>
            </a:extLst>
          </p:cNvPr>
          <p:cNvSpPr/>
          <p:nvPr/>
        </p:nvSpPr>
        <p:spPr>
          <a:xfrm flipV="1">
            <a:off x="2640164" y="291448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46" name="Freeform: Shape 6745">
            <a:extLst>
              <a:ext uri="{FF2B5EF4-FFF2-40B4-BE49-F238E27FC236}">
                <a16:creationId xmlns:a16="http://schemas.microsoft.com/office/drawing/2014/main" id="{3C39E14D-CCF7-73C2-4C0D-BEDB708DF433}"/>
              </a:ext>
            </a:extLst>
          </p:cNvPr>
          <p:cNvSpPr/>
          <p:nvPr/>
        </p:nvSpPr>
        <p:spPr>
          <a:xfrm flipV="1">
            <a:off x="2732026" y="291448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45" name="Freeform: Shape 6744">
            <a:extLst>
              <a:ext uri="{FF2B5EF4-FFF2-40B4-BE49-F238E27FC236}">
                <a16:creationId xmlns:a16="http://schemas.microsoft.com/office/drawing/2014/main" id="{71D6D3D4-4AB8-05FC-CF66-C6C78F792EC6}"/>
              </a:ext>
            </a:extLst>
          </p:cNvPr>
          <p:cNvSpPr/>
          <p:nvPr/>
        </p:nvSpPr>
        <p:spPr>
          <a:xfrm flipV="1">
            <a:off x="2823891" y="2914480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6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44" name="Freeform: Shape 6743">
            <a:extLst>
              <a:ext uri="{FF2B5EF4-FFF2-40B4-BE49-F238E27FC236}">
                <a16:creationId xmlns:a16="http://schemas.microsoft.com/office/drawing/2014/main" id="{68432330-BEAE-7FC1-C165-69AACD23F037}"/>
              </a:ext>
            </a:extLst>
          </p:cNvPr>
          <p:cNvSpPr/>
          <p:nvPr/>
        </p:nvSpPr>
        <p:spPr>
          <a:xfrm flipV="1">
            <a:off x="2915752" y="291448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43" name="Freeform: Shape 6742">
            <a:extLst>
              <a:ext uri="{FF2B5EF4-FFF2-40B4-BE49-F238E27FC236}">
                <a16:creationId xmlns:a16="http://schemas.microsoft.com/office/drawing/2014/main" id="{A30C9781-CAB1-177F-CE59-0A4904083165}"/>
              </a:ext>
            </a:extLst>
          </p:cNvPr>
          <p:cNvSpPr/>
          <p:nvPr/>
        </p:nvSpPr>
        <p:spPr>
          <a:xfrm flipV="1">
            <a:off x="3007615" y="291448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42" name="Freeform: Shape 6741">
            <a:extLst>
              <a:ext uri="{FF2B5EF4-FFF2-40B4-BE49-F238E27FC236}">
                <a16:creationId xmlns:a16="http://schemas.microsoft.com/office/drawing/2014/main" id="{A23CEFC7-D31D-0288-8EB1-19F4CE17EBA5}"/>
              </a:ext>
            </a:extLst>
          </p:cNvPr>
          <p:cNvSpPr/>
          <p:nvPr/>
        </p:nvSpPr>
        <p:spPr>
          <a:xfrm flipV="1">
            <a:off x="3099477" y="291448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3" y="0"/>
                  <a:pt x="0" y="17368"/>
                  <a:pt x="0" y="38786"/>
                </a:cubicBezTo>
                <a:cubicBezTo>
                  <a:pt x="0" y="60205"/>
                  <a:pt x="16873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41" name="Freeform: Shape 6740">
            <a:extLst>
              <a:ext uri="{FF2B5EF4-FFF2-40B4-BE49-F238E27FC236}">
                <a16:creationId xmlns:a16="http://schemas.microsoft.com/office/drawing/2014/main" id="{1CB2AEB7-2B65-07DC-4DCD-E07204087C92}"/>
              </a:ext>
            </a:extLst>
          </p:cNvPr>
          <p:cNvSpPr/>
          <p:nvPr/>
        </p:nvSpPr>
        <p:spPr>
          <a:xfrm flipV="1">
            <a:off x="3191343" y="2914480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6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40" name="Freeform: Shape 6739">
            <a:extLst>
              <a:ext uri="{FF2B5EF4-FFF2-40B4-BE49-F238E27FC236}">
                <a16:creationId xmlns:a16="http://schemas.microsoft.com/office/drawing/2014/main" id="{8D097507-DC36-7A59-E6E2-F8D3D90E1F6A}"/>
              </a:ext>
            </a:extLst>
          </p:cNvPr>
          <p:cNvSpPr/>
          <p:nvPr/>
        </p:nvSpPr>
        <p:spPr>
          <a:xfrm flipV="1">
            <a:off x="3283203" y="291448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39" name="Freeform: Shape 6738">
            <a:extLst>
              <a:ext uri="{FF2B5EF4-FFF2-40B4-BE49-F238E27FC236}">
                <a16:creationId xmlns:a16="http://schemas.microsoft.com/office/drawing/2014/main" id="{A4E470DF-F01B-FB56-7799-6CD3C573AF58}"/>
              </a:ext>
            </a:extLst>
          </p:cNvPr>
          <p:cNvSpPr/>
          <p:nvPr/>
        </p:nvSpPr>
        <p:spPr>
          <a:xfrm flipV="1">
            <a:off x="3375066" y="291448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38" name="Freeform: Shape 6737">
            <a:extLst>
              <a:ext uri="{FF2B5EF4-FFF2-40B4-BE49-F238E27FC236}">
                <a16:creationId xmlns:a16="http://schemas.microsoft.com/office/drawing/2014/main" id="{25D1AF32-C61D-5E6C-C778-77972B73E5D5}"/>
              </a:ext>
            </a:extLst>
          </p:cNvPr>
          <p:cNvSpPr/>
          <p:nvPr/>
        </p:nvSpPr>
        <p:spPr>
          <a:xfrm flipV="1">
            <a:off x="5487910" y="291448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37" name="Freeform: Shape 6736">
            <a:extLst>
              <a:ext uri="{FF2B5EF4-FFF2-40B4-BE49-F238E27FC236}">
                <a16:creationId xmlns:a16="http://schemas.microsoft.com/office/drawing/2014/main" id="{1336FEC9-3DCE-ADB9-55A9-BA037FB47258}"/>
              </a:ext>
            </a:extLst>
          </p:cNvPr>
          <p:cNvSpPr/>
          <p:nvPr/>
        </p:nvSpPr>
        <p:spPr>
          <a:xfrm flipV="1">
            <a:off x="5579772" y="291448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4" y="77573"/>
                  <a:pt x="75356" y="60205"/>
                  <a:pt x="75356" y="38786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36" name="Freeform: Shape 6735">
            <a:extLst>
              <a:ext uri="{FF2B5EF4-FFF2-40B4-BE49-F238E27FC236}">
                <a16:creationId xmlns:a16="http://schemas.microsoft.com/office/drawing/2014/main" id="{522DA42D-0055-97AB-B6EE-C78AD48D142F}"/>
              </a:ext>
            </a:extLst>
          </p:cNvPr>
          <p:cNvSpPr/>
          <p:nvPr/>
        </p:nvSpPr>
        <p:spPr>
          <a:xfrm flipV="1">
            <a:off x="5671634" y="2914480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35" name="Freeform: Shape 6734">
            <a:extLst>
              <a:ext uri="{FF2B5EF4-FFF2-40B4-BE49-F238E27FC236}">
                <a16:creationId xmlns:a16="http://schemas.microsoft.com/office/drawing/2014/main" id="{F21D9D7E-55E3-C182-6924-88DA7116096F}"/>
              </a:ext>
            </a:extLst>
          </p:cNvPr>
          <p:cNvSpPr/>
          <p:nvPr/>
        </p:nvSpPr>
        <p:spPr>
          <a:xfrm flipV="1">
            <a:off x="5763500" y="2914480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6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34" name="Freeform: Shape 6733">
            <a:extLst>
              <a:ext uri="{FF2B5EF4-FFF2-40B4-BE49-F238E27FC236}">
                <a16:creationId xmlns:a16="http://schemas.microsoft.com/office/drawing/2014/main" id="{2F6EA165-AA41-ADF7-4FF7-1EEDA683E02D}"/>
              </a:ext>
            </a:extLst>
          </p:cNvPr>
          <p:cNvSpPr/>
          <p:nvPr/>
        </p:nvSpPr>
        <p:spPr>
          <a:xfrm flipV="1">
            <a:off x="6039082" y="2914480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6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33" name="Freeform: Shape 6732">
            <a:extLst>
              <a:ext uri="{FF2B5EF4-FFF2-40B4-BE49-F238E27FC236}">
                <a16:creationId xmlns:a16="http://schemas.microsoft.com/office/drawing/2014/main" id="{A140CC36-DDD3-BE24-B4D9-C33D6D54E115}"/>
              </a:ext>
            </a:extLst>
          </p:cNvPr>
          <p:cNvSpPr/>
          <p:nvPr/>
        </p:nvSpPr>
        <p:spPr>
          <a:xfrm flipV="1">
            <a:off x="6222809" y="2914480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32" name="Freeform: Shape 6731">
            <a:extLst>
              <a:ext uri="{FF2B5EF4-FFF2-40B4-BE49-F238E27FC236}">
                <a16:creationId xmlns:a16="http://schemas.microsoft.com/office/drawing/2014/main" id="{2DD9A261-CA3B-D23F-7321-D510BF49AD42}"/>
              </a:ext>
            </a:extLst>
          </p:cNvPr>
          <p:cNvSpPr/>
          <p:nvPr/>
        </p:nvSpPr>
        <p:spPr>
          <a:xfrm flipV="1">
            <a:off x="6406534" y="2914480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31" name="Freeform: Shape 6730">
            <a:extLst>
              <a:ext uri="{FF2B5EF4-FFF2-40B4-BE49-F238E27FC236}">
                <a16:creationId xmlns:a16="http://schemas.microsoft.com/office/drawing/2014/main" id="{6FDDEF85-5E8A-0451-B7BC-90A9DB70C17C}"/>
              </a:ext>
            </a:extLst>
          </p:cNvPr>
          <p:cNvSpPr/>
          <p:nvPr/>
        </p:nvSpPr>
        <p:spPr>
          <a:xfrm flipV="1">
            <a:off x="6590260" y="2914480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30" name="Freeform: Shape 6729">
            <a:extLst>
              <a:ext uri="{FF2B5EF4-FFF2-40B4-BE49-F238E27FC236}">
                <a16:creationId xmlns:a16="http://schemas.microsoft.com/office/drawing/2014/main" id="{05E3ACE4-8101-F268-F439-89876167C8B9}"/>
              </a:ext>
            </a:extLst>
          </p:cNvPr>
          <p:cNvSpPr/>
          <p:nvPr/>
        </p:nvSpPr>
        <p:spPr>
          <a:xfrm flipV="1">
            <a:off x="6773985" y="2914480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29" name="Freeform: Shape 6728">
            <a:extLst>
              <a:ext uri="{FF2B5EF4-FFF2-40B4-BE49-F238E27FC236}">
                <a16:creationId xmlns:a16="http://schemas.microsoft.com/office/drawing/2014/main" id="{EF1CD6E5-4F3C-C2A2-3CFC-6E2A7B672E03}"/>
              </a:ext>
            </a:extLst>
          </p:cNvPr>
          <p:cNvSpPr/>
          <p:nvPr/>
        </p:nvSpPr>
        <p:spPr>
          <a:xfrm flipV="1">
            <a:off x="6865850" y="2914480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6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28" name="Freeform: Shape 6727">
            <a:extLst>
              <a:ext uri="{FF2B5EF4-FFF2-40B4-BE49-F238E27FC236}">
                <a16:creationId xmlns:a16="http://schemas.microsoft.com/office/drawing/2014/main" id="{B32BAE9D-D0A3-56B6-1ABD-244EA607D8E6}"/>
              </a:ext>
            </a:extLst>
          </p:cNvPr>
          <p:cNvSpPr/>
          <p:nvPr/>
        </p:nvSpPr>
        <p:spPr>
          <a:xfrm flipV="1">
            <a:off x="6957711" y="2914480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27" name="Freeform: Shape 6726">
            <a:extLst>
              <a:ext uri="{FF2B5EF4-FFF2-40B4-BE49-F238E27FC236}">
                <a16:creationId xmlns:a16="http://schemas.microsoft.com/office/drawing/2014/main" id="{29A5B805-D0F6-B73D-4854-D9D562C34A37}"/>
              </a:ext>
            </a:extLst>
          </p:cNvPr>
          <p:cNvSpPr/>
          <p:nvPr/>
        </p:nvSpPr>
        <p:spPr>
          <a:xfrm flipV="1">
            <a:off x="7141436" y="2914480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6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26" name="Freeform: Shape 6725">
            <a:extLst>
              <a:ext uri="{FF2B5EF4-FFF2-40B4-BE49-F238E27FC236}">
                <a16:creationId xmlns:a16="http://schemas.microsoft.com/office/drawing/2014/main" id="{F4A1C6E2-0987-318D-D12E-8A21F3997303}"/>
              </a:ext>
            </a:extLst>
          </p:cNvPr>
          <p:cNvSpPr/>
          <p:nvPr/>
        </p:nvSpPr>
        <p:spPr>
          <a:xfrm flipV="1">
            <a:off x="7233301" y="2914480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6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25" name="Freeform: Shape 6724">
            <a:extLst>
              <a:ext uri="{FF2B5EF4-FFF2-40B4-BE49-F238E27FC236}">
                <a16:creationId xmlns:a16="http://schemas.microsoft.com/office/drawing/2014/main" id="{978B8AE4-BB56-12B0-941A-BF2E6ABB6459}"/>
              </a:ext>
            </a:extLst>
          </p:cNvPr>
          <p:cNvSpPr/>
          <p:nvPr/>
        </p:nvSpPr>
        <p:spPr>
          <a:xfrm flipV="1">
            <a:off x="7325161" y="2914480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24" name="Freeform: Shape 6723">
            <a:extLst>
              <a:ext uri="{FF2B5EF4-FFF2-40B4-BE49-F238E27FC236}">
                <a16:creationId xmlns:a16="http://schemas.microsoft.com/office/drawing/2014/main" id="{70DBFB97-DDF2-54BE-C53F-FA48D9CBC6C6}"/>
              </a:ext>
            </a:extLst>
          </p:cNvPr>
          <p:cNvSpPr/>
          <p:nvPr/>
        </p:nvSpPr>
        <p:spPr>
          <a:xfrm flipV="1">
            <a:off x="7508887" y="2914480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23" name="Freeform: Shape 6722">
            <a:extLst>
              <a:ext uri="{FF2B5EF4-FFF2-40B4-BE49-F238E27FC236}">
                <a16:creationId xmlns:a16="http://schemas.microsoft.com/office/drawing/2014/main" id="{F16B5538-83F9-64A0-6E3E-665BDA4D0907}"/>
              </a:ext>
            </a:extLst>
          </p:cNvPr>
          <p:cNvSpPr/>
          <p:nvPr/>
        </p:nvSpPr>
        <p:spPr>
          <a:xfrm flipV="1">
            <a:off x="7600752" y="2914480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22" name="Freeform: Shape 6721">
            <a:extLst>
              <a:ext uri="{FF2B5EF4-FFF2-40B4-BE49-F238E27FC236}">
                <a16:creationId xmlns:a16="http://schemas.microsoft.com/office/drawing/2014/main" id="{C08A8F61-F61E-91DC-1B9C-FD3B151267AB}"/>
              </a:ext>
            </a:extLst>
          </p:cNvPr>
          <p:cNvSpPr/>
          <p:nvPr/>
        </p:nvSpPr>
        <p:spPr>
          <a:xfrm flipV="1">
            <a:off x="7692612" y="2914480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21" name="Freeform: Shape 6720">
            <a:extLst>
              <a:ext uri="{FF2B5EF4-FFF2-40B4-BE49-F238E27FC236}">
                <a16:creationId xmlns:a16="http://schemas.microsoft.com/office/drawing/2014/main" id="{72E7575E-4C59-4D48-7EED-ECB69E6C44E0}"/>
              </a:ext>
            </a:extLst>
          </p:cNvPr>
          <p:cNvSpPr/>
          <p:nvPr/>
        </p:nvSpPr>
        <p:spPr>
          <a:xfrm flipV="1">
            <a:off x="7784476" y="2914480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20" name="Freeform: Shape 6719">
            <a:extLst>
              <a:ext uri="{FF2B5EF4-FFF2-40B4-BE49-F238E27FC236}">
                <a16:creationId xmlns:a16="http://schemas.microsoft.com/office/drawing/2014/main" id="{9AB26CB4-C72A-2809-CF48-EC8A218EA301}"/>
              </a:ext>
            </a:extLst>
          </p:cNvPr>
          <p:cNvSpPr/>
          <p:nvPr/>
        </p:nvSpPr>
        <p:spPr>
          <a:xfrm flipV="1">
            <a:off x="7876338" y="2914480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19" name="Freeform: Shape 6718">
            <a:extLst>
              <a:ext uri="{FF2B5EF4-FFF2-40B4-BE49-F238E27FC236}">
                <a16:creationId xmlns:a16="http://schemas.microsoft.com/office/drawing/2014/main" id="{FBB37272-179C-5526-949C-DC3DAE507B0A}"/>
              </a:ext>
            </a:extLst>
          </p:cNvPr>
          <p:cNvSpPr/>
          <p:nvPr/>
        </p:nvSpPr>
        <p:spPr>
          <a:xfrm flipV="1">
            <a:off x="7968203" y="2914480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6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18" name="Freeform: Shape 6717">
            <a:extLst>
              <a:ext uri="{FF2B5EF4-FFF2-40B4-BE49-F238E27FC236}">
                <a16:creationId xmlns:a16="http://schemas.microsoft.com/office/drawing/2014/main" id="{959E6F04-B0A0-A6B4-68B8-28D44CD0236F}"/>
              </a:ext>
            </a:extLst>
          </p:cNvPr>
          <p:cNvSpPr/>
          <p:nvPr/>
        </p:nvSpPr>
        <p:spPr>
          <a:xfrm flipV="1">
            <a:off x="8060064" y="2914480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17" name="Freeform: Shape 6716">
            <a:extLst>
              <a:ext uri="{FF2B5EF4-FFF2-40B4-BE49-F238E27FC236}">
                <a16:creationId xmlns:a16="http://schemas.microsoft.com/office/drawing/2014/main" id="{F570ADDD-3C1B-6EE4-63BA-3C8A7C417238}"/>
              </a:ext>
            </a:extLst>
          </p:cNvPr>
          <p:cNvSpPr/>
          <p:nvPr/>
        </p:nvSpPr>
        <p:spPr>
          <a:xfrm flipV="1">
            <a:off x="8151926" y="2914480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16" name="Freeform: Shape 6715">
            <a:extLst>
              <a:ext uri="{FF2B5EF4-FFF2-40B4-BE49-F238E27FC236}">
                <a16:creationId xmlns:a16="http://schemas.microsoft.com/office/drawing/2014/main" id="{45E39B9B-D30D-1F03-D8AF-F8EBB60779C0}"/>
              </a:ext>
            </a:extLst>
          </p:cNvPr>
          <p:cNvSpPr/>
          <p:nvPr/>
        </p:nvSpPr>
        <p:spPr>
          <a:xfrm flipV="1">
            <a:off x="8243789" y="2914480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6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15" name="Freeform: Shape 6714">
            <a:extLst>
              <a:ext uri="{FF2B5EF4-FFF2-40B4-BE49-F238E27FC236}">
                <a16:creationId xmlns:a16="http://schemas.microsoft.com/office/drawing/2014/main" id="{73297C6C-922F-66D1-50DA-9CC09490D967}"/>
              </a:ext>
            </a:extLst>
          </p:cNvPr>
          <p:cNvSpPr/>
          <p:nvPr/>
        </p:nvSpPr>
        <p:spPr>
          <a:xfrm flipV="1">
            <a:off x="8335654" y="2914480"/>
            <a:ext cx="75354" cy="77573"/>
          </a:xfrm>
          <a:custGeom>
            <a:avLst/>
            <a:gdLst>
              <a:gd name="connsiteX0" fmla="*/ 37684 w 75354"/>
              <a:gd name="connsiteY0" fmla="*/ 77573 h 77573"/>
              <a:gd name="connsiteX1" fmla="*/ 75354 w 75354"/>
              <a:gd name="connsiteY1" fmla="*/ 38786 h 77573"/>
              <a:gd name="connsiteX2" fmla="*/ 37684 w 75354"/>
              <a:gd name="connsiteY2" fmla="*/ 0 h 77573"/>
              <a:gd name="connsiteX3" fmla="*/ 0 w 75354"/>
              <a:gd name="connsiteY3" fmla="*/ 38786 h 77573"/>
              <a:gd name="connsiteX4" fmla="*/ 37684 w 75354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4" h="77573">
                <a:moveTo>
                  <a:pt x="37684" y="77573"/>
                </a:moveTo>
                <a:cubicBezTo>
                  <a:pt x="58491" y="77573"/>
                  <a:pt x="75354" y="60205"/>
                  <a:pt x="75354" y="38786"/>
                </a:cubicBezTo>
                <a:cubicBezTo>
                  <a:pt x="75354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6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14" name="Freeform: Shape 6713">
            <a:extLst>
              <a:ext uri="{FF2B5EF4-FFF2-40B4-BE49-F238E27FC236}">
                <a16:creationId xmlns:a16="http://schemas.microsoft.com/office/drawing/2014/main" id="{595C6015-0B27-39B3-3211-ECAC01EEAAC4}"/>
              </a:ext>
            </a:extLst>
          </p:cNvPr>
          <p:cNvSpPr/>
          <p:nvPr/>
        </p:nvSpPr>
        <p:spPr>
          <a:xfrm flipV="1">
            <a:off x="8427515" y="2914480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13" name="Freeform: Shape 6712">
            <a:extLst>
              <a:ext uri="{FF2B5EF4-FFF2-40B4-BE49-F238E27FC236}">
                <a16:creationId xmlns:a16="http://schemas.microsoft.com/office/drawing/2014/main" id="{50FF9C5C-E086-66A0-E254-8D0BAD92949F}"/>
              </a:ext>
            </a:extLst>
          </p:cNvPr>
          <p:cNvSpPr/>
          <p:nvPr/>
        </p:nvSpPr>
        <p:spPr>
          <a:xfrm flipV="1">
            <a:off x="8519377" y="2914480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12" name="Freeform: Shape 6711">
            <a:extLst>
              <a:ext uri="{FF2B5EF4-FFF2-40B4-BE49-F238E27FC236}">
                <a16:creationId xmlns:a16="http://schemas.microsoft.com/office/drawing/2014/main" id="{81BE7BA7-7FAE-6CFA-7A45-4E04BD05A8E7}"/>
              </a:ext>
            </a:extLst>
          </p:cNvPr>
          <p:cNvSpPr/>
          <p:nvPr/>
        </p:nvSpPr>
        <p:spPr>
          <a:xfrm flipV="1">
            <a:off x="8611240" y="2914480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6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11" name="Freeform: Shape 6710">
            <a:extLst>
              <a:ext uri="{FF2B5EF4-FFF2-40B4-BE49-F238E27FC236}">
                <a16:creationId xmlns:a16="http://schemas.microsoft.com/office/drawing/2014/main" id="{F6B02441-B149-9D99-AA9D-7D056F31BA99}"/>
              </a:ext>
            </a:extLst>
          </p:cNvPr>
          <p:cNvSpPr/>
          <p:nvPr/>
        </p:nvSpPr>
        <p:spPr>
          <a:xfrm flipV="1">
            <a:off x="8703106" y="2914480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6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10" name="Freeform: Shape 6709">
            <a:extLst>
              <a:ext uri="{FF2B5EF4-FFF2-40B4-BE49-F238E27FC236}">
                <a16:creationId xmlns:a16="http://schemas.microsoft.com/office/drawing/2014/main" id="{54E9EC72-3FA7-5707-A37E-594E5DEA1A38}"/>
              </a:ext>
            </a:extLst>
          </p:cNvPr>
          <p:cNvSpPr/>
          <p:nvPr/>
        </p:nvSpPr>
        <p:spPr>
          <a:xfrm flipV="1">
            <a:off x="8794966" y="2914480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09" name="Freeform: Shape 6708">
            <a:extLst>
              <a:ext uri="{FF2B5EF4-FFF2-40B4-BE49-F238E27FC236}">
                <a16:creationId xmlns:a16="http://schemas.microsoft.com/office/drawing/2014/main" id="{21C2B6F7-101D-5694-FC04-4BA7B69625DA}"/>
              </a:ext>
            </a:extLst>
          </p:cNvPr>
          <p:cNvSpPr/>
          <p:nvPr/>
        </p:nvSpPr>
        <p:spPr>
          <a:xfrm flipV="1">
            <a:off x="8886828" y="2914480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08" name="Freeform: Shape 6707">
            <a:extLst>
              <a:ext uri="{FF2B5EF4-FFF2-40B4-BE49-F238E27FC236}">
                <a16:creationId xmlns:a16="http://schemas.microsoft.com/office/drawing/2014/main" id="{E8081706-7002-753F-5587-5325C2626FA2}"/>
              </a:ext>
            </a:extLst>
          </p:cNvPr>
          <p:cNvSpPr/>
          <p:nvPr/>
        </p:nvSpPr>
        <p:spPr>
          <a:xfrm flipV="1">
            <a:off x="8978692" y="2914480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07" name="Freeform: Shape 6706">
            <a:extLst>
              <a:ext uri="{FF2B5EF4-FFF2-40B4-BE49-F238E27FC236}">
                <a16:creationId xmlns:a16="http://schemas.microsoft.com/office/drawing/2014/main" id="{D0A4F56C-1A23-EFA6-7555-BAB7628244DD}"/>
              </a:ext>
            </a:extLst>
          </p:cNvPr>
          <p:cNvSpPr/>
          <p:nvPr/>
        </p:nvSpPr>
        <p:spPr>
          <a:xfrm flipV="1">
            <a:off x="9070557" y="2914480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06" name="Freeform: Shape 6705">
            <a:extLst>
              <a:ext uri="{FF2B5EF4-FFF2-40B4-BE49-F238E27FC236}">
                <a16:creationId xmlns:a16="http://schemas.microsoft.com/office/drawing/2014/main" id="{8434CC5E-374C-D127-845C-B6DD8C620913}"/>
              </a:ext>
            </a:extLst>
          </p:cNvPr>
          <p:cNvSpPr/>
          <p:nvPr/>
        </p:nvSpPr>
        <p:spPr>
          <a:xfrm flipV="1">
            <a:off x="9162417" y="2914480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05" name="Freeform: Shape 6704">
            <a:extLst>
              <a:ext uri="{FF2B5EF4-FFF2-40B4-BE49-F238E27FC236}">
                <a16:creationId xmlns:a16="http://schemas.microsoft.com/office/drawing/2014/main" id="{B11F0DF1-A016-4BE9-1CCC-B2DD48D760AF}"/>
              </a:ext>
            </a:extLst>
          </p:cNvPr>
          <p:cNvSpPr/>
          <p:nvPr/>
        </p:nvSpPr>
        <p:spPr>
          <a:xfrm flipV="1">
            <a:off x="9254279" y="2914480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04" name="Freeform: Shape 6703">
            <a:extLst>
              <a:ext uri="{FF2B5EF4-FFF2-40B4-BE49-F238E27FC236}">
                <a16:creationId xmlns:a16="http://schemas.microsoft.com/office/drawing/2014/main" id="{AF6C0D55-0061-845B-D7B1-6DCF03FC2C43}"/>
              </a:ext>
            </a:extLst>
          </p:cNvPr>
          <p:cNvSpPr/>
          <p:nvPr/>
        </p:nvSpPr>
        <p:spPr>
          <a:xfrm flipV="1">
            <a:off x="9346142" y="2914480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03" name="Freeform: Shape 6702">
            <a:extLst>
              <a:ext uri="{FF2B5EF4-FFF2-40B4-BE49-F238E27FC236}">
                <a16:creationId xmlns:a16="http://schemas.microsoft.com/office/drawing/2014/main" id="{1817D0F3-403D-FEE6-E926-90E4361E9BCB}"/>
              </a:ext>
            </a:extLst>
          </p:cNvPr>
          <p:cNvSpPr/>
          <p:nvPr/>
        </p:nvSpPr>
        <p:spPr>
          <a:xfrm flipV="1">
            <a:off x="9438007" y="2914480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6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02" name="Freeform: Shape 6701">
            <a:extLst>
              <a:ext uri="{FF2B5EF4-FFF2-40B4-BE49-F238E27FC236}">
                <a16:creationId xmlns:a16="http://schemas.microsoft.com/office/drawing/2014/main" id="{E77FAB6E-3350-AADB-E099-C3DD5DD25584}"/>
              </a:ext>
            </a:extLst>
          </p:cNvPr>
          <p:cNvSpPr/>
          <p:nvPr/>
        </p:nvSpPr>
        <p:spPr>
          <a:xfrm flipV="1">
            <a:off x="9529868" y="2914480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01" name="Freeform: Shape 6700">
            <a:extLst>
              <a:ext uri="{FF2B5EF4-FFF2-40B4-BE49-F238E27FC236}">
                <a16:creationId xmlns:a16="http://schemas.microsoft.com/office/drawing/2014/main" id="{0ABBF60B-963B-B396-3471-A83D614EC7EE}"/>
              </a:ext>
            </a:extLst>
          </p:cNvPr>
          <p:cNvSpPr/>
          <p:nvPr/>
        </p:nvSpPr>
        <p:spPr>
          <a:xfrm flipV="1">
            <a:off x="9989181" y="2914480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700" name="Freeform: Shape 6699">
            <a:extLst>
              <a:ext uri="{FF2B5EF4-FFF2-40B4-BE49-F238E27FC236}">
                <a16:creationId xmlns:a16="http://schemas.microsoft.com/office/drawing/2014/main" id="{F954C92E-A5A5-C94E-6ABE-1873A8082E46}"/>
              </a:ext>
            </a:extLst>
          </p:cNvPr>
          <p:cNvSpPr/>
          <p:nvPr/>
        </p:nvSpPr>
        <p:spPr>
          <a:xfrm flipV="1">
            <a:off x="10356633" y="2914480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99" name="Freeform: Shape 6698">
            <a:extLst>
              <a:ext uri="{FF2B5EF4-FFF2-40B4-BE49-F238E27FC236}">
                <a16:creationId xmlns:a16="http://schemas.microsoft.com/office/drawing/2014/main" id="{16AFE711-8A91-B2B7-4BFA-0A9B4B5C97C2}"/>
              </a:ext>
            </a:extLst>
          </p:cNvPr>
          <p:cNvSpPr/>
          <p:nvPr/>
        </p:nvSpPr>
        <p:spPr>
          <a:xfrm flipV="1">
            <a:off x="1813399" y="3009012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98" name="Freeform: Shape 6697">
            <a:extLst>
              <a:ext uri="{FF2B5EF4-FFF2-40B4-BE49-F238E27FC236}">
                <a16:creationId xmlns:a16="http://schemas.microsoft.com/office/drawing/2014/main" id="{99008D03-02CF-01F9-1AED-74C5881692F9}"/>
              </a:ext>
            </a:extLst>
          </p:cNvPr>
          <p:cNvSpPr/>
          <p:nvPr/>
        </p:nvSpPr>
        <p:spPr>
          <a:xfrm flipV="1">
            <a:off x="1905261" y="3009012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97" name="Freeform: Shape 6696">
            <a:extLst>
              <a:ext uri="{FF2B5EF4-FFF2-40B4-BE49-F238E27FC236}">
                <a16:creationId xmlns:a16="http://schemas.microsoft.com/office/drawing/2014/main" id="{3767F05D-921A-6D4D-4303-C2DF079723DD}"/>
              </a:ext>
            </a:extLst>
          </p:cNvPr>
          <p:cNvSpPr/>
          <p:nvPr/>
        </p:nvSpPr>
        <p:spPr>
          <a:xfrm flipV="1">
            <a:off x="1997123" y="3009012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3" y="0"/>
                  <a:pt x="0" y="17368"/>
                  <a:pt x="0" y="38787"/>
                </a:cubicBezTo>
                <a:cubicBezTo>
                  <a:pt x="0" y="60205"/>
                  <a:pt x="16873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96" name="Freeform: Shape 6695">
            <a:extLst>
              <a:ext uri="{FF2B5EF4-FFF2-40B4-BE49-F238E27FC236}">
                <a16:creationId xmlns:a16="http://schemas.microsoft.com/office/drawing/2014/main" id="{4E34A4B8-8BA6-540C-7E5A-33E6444BC318}"/>
              </a:ext>
            </a:extLst>
          </p:cNvPr>
          <p:cNvSpPr/>
          <p:nvPr/>
        </p:nvSpPr>
        <p:spPr>
          <a:xfrm flipV="1">
            <a:off x="2088989" y="3009012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95" name="Freeform: Shape 6694">
            <a:extLst>
              <a:ext uri="{FF2B5EF4-FFF2-40B4-BE49-F238E27FC236}">
                <a16:creationId xmlns:a16="http://schemas.microsoft.com/office/drawing/2014/main" id="{39F9A2F1-DB02-DF97-CFFC-1A6BDFB995EF}"/>
              </a:ext>
            </a:extLst>
          </p:cNvPr>
          <p:cNvSpPr/>
          <p:nvPr/>
        </p:nvSpPr>
        <p:spPr>
          <a:xfrm flipV="1">
            <a:off x="2180850" y="3009012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94" name="Freeform: Shape 6693">
            <a:extLst>
              <a:ext uri="{FF2B5EF4-FFF2-40B4-BE49-F238E27FC236}">
                <a16:creationId xmlns:a16="http://schemas.microsoft.com/office/drawing/2014/main" id="{4F2350A0-D509-7962-7961-CDDFBD196C4C}"/>
              </a:ext>
            </a:extLst>
          </p:cNvPr>
          <p:cNvSpPr/>
          <p:nvPr/>
        </p:nvSpPr>
        <p:spPr>
          <a:xfrm flipV="1">
            <a:off x="2272712" y="3009012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93" name="Freeform: Shape 6692">
            <a:extLst>
              <a:ext uri="{FF2B5EF4-FFF2-40B4-BE49-F238E27FC236}">
                <a16:creationId xmlns:a16="http://schemas.microsoft.com/office/drawing/2014/main" id="{BB7673BC-BFE9-838E-1CA6-66EF3D142E39}"/>
              </a:ext>
            </a:extLst>
          </p:cNvPr>
          <p:cNvSpPr/>
          <p:nvPr/>
        </p:nvSpPr>
        <p:spPr>
          <a:xfrm flipV="1">
            <a:off x="2364575" y="3009012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92" name="Freeform: Shape 6691">
            <a:extLst>
              <a:ext uri="{FF2B5EF4-FFF2-40B4-BE49-F238E27FC236}">
                <a16:creationId xmlns:a16="http://schemas.microsoft.com/office/drawing/2014/main" id="{0A777A26-FE41-03DB-7DC2-8090F96CFE18}"/>
              </a:ext>
            </a:extLst>
          </p:cNvPr>
          <p:cNvSpPr/>
          <p:nvPr/>
        </p:nvSpPr>
        <p:spPr>
          <a:xfrm flipV="1">
            <a:off x="2456440" y="3009012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91" name="Freeform: Shape 6690">
            <a:extLst>
              <a:ext uri="{FF2B5EF4-FFF2-40B4-BE49-F238E27FC236}">
                <a16:creationId xmlns:a16="http://schemas.microsoft.com/office/drawing/2014/main" id="{0D1B4BFA-F7F6-7DFC-D727-3796B92206F5}"/>
              </a:ext>
            </a:extLst>
          </p:cNvPr>
          <p:cNvSpPr/>
          <p:nvPr/>
        </p:nvSpPr>
        <p:spPr>
          <a:xfrm flipV="1">
            <a:off x="2548301" y="3009012"/>
            <a:ext cx="75357" cy="77573"/>
          </a:xfrm>
          <a:custGeom>
            <a:avLst/>
            <a:gdLst>
              <a:gd name="connsiteX0" fmla="*/ 37678 w 75357"/>
              <a:gd name="connsiteY0" fmla="*/ 77573 h 77573"/>
              <a:gd name="connsiteX1" fmla="*/ 75357 w 75357"/>
              <a:gd name="connsiteY1" fmla="*/ 38787 h 77573"/>
              <a:gd name="connsiteX2" fmla="*/ 37678 w 75357"/>
              <a:gd name="connsiteY2" fmla="*/ 0 h 77573"/>
              <a:gd name="connsiteX3" fmla="*/ 0 w 75357"/>
              <a:gd name="connsiteY3" fmla="*/ 38787 h 77573"/>
              <a:gd name="connsiteX4" fmla="*/ 37678 w 75357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3">
                <a:moveTo>
                  <a:pt x="37678" y="77573"/>
                </a:moveTo>
                <a:cubicBezTo>
                  <a:pt x="58485" y="77573"/>
                  <a:pt x="75357" y="60205"/>
                  <a:pt x="75357" y="38787"/>
                </a:cubicBezTo>
                <a:cubicBezTo>
                  <a:pt x="75357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90" name="Freeform: Shape 6689">
            <a:extLst>
              <a:ext uri="{FF2B5EF4-FFF2-40B4-BE49-F238E27FC236}">
                <a16:creationId xmlns:a16="http://schemas.microsoft.com/office/drawing/2014/main" id="{8CC49CBC-DCE2-4C80-1D74-DA3FB7B6E9B5}"/>
              </a:ext>
            </a:extLst>
          </p:cNvPr>
          <p:cNvSpPr/>
          <p:nvPr/>
        </p:nvSpPr>
        <p:spPr>
          <a:xfrm flipV="1">
            <a:off x="2640164" y="3009012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89" name="Freeform: Shape 6688">
            <a:extLst>
              <a:ext uri="{FF2B5EF4-FFF2-40B4-BE49-F238E27FC236}">
                <a16:creationId xmlns:a16="http://schemas.microsoft.com/office/drawing/2014/main" id="{0F6992B5-9A7F-2A4A-1BD7-0A6ADDCD8BAA}"/>
              </a:ext>
            </a:extLst>
          </p:cNvPr>
          <p:cNvSpPr/>
          <p:nvPr/>
        </p:nvSpPr>
        <p:spPr>
          <a:xfrm flipV="1">
            <a:off x="2732026" y="3009012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88" name="Freeform: Shape 6687">
            <a:extLst>
              <a:ext uri="{FF2B5EF4-FFF2-40B4-BE49-F238E27FC236}">
                <a16:creationId xmlns:a16="http://schemas.microsoft.com/office/drawing/2014/main" id="{6E7CA583-2ACA-F453-1DD7-3B2C3DF041F2}"/>
              </a:ext>
            </a:extLst>
          </p:cNvPr>
          <p:cNvSpPr/>
          <p:nvPr/>
        </p:nvSpPr>
        <p:spPr>
          <a:xfrm flipV="1">
            <a:off x="2823891" y="3009012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87" name="Freeform: Shape 6686">
            <a:extLst>
              <a:ext uri="{FF2B5EF4-FFF2-40B4-BE49-F238E27FC236}">
                <a16:creationId xmlns:a16="http://schemas.microsoft.com/office/drawing/2014/main" id="{FB494207-7095-CDD9-2B64-49A2BE1F0F40}"/>
              </a:ext>
            </a:extLst>
          </p:cNvPr>
          <p:cNvSpPr/>
          <p:nvPr/>
        </p:nvSpPr>
        <p:spPr>
          <a:xfrm flipV="1">
            <a:off x="2915752" y="3009012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86" name="Freeform: Shape 6685">
            <a:extLst>
              <a:ext uri="{FF2B5EF4-FFF2-40B4-BE49-F238E27FC236}">
                <a16:creationId xmlns:a16="http://schemas.microsoft.com/office/drawing/2014/main" id="{86D6DFE5-CF19-7D71-80E2-66EE14A59A76}"/>
              </a:ext>
            </a:extLst>
          </p:cNvPr>
          <p:cNvSpPr/>
          <p:nvPr/>
        </p:nvSpPr>
        <p:spPr>
          <a:xfrm flipV="1">
            <a:off x="3007615" y="3009012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85" name="Freeform: Shape 6684">
            <a:extLst>
              <a:ext uri="{FF2B5EF4-FFF2-40B4-BE49-F238E27FC236}">
                <a16:creationId xmlns:a16="http://schemas.microsoft.com/office/drawing/2014/main" id="{15CA8654-FC39-E3DA-7311-E502EC620A5E}"/>
              </a:ext>
            </a:extLst>
          </p:cNvPr>
          <p:cNvSpPr/>
          <p:nvPr/>
        </p:nvSpPr>
        <p:spPr>
          <a:xfrm flipV="1">
            <a:off x="3099477" y="3009012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3" y="0"/>
                  <a:pt x="0" y="17368"/>
                  <a:pt x="0" y="38787"/>
                </a:cubicBezTo>
                <a:cubicBezTo>
                  <a:pt x="0" y="60205"/>
                  <a:pt x="16873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84" name="Freeform: Shape 6683">
            <a:extLst>
              <a:ext uri="{FF2B5EF4-FFF2-40B4-BE49-F238E27FC236}">
                <a16:creationId xmlns:a16="http://schemas.microsoft.com/office/drawing/2014/main" id="{81976E98-2FED-97FA-40E2-7C19A3A4D0B9}"/>
              </a:ext>
            </a:extLst>
          </p:cNvPr>
          <p:cNvSpPr/>
          <p:nvPr/>
        </p:nvSpPr>
        <p:spPr>
          <a:xfrm flipV="1">
            <a:off x="3191343" y="3009012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83" name="Freeform: Shape 6682">
            <a:extLst>
              <a:ext uri="{FF2B5EF4-FFF2-40B4-BE49-F238E27FC236}">
                <a16:creationId xmlns:a16="http://schemas.microsoft.com/office/drawing/2014/main" id="{4E1B7A9B-5E68-1867-DC7F-30302CD9F7EB}"/>
              </a:ext>
            </a:extLst>
          </p:cNvPr>
          <p:cNvSpPr/>
          <p:nvPr/>
        </p:nvSpPr>
        <p:spPr>
          <a:xfrm flipV="1">
            <a:off x="3283203" y="3009012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82" name="Freeform: Shape 6681">
            <a:extLst>
              <a:ext uri="{FF2B5EF4-FFF2-40B4-BE49-F238E27FC236}">
                <a16:creationId xmlns:a16="http://schemas.microsoft.com/office/drawing/2014/main" id="{B6FFE0FD-E450-3571-4792-447B7B29A128}"/>
              </a:ext>
            </a:extLst>
          </p:cNvPr>
          <p:cNvSpPr/>
          <p:nvPr/>
        </p:nvSpPr>
        <p:spPr>
          <a:xfrm flipV="1">
            <a:off x="5487910" y="3009012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81" name="Freeform: Shape 6680">
            <a:extLst>
              <a:ext uri="{FF2B5EF4-FFF2-40B4-BE49-F238E27FC236}">
                <a16:creationId xmlns:a16="http://schemas.microsoft.com/office/drawing/2014/main" id="{07509897-4B93-1478-8F3E-801954322EB5}"/>
              </a:ext>
            </a:extLst>
          </p:cNvPr>
          <p:cNvSpPr/>
          <p:nvPr/>
        </p:nvSpPr>
        <p:spPr>
          <a:xfrm flipV="1">
            <a:off x="5579772" y="3009012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4" y="77573"/>
                  <a:pt x="75356" y="60205"/>
                  <a:pt x="75356" y="38787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80" name="Freeform: Shape 6679">
            <a:extLst>
              <a:ext uri="{FF2B5EF4-FFF2-40B4-BE49-F238E27FC236}">
                <a16:creationId xmlns:a16="http://schemas.microsoft.com/office/drawing/2014/main" id="{2CEBD969-61C2-44B9-C3A6-CEC003073365}"/>
              </a:ext>
            </a:extLst>
          </p:cNvPr>
          <p:cNvSpPr/>
          <p:nvPr/>
        </p:nvSpPr>
        <p:spPr>
          <a:xfrm flipV="1">
            <a:off x="5671634" y="3009012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79" name="Freeform: Shape 6678">
            <a:extLst>
              <a:ext uri="{FF2B5EF4-FFF2-40B4-BE49-F238E27FC236}">
                <a16:creationId xmlns:a16="http://schemas.microsoft.com/office/drawing/2014/main" id="{EB818D04-5FA2-4350-F6F0-BCAABDE48D62}"/>
              </a:ext>
            </a:extLst>
          </p:cNvPr>
          <p:cNvSpPr/>
          <p:nvPr/>
        </p:nvSpPr>
        <p:spPr>
          <a:xfrm flipV="1">
            <a:off x="6314671" y="3009012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78" name="Freeform: Shape 6677">
            <a:extLst>
              <a:ext uri="{FF2B5EF4-FFF2-40B4-BE49-F238E27FC236}">
                <a16:creationId xmlns:a16="http://schemas.microsoft.com/office/drawing/2014/main" id="{C9D0B77D-B641-7145-393C-21DD5535A60E}"/>
              </a:ext>
            </a:extLst>
          </p:cNvPr>
          <p:cNvSpPr/>
          <p:nvPr/>
        </p:nvSpPr>
        <p:spPr>
          <a:xfrm flipV="1">
            <a:off x="6498399" y="3009012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77" name="Freeform: Shape 6676">
            <a:extLst>
              <a:ext uri="{FF2B5EF4-FFF2-40B4-BE49-F238E27FC236}">
                <a16:creationId xmlns:a16="http://schemas.microsoft.com/office/drawing/2014/main" id="{E5E9803F-53D0-B324-4FEF-62876018C174}"/>
              </a:ext>
            </a:extLst>
          </p:cNvPr>
          <p:cNvSpPr/>
          <p:nvPr/>
        </p:nvSpPr>
        <p:spPr>
          <a:xfrm flipV="1">
            <a:off x="6682123" y="3009012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76" name="Freeform: Shape 6675">
            <a:extLst>
              <a:ext uri="{FF2B5EF4-FFF2-40B4-BE49-F238E27FC236}">
                <a16:creationId xmlns:a16="http://schemas.microsoft.com/office/drawing/2014/main" id="{E9263485-78E5-E9C4-5B28-4AE014C37866}"/>
              </a:ext>
            </a:extLst>
          </p:cNvPr>
          <p:cNvSpPr/>
          <p:nvPr/>
        </p:nvSpPr>
        <p:spPr>
          <a:xfrm flipV="1">
            <a:off x="6773985" y="3009012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75" name="Freeform: Shape 6674">
            <a:extLst>
              <a:ext uri="{FF2B5EF4-FFF2-40B4-BE49-F238E27FC236}">
                <a16:creationId xmlns:a16="http://schemas.microsoft.com/office/drawing/2014/main" id="{AEC41866-945B-EEBC-B68C-34652CAA1DA1}"/>
              </a:ext>
            </a:extLst>
          </p:cNvPr>
          <p:cNvSpPr/>
          <p:nvPr/>
        </p:nvSpPr>
        <p:spPr>
          <a:xfrm flipV="1">
            <a:off x="6865850" y="3009012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7 h 77573"/>
              <a:gd name="connsiteX2" fmla="*/ 37685 w 75355"/>
              <a:gd name="connsiteY2" fmla="*/ 0 h 77573"/>
              <a:gd name="connsiteX3" fmla="*/ 0 w 75355"/>
              <a:gd name="connsiteY3" fmla="*/ 38787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74" name="Freeform: Shape 6673">
            <a:extLst>
              <a:ext uri="{FF2B5EF4-FFF2-40B4-BE49-F238E27FC236}">
                <a16:creationId xmlns:a16="http://schemas.microsoft.com/office/drawing/2014/main" id="{86BE5F28-A006-FBEA-0435-7300CD63A08A}"/>
              </a:ext>
            </a:extLst>
          </p:cNvPr>
          <p:cNvSpPr/>
          <p:nvPr/>
        </p:nvSpPr>
        <p:spPr>
          <a:xfrm flipV="1">
            <a:off x="6957711" y="3009012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73" name="Freeform: Shape 6672">
            <a:extLst>
              <a:ext uri="{FF2B5EF4-FFF2-40B4-BE49-F238E27FC236}">
                <a16:creationId xmlns:a16="http://schemas.microsoft.com/office/drawing/2014/main" id="{9B410940-721E-32C3-0321-8734832FD966}"/>
              </a:ext>
            </a:extLst>
          </p:cNvPr>
          <p:cNvSpPr/>
          <p:nvPr/>
        </p:nvSpPr>
        <p:spPr>
          <a:xfrm flipV="1">
            <a:off x="7049574" y="3009012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72" name="Freeform: Shape 6671">
            <a:extLst>
              <a:ext uri="{FF2B5EF4-FFF2-40B4-BE49-F238E27FC236}">
                <a16:creationId xmlns:a16="http://schemas.microsoft.com/office/drawing/2014/main" id="{863E12E7-912C-6974-66B4-D428AEC97CA5}"/>
              </a:ext>
            </a:extLst>
          </p:cNvPr>
          <p:cNvSpPr/>
          <p:nvPr/>
        </p:nvSpPr>
        <p:spPr>
          <a:xfrm flipV="1">
            <a:off x="7141436" y="3009012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71" name="Freeform: Shape 6670">
            <a:extLst>
              <a:ext uri="{FF2B5EF4-FFF2-40B4-BE49-F238E27FC236}">
                <a16:creationId xmlns:a16="http://schemas.microsoft.com/office/drawing/2014/main" id="{0EA10D2A-51DD-1989-6FE5-35FE90288B10}"/>
              </a:ext>
            </a:extLst>
          </p:cNvPr>
          <p:cNvSpPr/>
          <p:nvPr/>
        </p:nvSpPr>
        <p:spPr>
          <a:xfrm flipV="1">
            <a:off x="7233301" y="3009012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70" name="Freeform: Shape 6669">
            <a:extLst>
              <a:ext uri="{FF2B5EF4-FFF2-40B4-BE49-F238E27FC236}">
                <a16:creationId xmlns:a16="http://schemas.microsoft.com/office/drawing/2014/main" id="{383D6D2D-21A2-8678-2579-02E609129FD4}"/>
              </a:ext>
            </a:extLst>
          </p:cNvPr>
          <p:cNvSpPr/>
          <p:nvPr/>
        </p:nvSpPr>
        <p:spPr>
          <a:xfrm flipV="1">
            <a:off x="7600752" y="3009012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69" name="Freeform: Shape 6668">
            <a:extLst>
              <a:ext uri="{FF2B5EF4-FFF2-40B4-BE49-F238E27FC236}">
                <a16:creationId xmlns:a16="http://schemas.microsoft.com/office/drawing/2014/main" id="{6475B77B-2F48-2B80-2273-67F498117D8B}"/>
              </a:ext>
            </a:extLst>
          </p:cNvPr>
          <p:cNvSpPr/>
          <p:nvPr/>
        </p:nvSpPr>
        <p:spPr>
          <a:xfrm flipV="1">
            <a:off x="7692612" y="3009012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68" name="Freeform: Shape 6667">
            <a:extLst>
              <a:ext uri="{FF2B5EF4-FFF2-40B4-BE49-F238E27FC236}">
                <a16:creationId xmlns:a16="http://schemas.microsoft.com/office/drawing/2014/main" id="{C9E2D187-FCA7-5D1E-1A13-F380E017C8AC}"/>
              </a:ext>
            </a:extLst>
          </p:cNvPr>
          <p:cNvSpPr/>
          <p:nvPr/>
        </p:nvSpPr>
        <p:spPr>
          <a:xfrm flipV="1">
            <a:off x="7784476" y="3009012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67" name="Freeform: Shape 6666">
            <a:extLst>
              <a:ext uri="{FF2B5EF4-FFF2-40B4-BE49-F238E27FC236}">
                <a16:creationId xmlns:a16="http://schemas.microsoft.com/office/drawing/2014/main" id="{B1448748-6927-E07B-1A71-A7F32358E474}"/>
              </a:ext>
            </a:extLst>
          </p:cNvPr>
          <p:cNvSpPr/>
          <p:nvPr/>
        </p:nvSpPr>
        <p:spPr>
          <a:xfrm flipV="1">
            <a:off x="7877521" y="3009012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7 h 77573"/>
              <a:gd name="connsiteX2" fmla="*/ 37685 w 75355"/>
              <a:gd name="connsiteY2" fmla="*/ 0 h 77573"/>
              <a:gd name="connsiteX3" fmla="*/ 0 w 75355"/>
              <a:gd name="connsiteY3" fmla="*/ 38787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66" name="Freeform: Shape 6665">
            <a:extLst>
              <a:ext uri="{FF2B5EF4-FFF2-40B4-BE49-F238E27FC236}">
                <a16:creationId xmlns:a16="http://schemas.microsoft.com/office/drawing/2014/main" id="{EC82C892-3FD8-D539-7A10-8B9618533842}"/>
              </a:ext>
            </a:extLst>
          </p:cNvPr>
          <p:cNvSpPr/>
          <p:nvPr/>
        </p:nvSpPr>
        <p:spPr>
          <a:xfrm flipV="1">
            <a:off x="7969381" y="3009012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65" name="Freeform: Shape 6664">
            <a:extLst>
              <a:ext uri="{FF2B5EF4-FFF2-40B4-BE49-F238E27FC236}">
                <a16:creationId xmlns:a16="http://schemas.microsoft.com/office/drawing/2014/main" id="{B0239995-8931-9B42-AE15-5A384DD703A1}"/>
              </a:ext>
            </a:extLst>
          </p:cNvPr>
          <p:cNvSpPr/>
          <p:nvPr/>
        </p:nvSpPr>
        <p:spPr>
          <a:xfrm flipV="1">
            <a:off x="8059471" y="3009012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64" name="Freeform: Shape 6663">
            <a:extLst>
              <a:ext uri="{FF2B5EF4-FFF2-40B4-BE49-F238E27FC236}">
                <a16:creationId xmlns:a16="http://schemas.microsoft.com/office/drawing/2014/main" id="{20154338-7951-234E-51ED-CFB7BAED09FE}"/>
              </a:ext>
            </a:extLst>
          </p:cNvPr>
          <p:cNvSpPr/>
          <p:nvPr/>
        </p:nvSpPr>
        <p:spPr>
          <a:xfrm flipV="1">
            <a:off x="8151333" y="3009012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63" name="Freeform: Shape 6662">
            <a:extLst>
              <a:ext uri="{FF2B5EF4-FFF2-40B4-BE49-F238E27FC236}">
                <a16:creationId xmlns:a16="http://schemas.microsoft.com/office/drawing/2014/main" id="{D1DE3591-9069-CAB8-E0F0-AB4BBA21641F}"/>
              </a:ext>
            </a:extLst>
          </p:cNvPr>
          <p:cNvSpPr/>
          <p:nvPr/>
        </p:nvSpPr>
        <p:spPr>
          <a:xfrm flipV="1">
            <a:off x="8243195" y="3009012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62" name="Freeform: Shape 6661">
            <a:extLst>
              <a:ext uri="{FF2B5EF4-FFF2-40B4-BE49-F238E27FC236}">
                <a16:creationId xmlns:a16="http://schemas.microsoft.com/office/drawing/2014/main" id="{E66B2926-B859-C8BB-A3FB-FB876E3B0EEE}"/>
              </a:ext>
            </a:extLst>
          </p:cNvPr>
          <p:cNvSpPr/>
          <p:nvPr/>
        </p:nvSpPr>
        <p:spPr>
          <a:xfrm flipV="1">
            <a:off x="8336241" y="3009012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61" name="Freeform: Shape 6660">
            <a:extLst>
              <a:ext uri="{FF2B5EF4-FFF2-40B4-BE49-F238E27FC236}">
                <a16:creationId xmlns:a16="http://schemas.microsoft.com/office/drawing/2014/main" id="{7DB5162C-6725-D427-A9CB-1E43E6608E00}"/>
              </a:ext>
            </a:extLst>
          </p:cNvPr>
          <p:cNvSpPr/>
          <p:nvPr/>
        </p:nvSpPr>
        <p:spPr>
          <a:xfrm flipV="1">
            <a:off x="8428101" y="3009012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60" name="Freeform: Shape 6659">
            <a:extLst>
              <a:ext uri="{FF2B5EF4-FFF2-40B4-BE49-F238E27FC236}">
                <a16:creationId xmlns:a16="http://schemas.microsoft.com/office/drawing/2014/main" id="{EB7136CB-F26C-7455-E9B2-8D897336F6DF}"/>
              </a:ext>
            </a:extLst>
          </p:cNvPr>
          <p:cNvSpPr/>
          <p:nvPr/>
        </p:nvSpPr>
        <p:spPr>
          <a:xfrm flipV="1">
            <a:off x="8519377" y="3009012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59" name="Freeform: Shape 6658">
            <a:extLst>
              <a:ext uri="{FF2B5EF4-FFF2-40B4-BE49-F238E27FC236}">
                <a16:creationId xmlns:a16="http://schemas.microsoft.com/office/drawing/2014/main" id="{FD3D8D24-787F-A755-B47E-030DDDCE4822}"/>
              </a:ext>
            </a:extLst>
          </p:cNvPr>
          <p:cNvSpPr/>
          <p:nvPr/>
        </p:nvSpPr>
        <p:spPr>
          <a:xfrm flipV="1">
            <a:off x="8611240" y="3009012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58" name="Freeform: Shape 6657">
            <a:extLst>
              <a:ext uri="{FF2B5EF4-FFF2-40B4-BE49-F238E27FC236}">
                <a16:creationId xmlns:a16="http://schemas.microsoft.com/office/drawing/2014/main" id="{062A1241-D6D1-8761-0940-EF98A500B33B}"/>
              </a:ext>
            </a:extLst>
          </p:cNvPr>
          <p:cNvSpPr/>
          <p:nvPr/>
        </p:nvSpPr>
        <p:spPr>
          <a:xfrm flipV="1">
            <a:off x="8703106" y="3009012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57" name="Freeform: Shape 6656">
            <a:extLst>
              <a:ext uri="{FF2B5EF4-FFF2-40B4-BE49-F238E27FC236}">
                <a16:creationId xmlns:a16="http://schemas.microsoft.com/office/drawing/2014/main" id="{F962144D-5A13-1036-E4E5-1C7DF5835CA9}"/>
              </a:ext>
            </a:extLst>
          </p:cNvPr>
          <p:cNvSpPr/>
          <p:nvPr/>
        </p:nvSpPr>
        <p:spPr>
          <a:xfrm flipV="1">
            <a:off x="8794966" y="3009012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56" name="Freeform: Shape 6655">
            <a:extLst>
              <a:ext uri="{FF2B5EF4-FFF2-40B4-BE49-F238E27FC236}">
                <a16:creationId xmlns:a16="http://schemas.microsoft.com/office/drawing/2014/main" id="{C661A330-A993-25F4-34A0-331A950ED476}"/>
              </a:ext>
            </a:extLst>
          </p:cNvPr>
          <p:cNvSpPr/>
          <p:nvPr/>
        </p:nvSpPr>
        <p:spPr>
          <a:xfrm flipV="1">
            <a:off x="8886828" y="3009012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55" name="Freeform: Shape 6654">
            <a:extLst>
              <a:ext uri="{FF2B5EF4-FFF2-40B4-BE49-F238E27FC236}">
                <a16:creationId xmlns:a16="http://schemas.microsoft.com/office/drawing/2014/main" id="{687EE776-7B99-6FBD-4B11-CC32AE68D4FC}"/>
              </a:ext>
            </a:extLst>
          </p:cNvPr>
          <p:cNvSpPr/>
          <p:nvPr/>
        </p:nvSpPr>
        <p:spPr>
          <a:xfrm flipV="1">
            <a:off x="8978692" y="3009012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54" name="Freeform: Shape 6653">
            <a:extLst>
              <a:ext uri="{FF2B5EF4-FFF2-40B4-BE49-F238E27FC236}">
                <a16:creationId xmlns:a16="http://schemas.microsoft.com/office/drawing/2014/main" id="{8F033841-7481-23F8-68D3-61C4CCD0C75A}"/>
              </a:ext>
            </a:extLst>
          </p:cNvPr>
          <p:cNvSpPr/>
          <p:nvPr/>
        </p:nvSpPr>
        <p:spPr>
          <a:xfrm flipV="1">
            <a:off x="9070557" y="3009012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7 h 77573"/>
              <a:gd name="connsiteX2" fmla="*/ 37685 w 75355"/>
              <a:gd name="connsiteY2" fmla="*/ 0 h 77573"/>
              <a:gd name="connsiteX3" fmla="*/ 0 w 75355"/>
              <a:gd name="connsiteY3" fmla="*/ 38787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53" name="Freeform: Shape 6652">
            <a:extLst>
              <a:ext uri="{FF2B5EF4-FFF2-40B4-BE49-F238E27FC236}">
                <a16:creationId xmlns:a16="http://schemas.microsoft.com/office/drawing/2014/main" id="{CAFB65E5-A41B-5D3C-A246-116BECDED272}"/>
              </a:ext>
            </a:extLst>
          </p:cNvPr>
          <p:cNvSpPr/>
          <p:nvPr/>
        </p:nvSpPr>
        <p:spPr>
          <a:xfrm flipV="1">
            <a:off x="9162417" y="3009012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52" name="Freeform: Shape 6651">
            <a:extLst>
              <a:ext uri="{FF2B5EF4-FFF2-40B4-BE49-F238E27FC236}">
                <a16:creationId xmlns:a16="http://schemas.microsoft.com/office/drawing/2014/main" id="{7C52E80F-7ADD-9884-FE6C-E50DC7662C51}"/>
              </a:ext>
            </a:extLst>
          </p:cNvPr>
          <p:cNvSpPr/>
          <p:nvPr/>
        </p:nvSpPr>
        <p:spPr>
          <a:xfrm flipV="1">
            <a:off x="9254279" y="3009012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51" name="Freeform: Shape 6650">
            <a:extLst>
              <a:ext uri="{FF2B5EF4-FFF2-40B4-BE49-F238E27FC236}">
                <a16:creationId xmlns:a16="http://schemas.microsoft.com/office/drawing/2014/main" id="{F2994755-237E-D367-2F66-2300A1188BF2}"/>
              </a:ext>
            </a:extLst>
          </p:cNvPr>
          <p:cNvSpPr/>
          <p:nvPr/>
        </p:nvSpPr>
        <p:spPr>
          <a:xfrm flipV="1">
            <a:off x="9346142" y="3009012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50" name="Freeform: Shape 6649">
            <a:extLst>
              <a:ext uri="{FF2B5EF4-FFF2-40B4-BE49-F238E27FC236}">
                <a16:creationId xmlns:a16="http://schemas.microsoft.com/office/drawing/2014/main" id="{9EAADA46-E8CB-8C26-9E1B-FFFC87FDE2C1}"/>
              </a:ext>
            </a:extLst>
          </p:cNvPr>
          <p:cNvSpPr/>
          <p:nvPr/>
        </p:nvSpPr>
        <p:spPr>
          <a:xfrm flipV="1">
            <a:off x="9438007" y="3009012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7 h 77573"/>
              <a:gd name="connsiteX2" fmla="*/ 37685 w 75355"/>
              <a:gd name="connsiteY2" fmla="*/ 0 h 77573"/>
              <a:gd name="connsiteX3" fmla="*/ 0 w 75355"/>
              <a:gd name="connsiteY3" fmla="*/ 38787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49" name="Freeform: Shape 6648">
            <a:extLst>
              <a:ext uri="{FF2B5EF4-FFF2-40B4-BE49-F238E27FC236}">
                <a16:creationId xmlns:a16="http://schemas.microsoft.com/office/drawing/2014/main" id="{62576DDB-E77D-EA07-1BAF-35C040561DF2}"/>
              </a:ext>
            </a:extLst>
          </p:cNvPr>
          <p:cNvSpPr/>
          <p:nvPr/>
        </p:nvSpPr>
        <p:spPr>
          <a:xfrm flipV="1">
            <a:off x="9529868" y="3009012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48" name="Freeform: Shape 6647">
            <a:extLst>
              <a:ext uri="{FF2B5EF4-FFF2-40B4-BE49-F238E27FC236}">
                <a16:creationId xmlns:a16="http://schemas.microsoft.com/office/drawing/2014/main" id="{C8A43C38-E8C8-CE18-07ED-1554692D46D2}"/>
              </a:ext>
            </a:extLst>
          </p:cNvPr>
          <p:cNvSpPr/>
          <p:nvPr/>
        </p:nvSpPr>
        <p:spPr>
          <a:xfrm flipV="1">
            <a:off x="9621730" y="3009012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47" name="Freeform: Shape 6646">
            <a:extLst>
              <a:ext uri="{FF2B5EF4-FFF2-40B4-BE49-F238E27FC236}">
                <a16:creationId xmlns:a16="http://schemas.microsoft.com/office/drawing/2014/main" id="{E0A7C3EA-DB17-1D77-9EBB-76F95CB5DF69}"/>
              </a:ext>
            </a:extLst>
          </p:cNvPr>
          <p:cNvSpPr/>
          <p:nvPr/>
        </p:nvSpPr>
        <p:spPr>
          <a:xfrm flipV="1">
            <a:off x="9713592" y="3009012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46" name="Freeform: Shape 6645">
            <a:extLst>
              <a:ext uri="{FF2B5EF4-FFF2-40B4-BE49-F238E27FC236}">
                <a16:creationId xmlns:a16="http://schemas.microsoft.com/office/drawing/2014/main" id="{39EB0ED9-AB72-5232-A73D-AAA0D35B77B3}"/>
              </a:ext>
            </a:extLst>
          </p:cNvPr>
          <p:cNvSpPr/>
          <p:nvPr/>
        </p:nvSpPr>
        <p:spPr>
          <a:xfrm flipV="1">
            <a:off x="9989181" y="3009012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45" name="Freeform: Shape 6644">
            <a:extLst>
              <a:ext uri="{FF2B5EF4-FFF2-40B4-BE49-F238E27FC236}">
                <a16:creationId xmlns:a16="http://schemas.microsoft.com/office/drawing/2014/main" id="{96415C61-A6D0-472E-E644-1430129BBEA8}"/>
              </a:ext>
            </a:extLst>
          </p:cNvPr>
          <p:cNvSpPr/>
          <p:nvPr/>
        </p:nvSpPr>
        <p:spPr>
          <a:xfrm flipV="1">
            <a:off x="10264770" y="3009012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44" name="Freeform: Shape 6643">
            <a:extLst>
              <a:ext uri="{FF2B5EF4-FFF2-40B4-BE49-F238E27FC236}">
                <a16:creationId xmlns:a16="http://schemas.microsoft.com/office/drawing/2014/main" id="{92159C88-03BE-A11D-D577-CC336CC6BAF5}"/>
              </a:ext>
            </a:extLst>
          </p:cNvPr>
          <p:cNvSpPr/>
          <p:nvPr/>
        </p:nvSpPr>
        <p:spPr>
          <a:xfrm flipV="1">
            <a:off x="1905261" y="310354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43" name="Freeform: Shape 6642">
            <a:extLst>
              <a:ext uri="{FF2B5EF4-FFF2-40B4-BE49-F238E27FC236}">
                <a16:creationId xmlns:a16="http://schemas.microsoft.com/office/drawing/2014/main" id="{92ACBEDE-269E-3695-71DD-4C9A5F11B53D}"/>
              </a:ext>
            </a:extLst>
          </p:cNvPr>
          <p:cNvSpPr/>
          <p:nvPr/>
        </p:nvSpPr>
        <p:spPr>
          <a:xfrm flipV="1">
            <a:off x="1997123" y="310354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3" y="0"/>
                  <a:pt x="0" y="17367"/>
                  <a:pt x="0" y="38787"/>
                </a:cubicBezTo>
                <a:cubicBezTo>
                  <a:pt x="0" y="60206"/>
                  <a:pt x="16873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42" name="Freeform: Shape 6641">
            <a:extLst>
              <a:ext uri="{FF2B5EF4-FFF2-40B4-BE49-F238E27FC236}">
                <a16:creationId xmlns:a16="http://schemas.microsoft.com/office/drawing/2014/main" id="{4A47B5F9-0B9A-E2FE-CFEE-F832F92C16AF}"/>
              </a:ext>
            </a:extLst>
          </p:cNvPr>
          <p:cNvSpPr/>
          <p:nvPr/>
        </p:nvSpPr>
        <p:spPr>
          <a:xfrm flipV="1">
            <a:off x="2088989" y="3103540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41" name="Freeform: Shape 6640">
            <a:extLst>
              <a:ext uri="{FF2B5EF4-FFF2-40B4-BE49-F238E27FC236}">
                <a16:creationId xmlns:a16="http://schemas.microsoft.com/office/drawing/2014/main" id="{73760923-429B-9C27-11D9-BD4947B31105}"/>
              </a:ext>
            </a:extLst>
          </p:cNvPr>
          <p:cNvSpPr/>
          <p:nvPr/>
        </p:nvSpPr>
        <p:spPr>
          <a:xfrm flipV="1">
            <a:off x="2180850" y="310354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40" name="Freeform: Shape 6639">
            <a:extLst>
              <a:ext uri="{FF2B5EF4-FFF2-40B4-BE49-F238E27FC236}">
                <a16:creationId xmlns:a16="http://schemas.microsoft.com/office/drawing/2014/main" id="{30048E11-2D1B-727D-5E52-FA178822AD1E}"/>
              </a:ext>
            </a:extLst>
          </p:cNvPr>
          <p:cNvSpPr/>
          <p:nvPr/>
        </p:nvSpPr>
        <p:spPr>
          <a:xfrm flipV="1">
            <a:off x="2272712" y="310354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39" name="Freeform: Shape 6638">
            <a:extLst>
              <a:ext uri="{FF2B5EF4-FFF2-40B4-BE49-F238E27FC236}">
                <a16:creationId xmlns:a16="http://schemas.microsoft.com/office/drawing/2014/main" id="{C18B47AB-7282-FF41-C8FD-D0ED5E93168E}"/>
              </a:ext>
            </a:extLst>
          </p:cNvPr>
          <p:cNvSpPr/>
          <p:nvPr/>
        </p:nvSpPr>
        <p:spPr>
          <a:xfrm flipV="1">
            <a:off x="2364575" y="310354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38" name="Freeform: Shape 6637">
            <a:extLst>
              <a:ext uri="{FF2B5EF4-FFF2-40B4-BE49-F238E27FC236}">
                <a16:creationId xmlns:a16="http://schemas.microsoft.com/office/drawing/2014/main" id="{EF6FF003-34A3-94FF-DFB1-FE2E2421C8C6}"/>
              </a:ext>
            </a:extLst>
          </p:cNvPr>
          <p:cNvSpPr/>
          <p:nvPr/>
        </p:nvSpPr>
        <p:spPr>
          <a:xfrm flipV="1">
            <a:off x="2456440" y="3103540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37" name="Freeform: Shape 6636">
            <a:extLst>
              <a:ext uri="{FF2B5EF4-FFF2-40B4-BE49-F238E27FC236}">
                <a16:creationId xmlns:a16="http://schemas.microsoft.com/office/drawing/2014/main" id="{FABFDEA3-77D2-858F-12C3-24CF1570EA9F}"/>
              </a:ext>
            </a:extLst>
          </p:cNvPr>
          <p:cNvSpPr/>
          <p:nvPr/>
        </p:nvSpPr>
        <p:spPr>
          <a:xfrm flipV="1">
            <a:off x="2548301" y="3103540"/>
            <a:ext cx="75357" cy="77574"/>
          </a:xfrm>
          <a:custGeom>
            <a:avLst/>
            <a:gdLst>
              <a:gd name="connsiteX0" fmla="*/ 37678 w 75357"/>
              <a:gd name="connsiteY0" fmla="*/ 77574 h 77574"/>
              <a:gd name="connsiteX1" fmla="*/ 75357 w 75357"/>
              <a:gd name="connsiteY1" fmla="*/ 38787 h 77574"/>
              <a:gd name="connsiteX2" fmla="*/ 37678 w 75357"/>
              <a:gd name="connsiteY2" fmla="*/ 0 h 77574"/>
              <a:gd name="connsiteX3" fmla="*/ 0 w 75357"/>
              <a:gd name="connsiteY3" fmla="*/ 38787 h 77574"/>
              <a:gd name="connsiteX4" fmla="*/ 37678 w 75357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4">
                <a:moveTo>
                  <a:pt x="37678" y="77574"/>
                </a:moveTo>
                <a:cubicBezTo>
                  <a:pt x="58485" y="77574"/>
                  <a:pt x="75357" y="60206"/>
                  <a:pt x="75357" y="38787"/>
                </a:cubicBezTo>
                <a:cubicBezTo>
                  <a:pt x="75357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36" name="Freeform: Shape 6635">
            <a:extLst>
              <a:ext uri="{FF2B5EF4-FFF2-40B4-BE49-F238E27FC236}">
                <a16:creationId xmlns:a16="http://schemas.microsoft.com/office/drawing/2014/main" id="{3C8D5EAC-9E72-7A2D-5FBC-0CDCF11769CA}"/>
              </a:ext>
            </a:extLst>
          </p:cNvPr>
          <p:cNvSpPr/>
          <p:nvPr/>
        </p:nvSpPr>
        <p:spPr>
          <a:xfrm flipV="1">
            <a:off x="2640164" y="310354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35" name="Freeform: Shape 6634">
            <a:extLst>
              <a:ext uri="{FF2B5EF4-FFF2-40B4-BE49-F238E27FC236}">
                <a16:creationId xmlns:a16="http://schemas.microsoft.com/office/drawing/2014/main" id="{1489E54B-26C4-A385-6342-7DACC23BA856}"/>
              </a:ext>
            </a:extLst>
          </p:cNvPr>
          <p:cNvSpPr/>
          <p:nvPr/>
        </p:nvSpPr>
        <p:spPr>
          <a:xfrm flipV="1">
            <a:off x="2732026" y="310354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34" name="Freeform: Shape 6633">
            <a:extLst>
              <a:ext uri="{FF2B5EF4-FFF2-40B4-BE49-F238E27FC236}">
                <a16:creationId xmlns:a16="http://schemas.microsoft.com/office/drawing/2014/main" id="{974E5BAE-E150-1B21-47D4-825F27BC7B7E}"/>
              </a:ext>
            </a:extLst>
          </p:cNvPr>
          <p:cNvSpPr/>
          <p:nvPr/>
        </p:nvSpPr>
        <p:spPr>
          <a:xfrm flipV="1">
            <a:off x="2823891" y="3103540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33" name="Freeform: Shape 6632">
            <a:extLst>
              <a:ext uri="{FF2B5EF4-FFF2-40B4-BE49-F238E27FC236}">
                <a16:creationId xmlns:a16="http://schemas.microsoft.com/office/drawing/2014/main" id="{597C81B8-B840-A3F5-0F23-55B972141E27}"/>
              </a:ext>
            </a:extLst>
          </p:cNvPr>
          <p:cNvSpPr/>
          <p:nvPr/>
        </p:nvSpPr>
        <p:spPr>
          <a:xfrm flipV="1">
            <a:off x="2915752" y="310354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32" name="Freeform: Shape 6631">
            <a:extLst>
              <a:ext uri="{FF2B5EF4-FFF2-40B4-BE49-F238E27FC236}">
                <a16:creationId xmlns:a16="http://schemas.microsoft.com/office/drawing/2014/main" id="{225C3581-6607-4F0F-BEE7-A50D7E53EF8E}"/>
              </a:ext>
            </a:extLst>
          </p:cNvPr>
          <p:cNvSpPr/>
          <p:nvPr/>
        </p:nvSpPr>
        <p:spPr>
          <a:xfrm flipV="1">
            <a:off x="3007615" y="310354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31" name="Freeform: Shape 6630">
            <a:extLst>
              <a:ext uri="{FF2B5EF4-FFF2-40B4-BE49-F238E27FC236}">
                <a16:creationId xmlns:a16="http://schemas.microsoft.com/office/drawing/2014/main" id="{4EF92541-0AEA-68B2-8018-007AED82C9EF}"/>
              </a:ext>
            </a:extLst>
          </p:cNvPr>
          <p:cNvSpPr/>
          <p:nvPr/>
        </p:nvSpPr>
        <p:spPr>
          <a:xfrm flipV="1">
            <a:off x="3099477" y="310354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3" y="0"/>
                  <a:pt x="0" y="17367"/>
                  <a:pt x="0" y="38787"/>
                </a:cubicBezTo>
                <a:cubicBezTo>
                  <a:pt x="0" y="60206"/>
                  <a:pt x="16873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30" name="Freeform: Shape 6629">
            <a:extLst>
              <a:ext uri="{FF2B5EF4-FFF2-40B4-BE49-F238E27FC236}">
                <a16:creationId xmlns:a16="http://schemas.microsoft.com/office/drawing/2014/main" id="{C17D3372-2B1A-83D0-A4C9-1C3E99CEAD64}"/>
              </a:ext>
            </a:extLst>
          </p:cNvPr>
          <p:cNvSpPr/>
          <p:nvPr/>
        </p:nvSpPr>
        <p:spPr>
          <a:xfrm flipV="1">
            <a:off x="3191343" y="3103540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29" name="Freeform: Shape 6628">
            <a:extLst>
              <a:ext uri="{FF2B5EF4-FFF2-40B4-BE49-F238E27FC236}">
                <a16:creationId xmlns:a16="http://schemas.microsoft.com/office/drawing/2014/main" id="{4D75E837-B7C9-BDA5-C565-EBBA9FAF9C5B}"/>
              </a:ext>
            </a:extLst>
          </p:cNvPr>
          <p:cNvSpPr/>
          <p:nvPr/>
        </p:nvSpPr>
        <p:spPr>
          <a:xfrm flipV="1">
            <a:off x="5579772" y="310354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4" y="77574"/>
                  <a:pt x="75356" y="60206"/>
                  <a:pt x="75356" y="38787"/>
                </a:cubicBezTo>
                <a:cubicBezTo>
                  <a:pt x="75356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28" name="Freeform: Shape 6627">
            <a:extLst>
              <a:ext uri="{FF2B5EF4-FFF2-40B4-BE49-F238E27FC236}">
                <a16:creationId xmlns:a16="http://schemas.microsoft.com/office/drawing/2014/main" id="{3FBC52C9-1CFB-1090-EFB6-0BB489023D0C}"/>
              </a:ext>
            </a:extLst>
          </p:cNvPr>
          <p:cNvSpPr/>
          <p:nvPr/>
        </p:nvSpPr>
        <p:spPr>
          <a:xfrm flipV="1">
            <a:off x="5947220" y="3103540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27" name="Freeform: Shape 6626">
            <a:extLst>
              <a:ext uri="{FF2B5EF4-FFF2-40B4-BE49-F238E27FC236}">
                <a16:creationId xmlns:a16="http://schemas.microsoft.com/office/drawing/2014/main" id="{21DE69DE-3ED6-B80D-2550-B96C475171AF}"/>
              </a:ext>
            </a:extLst>
          </p:cNvPr>
          <p:cNvSpPr/>
          <p:nvPr/>
        </p:nvSpPr>
        <p:spPr>
          <a:xfrm flipV="1">
            <a:off x="6039082" y="3103540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26" name="Freeform: Shape 6625">
            <a:extLst>
              <a:ext uri="{FF2B5EF4-FFF2-40B4-BE49-F238E27FC236}">
                <a16:creationId xmlns:a16="http://schemas.microsoft.com/office/drawing/2014/main" id="{EF0E28E2-55D8-EA37-8A12-B2AC145A2914}"/>
              </a:ext>
            </a:extLst>
          </p:cNvPr>
          <p:cNvSpPr/>
          <p:nvPr/>
        </p:nvSpPr>
        <p:spPr>
          <a:xfrm flipV="1">
            <a:off x="6222809" y="3103540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25" name="Freeform: Shape 6624">
            <a:extLst>
              <a:ext uri="{FF2B5EF4-FFF2-40B4-BE49-F238E27FC236}">
                <a16:creationId xmlns:a16="http://schemas.microsoft.com/office/drawing/2014/main" id="{1905818F-0F6F-E806-6F9A-10A593851925}"/>
              </a:ext>
            </a:extLst>
          </p:cNvPr>
          <p:cNvSpPr/>
          <p:nvPr/>
        </p:nvSpPr>
        <p:spPr>
          <a:xfrm flipV="1">
            <a:off x="6957711" y="3103540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24" name="Freeform: Shape 6623">
            <a:extLst>
              <a:ext uri="{FF2B5EF4-FFF2-40B4-BE49-F238E27FC236}">
                <a16:creationId xmlns:a16="http://schemas.microsoft.com/office/drawing/2014/main" id="{CBD7BC76-1266-0A5F-DB5B-3497891184BF}"/>
              </a:ext>
            </a:extLst>
          </p:cNvPr>
          <p:cNvSpPr/>
          <p:nvPr/>
        </p:nvSpPr>
        <p:spPr>
          <a:xfrm flipV="1">
            <a:off x="7049574" y="3103540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23" name="Freeform: Shape 6622">
            <a:extLst>
              <a:ext uri="{FF2B5EF4-FFF2-40B4-BE49-F238E27FC236}">
                <a16:creationId xmlns:a16="http://schemas.microsoft.com/office/drawing/2014/main" id="{49748FDE-2C83-6D3C-EF60-AF668D2BCEA3}"/>
              </a:ext>
            </a:extLst>
          </p:cNvPr>
          <p:cNvSpPr/>
          <p:nvPr/>
        </p:nvSpPr>
        <p:spPr>
          <a:xfrm flipV="1">
            <a:off x="7141436" y="3103540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22" name="Freeform: Shape 6621">
            <a:extLst>
              <a:ext uri="{FF2B5EF4-FFF2-40B4-BE49-F238E27FC236}">
                <a16:creationId xmlns:a16="http://schemas.microsoft.com/office/drawing/2014/main" id="{C3AF856A-064D-17AE-592A-6BC5AC9C44B2}"/>
              </a:ext>
            </a:extLst>
          </p:cNvPr>
          <p:cNvSpPr/>
          <p:nvPr/>
        </p:nvSpPr>
        <p:spPr>
          <a:xfrm flipV="1">
            <a:off x="7233301" y="3103540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21" name="Freeform: Shape 6620">
            <a:extLst>
              <a:ext uri="{FF2B5EF4-FFF2-40B4-BE49-F238E27FC236}">
                <a16:creationId xmlns:a16="http://schemas.microsoft.com/office/drawing/2014/main" id="{44197943-C4F7-4A72-9D8C-3F2620BDCA09}"/>
              </a:ext>
            </a:extLst>
          </p:cNvPr>
          <p:cNvSpPr/>
          <p:nvPr/>
        </p:nvSpPr>
        <p:spPr>
          <a:xfrm flipV="1">
            <a:off x="7325161" y="3103540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20" name="Freeform: Shape 6619">
            <a:extLst>
              <a:ext uri="{FF2B5EF4-FFF2-40B4-BE49-F238E27FC236}">
                <a16:creationId xmlns:a16="http://schemas.microsoft.com/office/drawing/2014/main" id="{37F2E587-4FC5-2192-0CE9-1B22756C3470}"/>
              </a:ext>
            </a:extLst>
          </p:cNvPr>
          <p:cNvSpPr/>
          <p:nvPr/>
        </p:nvSpPr>
        <p:spPr>
          <a:xfrm flipV="1">
            <a:off x="7417024" y="3103540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19" name="Freeform: Shape 6618">
            <a:extLst>
              <a:ext uri="{FF2B5EF4-FFF2-40B4-BE49-F238E27FC236}">
                <a16:creationId xmlns:a16="http://schemas.microsoft.com/office/drawing/2014/main" id="{5CC3F08B-3FA5-7A62-6840-9E91A78CE430}"/>
              </a:ext>
            </a:extLst>
          </p:cNvPr>
          <p:cNvSpPr/>
          <p:nvPr/>
        </p:nvSpPr>
        <p:spPr>
          <a:xfrm flipV="1">
            <a:off x="7508887" y="3103540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18" name="Freeform: Shape 6617">
            <a:extLst>
              <a:ext uri="{FF2B5EF4-FFF2-40B4-BE49-F238E27FC236}">
                <a16:creationId xmlns:a16="http://schemas.microsoft.com/office/drawing/2014/main" id="{29D2932B-1C47-3E94-38C4-0CBC6300CED4}"/>
              </a:ext>
            </a:extLst>
          </p:cNvPr>
          <p:cNvSpPr/>
          <p:nvPr/>
        </p:nvSpPr>
        <p:spPr>
          <a:xfrm flipV="1">
            <a:off x="7600752" y="3103540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17" name="Freeform: Shape 6616">
            <a:extLst>
              <a:ext uri="{FF2B5EF4-FFF2-40B4-BE49-F238E27FC236}">
                <a16:creationId xmlns:a16="http://schemas.microsoft.com/office/drawing/2014/main" id="{BD2A4BD2-0CCF-9991-E534-32B6607C6490}"/>
              </a:ext>
            </a:extLst>
          </p:cNvPr>
          <p:cNvSpPr/>
          <p:nvPr/>
        </p:nvSpPr>
        <p:spPr>
          <a:xfrm flipV="1">
            <a:off x="7692612" y="3103540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16" name="Freeform: Shape 6615">
            <a:extLst>
              <a:ext uri="{FF2B5EF4-FFF2-40B4-BE49-F238E27FC236}">
                <a16:creationId xmlns:a16="http://schemas.microsoft.com/office/drawing/2014/main" id="{80001DDE-E41C-F838-B52B-77F0C8EB514E}"/>
              </a:ext>
            </a:extLst>
          </p:cNvPr>
          <p:cNvSpPr/>
          <p:nvPr/>
        </p:nvSpPr>
        <p:spPr>
          <a:xfrm flipV="1">
            <a:off x="7784476" y="3103540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15" name="Freeform: Shape 6614">
            <a:extLst>
              <a:ext uri="{FF2B5EF4-FFF2-40B4-BE49-F238E27FC236}">
                <a16:creationId xmlns:a16="http://schemas.microsoft.com/office/drawing/2014/main" id="{61812364-589F-CC5D-48D4-A4B2C017F6A2}"/>
              </a:ext>
            </a:extLst>
          </p:cNvPr>
          <p:cNvSpPr/>
          <p:nvPr/>
        </p:nvSpPr>
        <p:spPr>
          <a:xfrm flipV="1">
            <a:off x="7877521" y="3103540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14" name="Freeform: Shape 6613">
            <a:extLst>
              <a:ext uri="{FF2B5EF4-FFF2-40B4-BE49-F238E27FC236}">
                <a16:creationId xmlns:a16="http://schemas.microsoft.com/office/drawing/2014/main" id="{BE4563C3-276C-0ECF-92E1-53791D0C70B3}"/>
              </a:ext>
            </a:extLst>
          </p:cNvPr>
          <p:cNvSpPr/>
          <p:nvPr/>
        </p:nvSpPr>
        <p:spPr>
          <a:xfrm flipV="1">
            <a:off x="7969381" y="3103540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13" name="Freeform: Shape 6612">
            <a:extLst>
              <a:ext uri="{FF2B5EF4-FFF2-40B4-BE49-F238E27FC236}">
                <a16:creationId xmlns:a16="http://schemas.microsoft.com/office/drawing/2014/main" id="{92D94DF4-FC50-C6A8-A747-0CBAA39B599B}"/>
              </a:ext>
            </a:extLst>
          </p:cNvPr>
          <p:cNvSpPr/>
          <p:nvPr/>
        </p:nvSpPr>
        <p:spPr>
          <a:xfrm flipV="1">
            <a:off x="8059471" y="3103540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12" name="Freeform: Shape 6611">
            <a:extLst>
              <a:ext uri="{FF2B5EF4-FFF2-40B4-BE49-F238E27FC236}">
                <a16:creationId xmlns:a16="http://schemas.microsoft.com/office/drawing/2014/main" id="{0831CBB7-9C1D-EFB6-9873-075AE6E35CD4}"/>
              </a:ext>
            </a:extLst>
          </p:cNvPr>
          <p:cNvSpPr/>
          <p:nvPr/>
        </p:nvSpPr>
        <p:spPr>
          <a:xfrm flipV="1">
            <a:off x="8151333" y="3103540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11" name="Freeform: Shape 6610">
            <a:extLst>
              <a:ext uri="{FF2B5EF4-FFF2-40B4-BE49-F238E27FC236}">
                <a16:creationId xmlns:a16="http://schemas.microsoft.com/office/drawing/2014/main" id="{9571E898-72DE-52EB-E675-6BDCFF7A88E4}"/>
              </a:ext>
            </a:extLst>
          </p:cNvPr>
          <p:cNvSpPr/>
          <p:nvPr/>
        </p:nvSpPr>
        <p:spPr>
          <a:xfrm flipV="1">
            <a:off x="8243195" y="3103540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10" name="Freeform: Shape 6609">
            <a:extLst>
              <a:ext uri="{FF2B5EF4-FFF2-40B4-BE49-F238E27FC236}">
                <a16:creationId xmlns:a16="http://schemas.microsoft.com/office/drawing/2014/main" id="{B597EAC0-7166-6D0B-C7DA-3C487DDFAF13}"/>
              </a:ext>
            </a:extLst>
          </p:cNvPr>
          <p:cNvSpPr/>
          <p:nvPr/>
        </p:nvSpPr>
        <p:spPr>
          <a:xfrm flipV="1">
            <a:off x="8336241" y="3103540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09" name="Freeform: Shape 6608">
            <a:extLst>
              <a:ext uri="{FF2B5EF4-FFF2-40B4-BE49-F238E27FC236}">
                <a16:creationId xmlns:a16="http://schemas.microsoft.com/office/drawing/2014/main" id="{75B4D860-DFB7-DC06-2E74-18FADC3FB559}"/>
              </a:ext>
            </a:extLst>
          </p:cNvPr>
          <p:cNvSpPr/>
          <p:nvPr/>
        </p:nvSpPr>
        <p:spPr>
          <a:xfrm flipV="1">
            <a:off x="8428101" y="3103540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08" name="Freeform: Shape 6607">
            <a:extLst>
              <a:ext uri="{FF2B5EF4-FFF2-40B4-BE49-F238E27FC236}">
                <a16:creationId xmlns:a16="http://schemas.microsoft.com/office/drawing/2014/main" id="{EE743D7D-8D5D-D391-8845-89D4A8C9F74E}"/>
              </a:ext>
            </a:extLst>
          </p:cNvPr>
          <p:cNvSpPr/>
          <p:nvPr/>
        </p:nvSpPr>
        <p:spPr>
          <a:xfrm flipV="1">
            <a:off x="8519377" y="3103540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07" name="Freeform: Shape 6606">
            <a:extLst>
              <a:ext uri="{FF2B5EF4-FFF2-40B4-BE49-F238E27FC236}">
                <a16:creationId xmlns:a16="http://schemas.microsoft.com/office/drawing/2014/main" id="{A6836685-EEB1-2F15-2DFA-95289B3D6D75}"/>
              </a:ext>
            </a:extLst>
          </p:cNvPr>
          <p:cNvSpPr/>
          <p:nvPr/>
        </p:nvSpPr>
        <p:spPr>
          <a:xfrm flipV="1">
            <a:off x="8611240" y="3103540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06" name="Freeform: Shape 6605">
            <a:extLst>
              <a:ext uri="{FF2B5EF4-FFF2-40B4-BE49-F238E27FC236}">
                <a16:creationId xmlns:a16="http://schemas.microsoft.com/office/drawing/2014/main" id="{2A7A0C88-4CB4-3251-1E55-0874BA54B5EE}"/>
              </a:ext>
            </a:extLst>
          </p:cNvPr>
          <p:cNvSpPr/>
          <p:nvPr/>
        </p:nvSpPr>
        <p:spPr>
          <a:xfrm flipV="1">
            <a:off x="8703106" y="3103540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05" name="Freeform: Shape 6604">
            <a:extLst>
              <a:ext uri="{FF2B5EF4-FFF2-40B4-BE49-F238E27FC236}">
                <a16:creationId xmlns:a16="http://schemas.microsoft.com/office/drawing/2014/main" id="{00E4E8F1-B82C-996C-F694-C9DD1DBA84AF}"/>
              </a:ext>
            </a:extLst>
          </p:cNvPr>
          <p:cNvSpPr/>
          <p:nvPr/>
        </p:nvSpPr>
        <p:spPr>
          <a:xfrm flipV="1">
            <a:off x="8794966" y="3103540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04" name="Freeform: Shape 6603">
            <a:extLst>
              <a:ext uri="{FF2B5EF4-FFF2-40B4-BE49-F238E27FC236}">
                <a16:creationId xmlns:a16="http://schemas.microsoft.com/office/drawing/2014/main" id="{054D60BF-D552-D9BA-2AA9-9C6A918A4228}"/>
              </a:ext>
            </a:extLst>
          </p:cNvPr>
          <p:cNvSpPr/>
          <p:nvPr/>
        </p:nvSpPr>
        <p:spPr>
          <a:xfrm flipV="1">
            <a:off x="8886828" y="3103540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03" name="Freeform: Shape 6602">
            <a:extLst>
              <a:ext uri="{FF2B5EF4-FFF2-40B4-BE49-F238E27FC236}">
                <a16:creationId xmlns:a16="http://schemas.microsoft.com/office/drawing/2014/main" id="{70A6AA07-0112-C991-0A10-7CDFA3E91807}"/>
              </a:ext>
            </a:extLst>
          </p:cNvPr>
          <p:cNvSpPr/>
          <p:nvPr/>
        </p:nvSpPr>
        <p:spPr>
          <a:xfrm flipV="1">
            <a:off x="8978692" y="3103540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02" name="Freeform: Shape 6601">
            <a:extLst>
              <a:ext uri="{FF2B5EF4-FFF2-40B4-BE49-F238E27FC236}">
                <a16:creationId xmlns:a16="http://schemas.microsoft.com/office/drawing/2014/main" id="{C00E2F57-9680-05B0-E711-6EC199DE9E73}"/>
              </a:ext>
            </a:extLst>
          </p:cNvPr>
          <p:cNvSpPr/>
          <p:nvPr/>
        </p:nvSpPr>
        <p:spPr>
          <a:xfrm flipV="1">
            <a:off x="9070557" y="3103540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01" name="Freeform: Shape 6600">
            <a:extLst>
              <a:ext uri="{FF2B5EF4-FFF2-40B4-BE49-F238E27FC236}">
                <a16:creationId xmlns:a16="http://schemas.microsoft.com/office/drawing/2014/main" id="{BD42C6A9-1F55-F906-303E-EED2EAC3D830}"/>
              </a:ext>
            </a:extLst>
          </p:cNvPr>
          <p:cNvSpPr/>
          <p:nvPr/>
        </p:nvSpPr>
        <p:spPr>
          <a:xfrm flipV="1">
            <a:off x="9162417" y="3103540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600" name="Freeform: Shape 6599">
            <a:extLst>
              <a:ext uri="{FF2B5EF4-FFF2-40B4-BE49-F238E27FC236}">
                <a16:creationId xmlns:a16="http://schemas.microsoft.com/office/drawing/2014/main" id="{6D883AD5-7C25-F659-F694-80673F396278}"/>
              </a:ext>
            </a:extLst>
          </p:cNvPr>
          <p:cNvSpPr/>
          <p:nvPr/>
        </p:nvSpPr>
        <p:spPr>
          <a:xfrm flipV="1">
            <a:off x="9254279" y="3103540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99" name="Freeform: Shape 6598">
            <a:extLst>
              <a:ext uri="{FF2B5EF4-FFF2-40B4-BE49-F238E27FC236}">
                <a16:creationId xmlns:a16="http://schemas.microsoft.com/office/drawing/2014/main" id="{5E68CA85-5A40-67D5-4823-1A188A5FF422}"/>
              </a:ext>
            </a:extLst>
          </p:cNvPr>
          <p:cNvSpPr/>
          <p:nvPr/>
        </p:nvSpPr>
        <p:spPr>
          <a:xfrm flipV="1">
            <a:off x="9346142" y="3103540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98" name="Freeform: Shape 6597">
            <a:extLst>
              <a:ext uri="{FF2B5EF4-FFF2-40B4-BE49-F238E27FC236}">
                <a16:creationId xmlns:a16="http://schemas.microsoft.com/office/drawing/2014/main" id="{DFC71BF6-4120-8629-D980-0D9700064959}"/>
              </a:ext>
            </a:extLst>
          </p:cNvPr>
          <p:cNvSpPr/>
          <p:nvPr/>
        </p:nvSpPr>
        <p:spPr>
          <a:xfrm flipV="1">
            <a:off x="9438007" y="3103540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6"/>
                  <a:pt x="75355" y="38787"/>
                </a:cubicBezTo>
                <a:cubicBezTo>
                  <a:pt x="75355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97" name="Freeform: Shape 6596">
            <a:extLst>
              <a:ext uri="{FF2B5EF4-FFF2-40B4-BE49-F238E27FC236}">
                <a16:creationId xmlns:a16="http://schemas.microsoft.com/office/drawing/2014/main" id="{1401AB1A-2EE3-BD83-6C69-71AC32425C2A}"/>
              </a:ext>
            </a:extLst>
          </p:cNvPr>
          <p:cNvSpPr/>
          <p:nvPr/>
        </p:nvSpPr>
        <p:spPr>
          <a:xfrm flipV="1">
            <a:off x="9529868" y="3103540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96" name="Freeform: Shape 6595">
            <a:extLst>
              <a:ext uri="{FF2B5EF4-FFF2-40B4-BE49-F238E27FC236}">
                <a16:creationId xmlns:a16="http://schemas.microsoft.com/office/drawing/2014/main" id="{9503E8AD-81AA-3183-D407-710B4E204CA4}"/>
              </a:ext>
            </a:extLst>
          </p:cNvPr>
          <p:cNvSpPr/>
          <p:nvPr/>
        </p:nvSpPr>
        <p:spPr>
          <a:xfrm flipV="1">
            <a:off x="9621730" y="3103540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95" name="Freeform: Shape 6594">
            <a:extLst>
              <a:ext uri="{FF2B5EF4-FFF2-40B4-BE49-F238E27FC236}">
                <a16:creationId xmlns:a16="http://schemas.microsoft.com/office/drawing/2014/main" id="{3E46A033-2132-C9BC-D131-FA6CD22D1FB7}"/>
              </a:ext>
            </a:extLst>
          </p:cNvPr>
          <p:cNvSpPr/>
          <p:nvPr/>
        </p:nvSpPr>
        <p:spPr>
          <a:xfrm flipV="1">
            <a:off x="10172910" y="3103540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94" name="Freeform: Shape 6593">
            <a:extLst>
              <a:ext uri="{FF2B5EF4-FFF2-40B4-BE49-F238E27FC236}">
                <a16:creationId xmlns:a16="http://schemas.microsoft.com/office/drawing/2014/main" id="{DB017247-6370-2F79-EAA9-3E0FA5F757A1}"/>
              </a:ext>
            </a:extLst>
          </p:cNvPr>
          <p:cNvSpPr/>
          <p:nvPr/>
        </p:nvSpPr>
        <p:spPr>
          <a:xfrm flipV="1">
            <a:off x="1905261" y="3198071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93" name="Freeform: Shape 6592">
            <a:extLst>
              <a:ext uri="{FF2B5EF4-FFF2-40B4-BE49-F238E27FC236}">
                <a16:creationId xmlns:a16="http://schemas.microsoft.com/office/drawing/2014/main" id="{12CE8863-07B9-3E5B-FB85-E95E5BDD0B17}"/>
              </a:ext>
            </a:extLst>
          </p:cNvPr>
          <p:cNvSpPr/>
          <p:nvPr/>
        </p:nvSpPr>
        <p:spPr>
          <a:xfrm flipV="1">
            <a:off x="1997123" y="3198071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3" y="0"/>
                  <a:pt x="0" y="17367"/>
                  <a:pt x="0" y="38787"/>
                </a:cubicBezTo>
                <a:cubicBezTo>
                  <a:pt x="0" y="60206"/>
                  <a:pt x="16873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92" name="Freeform: Shape 6591">
            <a:extLst>
              <a:ext uri="{FF2B5EF4-FFF2-40B4-BE49-F238E27FC236}">
                <a16:creationId xmlns:a16="http://schemas.microsoft.com/office/drawing/2014/main" id="{31484F0F-778F-ED61-28FA-39ACA83C68E3}"/>
              </a:ext>
            </a:extLst>
          </p:cNvPr>
          <p:cNvSpPr/>
          <p:nvPr/>
        </p:nvSpPr>
        <p:spPr>
          <a:xfrm flipV="1">
            <a:off x="2088989" y="3198071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91" name="Freeform: Shape 6590">
            <a:extLst>
              <a:ext uri="{FF2B5EF4-FFF2-40B4-BE49-F238E27FC236}">
                <a16:creationId xmlns:a16="http://schemas.microsoft.com/office/drawing/2014/main" id="{4B662C2A-97AB-81F1-8A8A-A4817F3532BC}"/>
              </a:ext>
            </a:extLst>
          </p:cNvPr>
          <p:cNvSpPr/>
          <p:nvPr/>
        </p:nvSpPr>
        <p:spPr>
          <a:xfrm flipV="1">
            <a:off x="2180850" y="3198071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90" name="Freeform: Shape 6589">
            <a:extLst>
              <a:ext uri="{FF2B5EF4-FFF2-40B4-BE49-F238E27FC236}">
                <a16:creationId xmlns:a16="http://schemas.microsoft.com/office/drawing/2014/main" id="{33A08BC6-5F33-8E41-B7F4-8712459F8F77}"/>
              </a:ext>
            </a:extLst>
          </p:cNvPr>
          <p:cNvSpPr/>
          <p:nvPr/>
        </p:nvSpPr>
        <p:spPr>
          <a:xfrm flipV="1">
            <a:off x="2272712" y="3198071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89" name="Freeform: Shape 6588">
            <a:extLst>
              <a:ext uri="{FF2B5EF4-FFF2-40B4-BE49-F238E27FC236}">
                <a16:creationId xmlns:a16="http://schemas.microsoft.com/office/drawing/2014/main" id="{7DF3EFBD-558F-EC48-169B-E623AD48DA68}"/>
              </a:ext>
            </a:extLst>
          </p:cNvPr>
          <p:cNvSpPr/>
          <p:nvPr/>
        </p:nvSpPr>
        <p:spPr>
          <a:xfrm flipV="1">
            <a:off x="2364575" y="3198071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88" name="Freeform: Shape 6587">
            <a:extLst>
              <a:ext uri="{FF2B5EF4-FFF2-40B4-BE49-F238E27FC236}">
                <a16:creationId xmlns:a16="http://schemas.microsoft.com/office/drawing/2014/main" id="{5B56A395-D939-5FD4-809A-37387033701C}"/>
              </a:ext>
            </a:extLst>
          </p:cNvPr>
          <p:cNvSpPr/>
          <p:nvPr/>
        </p:nvSpPr>
        <p:spPr>
          <a:xfrm flipV="1">
            <a:off x="2456440" y="3198071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87" name="Freeform: Shape 6586">
            <a:extLst>
              <a:ext uri="{FF2B5EF4-FFF2-40B4-BE49-F238E27FC236}">
                <a16:creationId xmlns:a16="http://schemas.microsoft.com/office/drawing/2014/main" id="{E8AFF2DA-C5C4-415B-DEC9-E04C9A33F3B7}"/>
              </a:ext>
            </a:extLst>
          </p:cNvPr>
          <p:cNvSpPr/>
          <p:nvPr/>
        </p:nvSpPr>
        <p:spPr>
          <a:xfrm flipV="1">
            <a:off x="2548301" y="3198071"/>
            <a:ext cx="75357" cy="77574"/>
          </a:xfrm>
          <a:custGeom>
            <a:avLst/>
            <a:gdLst>
              <a:gd name="connsiteX0" fmla="*/ 37678 w 75357"/>
              <a:gd name="connsiteY0" fmla="*/ 77574 h 77574"/>
              <a:gd name="connsiteX1" fmla="*/ 75357 w 75357"/>
              <a:gd name="connsiteY1" fmla="*/ 38787 h 77574"/>
              <a:gd name="connsiteX2" fmla="*/ 37678 w 75357"/>
              <a:gd name="connsiteY2" fmla="*/ 0 h 77574"/>
              <a:gd name="connsiteX3" fmla="*/ 0 w 75357"/>
              <a:gd name="connsiteY3" fmla="*/ 38787 h 77574"/>
              <a:gd name="connsiteX4" fmla="*/ 37678 w 75357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4">
                <a:moveTo>
                  <a:pt x="37678" y="77574"/>
                </a:moveTo>
                <a:cubicBezTo>
                  <a:pt x="58485" y="77574"/>
                  <a:pt x="75357" y="60206"/>
                  <a:pt x="75357" y="38787"/>
                </a:cubicBezTo>
                <a:cubicBezTo>
                  <a:pt x="75357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86" name="Freeform: Shape 6585">
            <a:extLst>
              <a:ext uri="{FF2B5EF4-FFF2-40B4-BE49-F238E27FC236}">
                <a16:creationId xmlns:a16="http://schemas.microsoft.com/office/drawing/2014/main" id="{9A7F96EE-6FEC-4DC3-A620-68E6E6DA5931}"/>
              </a:ext>
            </a:extLst>
          </p:cNvPr>
          <p:cNvSpPr/>
          <p:nvPr/>
        </p:nvSpPr>
        <p:spPr>
          <a:xfrm flipV="1">
            <a:off x="2640164" y="3198071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85" name="Freeform: Shape 6584">
            <a:extLst>
              <a:ext uri="{FF2B5EF4-FFF2-40B4-BE49-F238E27FC236}">
                <a16:creationId xmlns:a16="http://schemas.microsoft.com/office/drawing/2014/main" id="{20E49B5A-7117-094B-E072-FC5EBD84B5A1}"/>
              </a:ext>
            </a:extLst>
          </p:cNvPr>
          <p:cNvSpPr/>
          <p:nvPr/>
        </p:nvSpPr>
        <p:spPr>
          <a:xfrm flipV="1">
            <a:off x="2732026" y="3198071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84" name="Freeform: Shape 6583">
            <a:extLst>
              <a:ext uri="{FF2B5EF4-FFF2-40B4-BE49-F238E27FC236}">
                <a16:creationId xmlns:a16="http://schemas.microsoft.com/office/drawing/2014/main" id="{03225471-2DD3-2894-4563-A8FF9886BBD8}"/>
              </a:ext>
            </a:extLst>
          </p:cNvPr>
          <p:cNvSpPr/>
          <p:nvPr/>
        </p:nvSpPr>
        <p:spPr>
          <a:xfrm flipV="1">
            <a:off x="2823891" y="3198071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83" name="Freeform: Shape 6582">
            <a:extLst>
              <a:ext uri="{FF2B5EF4-FFF2-40B4-BE49-F238E27FC236}">
                <a16:creationId xmlns:a16="http://schemas.microsoft.com/office/drawing/2014/main" id="{02ACC3EB-D281-D7C4-7473-3E6D9D1BCBD8}"/>
              </a:ext>
            </a:extLst>
          </p:cNvPr>
          <p:cNvSpPr/>
          <p:nvPr/>
        </p:nvSpPr>
        <p:spPr>
          <a:xfrm flipV="1">
            <a:off x="2915752" y="3198071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82" name="Freeform: Shape 6581">
            <a:extLst>
              <a:ext uri="{FF2B5EF4-FFF2-40B4-BE49-F238E27FC236}">
                <a16:creationId xmlns:a16="http://schemas.microsoft.com/office/drawing/2014/main" id="{704C2A8A-28E3-6C01-330A-6A96B77945C8}"/>
              </a:ext>
            </a:extLst>
          </p:cNvPr>
          <p:cNvSpPr/>
          <p:nvPr/>
        </p:nvSpPr>
        <p:spPr>
          <a:xfrm flipV="1">
            <a:off x="3007615" y="3198071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81" name="Freeform: Shape 6580">
            <a:extLst>
              <a:ext uri="{FF2B5EF4-FFF2-40B4-BE49-F238E27FC236}">
                <a16:creationId xmlns:a16="http://schemas.microsoft.com/office/drawing/2014/main" id="{05896090-3A6A-D151-F070-380486FB8A06}"/>
              </a:ext>
            </a:extLst>
          </p:cNvPr>
          <p:cNvSpPr/>
          <p:nvPr/>
        </p:nvSpPr>
        <p:spPr>
          <a:xfrm flipV="1">
            <a:off x="3099477" y="3198071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3" y="0"/>
                  <a:pt x="0" y="17367"/>
                  <a:pt x="0" y="38787"/>
                </a:cubicBezTo>
                <a:cubicBezTo>
                  <a:pt x="0" y="60206"/>
                  <a:pt x="16873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80" name="Freeform: Shape 6579">
            <a:extLst>
              <a:ext uri="{FF2B5EF4-FFF2-40B4-BE49-F238E27FC236}">
                <a16:creationId xmlns:a16="http://schemas.microsoft.com/office/drawing/2014/main" id="{970D88D7-8EA3-874D-E617-32C20F419447}"/>
              </a:ext>
            </a:extLst>
          </p:cNvPr>
          <p:cNvSpPr/>
          <p:nvPr/>
        </p:nvSpPr>
        <p:spPr>
          <a:xfrm flipV="1">
            <a:off x="5579769" y="3198071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79" name="Freeform: Shape 6578">
            <a:extLst>
              <a:ext uri="{FF2B5EF4-FFF2-40B4-BE49-F238E27FC236}">
                <a16:creationId xmlns:a16="http://schemas.microsoft.com/office/drawing/2014/main" id="{7C1B1ADE-D6CE-9217-0419-817F336A9B9F}"/>
              </a:ext>
            </a:extLst>
          </p:cNvPr>
          <p:cNvSpPr/>
          <p:nvPr/>
        </p:nvSpPr>
        <p:spPr>
          <a:xfrm flipV="1">
            <a:off x="5671631" y="3198071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78" name="Freeform: Shape 6577">
            <a:extLst>
              <a:ext uri="{FF2B5EF4-FFF2-40B4-BE49-F238E27FC236}">
                <a16:creationId xmlns:a16="http://schemas.microsoft.com/office/drawing/2014/main" id="{2B1D1751-C77C-F78B-5A03-79CF8372B9B5}"/>
              </a:ext>
            </a:extLst>
          </p:cNvPr>
          <p:cNvSpPr/>
          <p:nvPr/>
        </p:nvSpPr>
        <p:spPr>
          <a:xfrm flipV="1">
            <a:off x="5763496" y="3198071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6"/>
                  <a:pt x="75355" y="38787"/>
                </a:cubicBezTo>
                <a:cubicBezTo>
                  <a:pt x="75355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77" name="Freeform: Shape 6576">
            <a:extLst>
              <a:ext uri="{FF2B5EF4-FFF2-40B4-BE49-F238E27FC236}">
                <a16:creationId xmlns:a16="http://schemas.microsoft.com/office/drawing/2014/main" id="{E7B6CB85-AABE-7F8D-CCA0-5B9852EB97A3}"/>
              </a:ext>
            </a:extLst>
          </p:cNvPr>
          <p:cNvSpPr/>
          <p:nvPr/>
        </p:nvSpPr>
        <p:spPr>
          <a:xfrm flipV="1">
            <a:off x="5855358" y="3198071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76" name="Freeform: Shape 6575">
            <a:extLst>
              <a:ext uri="{FF2B5EF4-FFF2-40B4-BE49-F238E27FC236}">
                <a16:creationId xmlns:a16="http://schemas.microsoft.com/office/drawing/2014/main" id="{9F8EEFBD-2613-2CFE-F077-195E7C73AA33}"/>
              </a:ext>
            </a:extLst>
          </p:cNvPr>
          <p:cNvSpPr/>
          <p:nvPr/>
        </p:nvSpPr>
        <p:spPr>
          <a:xfrm flipV="1">
            <a:off x="5947220" y="3198071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75" name="Freeform: Shape 6574">
            <a:extLst>
              <a:ext uri="{FF2B5EF4-FFF2-40B4-BE49-F238E27FC236}">
                <a16:creationId xmlns:a16="http://schemas.microsoft.com/office/drawing/2014/main" id="{E3E0C51E-FFF9-D8D9-565E-552D0B5B6A20}"/>
              </a:ext>
            </a:extLst>
          </p:cNvPr>
          <p:cNvSpPr/>
          <p:nvPr/>
        </p:nvSpPr>
        <p:spPr>
          <a:xfrm flipV="1">
            <a:off x="6039082" y="3198071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74" name="Freeform: Shape 6573">
            <a:extLst>
              <a:ext uri="{FF2B5EF4-FFF2-40B4-BE49-F238E27FC236}">
                <a16:creationId xmlns:a16="http://schemas.microsoft.com/office/drawing/2014/main" id="{3DF72FAF-58B1-D33E-A315-8358B6B14A2C}"/>
              </a:ext>
            </a:extLst>
          </p:cNvPr>
          <p:cNvSpPr/>
          <p:nvPr/>
        </p:nvSpPr>
        <p:spPr>
          <a:xfrm flipV="1">
            <a:off x="6865850" y="3198071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6"/>
                  <a:pt x="75355" y="38787"/>
                </a:cubicBezTo>
                <a:cubicBezTo>
                  <a:pt x="75355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73" name="Freeform: Shape 6572">
            <a:extLst>
              <a:ext uri="{FF2B5EF4-FFF2-40B4-BE49-F238E27FC236}">
                <a16:creationId xmlns:a16="http://schemas.microsoft.com/office/drawing/2014/main" id="{3A79034D-1260-9E38-AE7C-622A536870D9}"/>
              </a:ext>
            </a:extLst>
          </p:cNvPr>
          <p:cNvSpPr/>
          <p:nvPr/>
        </p:nvSpPr>
        <p:spPr>
          <a:xfrm flipV="1">
            <a:off x="6957711" y="3198071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72" name="Freeform: Shape 6571">
            <a:extLst>
              <a:ext uri="{FF2B5EF4-FFF2-40B4-BE49-F238E27FC236}">
                <a16:creationId xmlns:a16="http://schemas.microsoft.com/office/drawing/2014/main" id="{E68AEF27-31F2-47A0-BBCC-E95431591156}"/>
              </a:ext>
            </a:extLst>
          </p:cNvPr>
          <p:cNvSpPr/>
          <p:nvPr/>
        </p:nvSpPr>
        <p:spPr>
          <a:xfrm flipV="1">
            <a:off x="7049574" y="3198071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71" name="Freeform: Shape 6570">
            <a:extLst>
              <a:ext uri="{FF2B5EF4-FFF2-40B4-BE49-F238E27FC236}">
                <a16:creationId xmlns:a16="http://schemas.microsoft.com/office/drawing/2014/main" id="{2D72BD15-99A2-6F9C-DD26-EA1B9CA959C8}"/>
              </a:ext>
            </a:extLst>
          </p:cNvPr>
          <p:cNvSpPr/>
          <p:nvPr/>
        </p:nvSpPr>
        <p:spPr>
          <a:xfrm flipV="1">
            <a:off x="7141436" y="3198071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70" name="Freeform: Shape 6569">
            <a:extLst>
              <a:ext uri="{FF2B5EF4-FFF2-40B4-BE49-F238E27FC236}">
                <a16:creationId xmlns:a16="http://schemas.microsoft.com/office/drawing/2014/main" id="{38E1948C-6250-EDE9-0CF4-63F5E8CE3E1E}"/>
              </a:ext>
            </a:extLst>
          </p:cNvPr>
          <p:cNvSpPr/>
          <p:nvPr/>
        </p:nvSpPr>
        <p:spPr>
          <a:xfrm flipV="1">
            <a:off x="7233301" y="3198071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69" name="Freeform: Shape 6568">
            <a:extLst>
              <a:ext uri="{FF2B5EF4-FFF2-40B4-BE49-F238E27FC236}">
                <a16:creationId xmlns:a16="http://schemas.microsoft.com/office/drawing/2014/main" id="{4251089D-093C-C60A-9B07-E4E2D167E690}"/>
              </a:ext>
            </a:extLst>
          </p:cNvPr>
          <p:cNvSpPr/>
          <p:nvPr/>
        </p:nvSpPr>
        <p:spPr>
          <a:xfrm flipV="1">
            <a:off x="7325161" y="3198071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68" name="Freeform: Shape 6567">
            <a:extLst>
              <a:ext uri="{FF2B5EF4-FFF2-40B4-BE49-F238E27FC236}">
                <a16:creationId xmlns:a16="http://schemas.microsoft.com/office/drawing/2014/main" id="{47670316-C303-E1B9-BFED-5CFF041D8831}"/>
              </a:ext>
            </a:extLst>
          </p:cNvPr>
          <p:cNvSpPr/>
          <p:nvPr/>
        </p:nvSpPr>
        <p:spPr>
          <a:xfrm flipV="1">
            <a:off x="7417024" y="3198071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67" name="Freeform: Shape 6566">
            <a:extLst>
              <a:ext uri="{FF2B5EF4-FFF2-40B4-BE49-F238E27FC236}">
                <a16:creationId xmlns:a16="http://schemas.microsoft.com/office/drawing/2014/main" id="{99ACA736-8546-CBC8-A071-83F76563497E}"/>
              </a:ext>
            </a:extLst>
          </p:cNvPr>
          <p:cNvSpPr/>
          <p:nvPr/>
        </p:nvSpPr>
        <p:spPr>
          <a:xfrm flipV="1">
            <a:off x="7508887" y="3198071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66" name="Freeform: Shape 6565">
            <a:extLst>
              <a:ext uri="{FF2B5EF4-FFF2-40B4-BE49-F238E27FC236}">
                <a16:creationId xmlns:a16="http://schemas.microsoft.com/office/drawing/2014/main" id="{C3FDCD51-28DE-79C8-B792-F6242E43561E}"/>
              </a:ext>
            </a:extLst>
          </p:cNvPr>
          <p:cNvSpPr/>
          <p:nvPr/>
        </p:nvSpPr>
        <p:spPr>
          <a:xfrm flipV="1">
            <a:off x="7600752" y="3198071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65" name="Freeform: Shape 6564">
            <a:extLst>
              <a:ext uri="{FF2B5EF4-FFF2-40B4-BE49-F238E27FC236}">
                <a16:creationId xmlns:a16="http://schemas.microsoft.com/office/drawing/2014/main" id="{D7487CA3-B33A-71F2-2B1E-2B0E552A4037}"/>
              </a:ext>
            </a:extLst>
          </p:cNvPr>
          <p:cNvSpPr/>
          <p:nvPr/>
        </p:nvSpPr>
        <p:spPr>
          <a:xfrm flipV="1">
            <a:off x="7692612" y="3198071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64" name="Freeform: Shape 6563">
            <a:extLst>
              <a:ext uri="{FF2B5EF4-FFF2-40B4-BE49-F238E27FC236}">
                <a16:creationId xmlns:a16="http://schemas.microsoft.com/office/drawing/2014/main" id="{08106DD5-549A-8062-A556-9E958080794C}"/>
              </a:ext>
            </a:extLst>
          </p:cNvPr>
          <p:cNvSpPr/>
          <p:nvPr/>
        </p:nvSpPr>
        <p:spPr>
          <a:xfrm flipV="1">
            <a:off x="7784476" y="3198071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63" name="Freeform: Shape 6562">
            <a:extLst>
              <a:ext uri="{FF2B5EF4-FFF2-40B4-BE49-F238E27FC236}">
                <a16:creationId xmlns:a16="http://schemas.microsoft.com/office/drawing/2014/main" id="{ED2E3338-7D04-920D-DEB8-DE21F1AB3A5E}"/>
              </a:ext>
            </a:extLst>
          </p:cNvPr>
          <p:cNvSpPr/>
          <p:nvPr/>
        </p:nvSpPr>
        <p:spPr>
          <a:xfrm flipV="1">
            <a:off x="7876338" y="3198071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62" name="Freeform: Shape 6561">
            <a:extLst>
              <a:ext uri="{FF2B5EF4-FFF2-40B4-BE49-F238E27FC236}">
                <a16:creationId xmlns:a16="http://schemas.microsoft.com/office/drawing/2014/main" id="{F7BD4008-FF34-1B42-259C-84DA2FCB1424}"/>
              </a:ext>
            </a:extLst>
          </p:cNvPr>
          <p:cNvSpPr/>
          <p:nvPr/>
        </p:nvSpPr>
        <p:spPr>
          <a:xfrm flipV="1">
            <a:off x="7968203" y="3198071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6"/>
                  <a:pt x="75355" y="38787"/>
                </a:cubicBezTo>
                <a:cubicBezTo>
                  <a:pt x="75355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61" name="Freeform: Shape 6560">
            <a:extLst>
              <a:ext uri="{FF2B5EF4-FFF2-40B4-BE49-F238E27FC236}">
                <a16:creationId xmlns:a16="http://schemas.microsoft.com/office/drawing/2014/main" id="{2F75C6BE-84D8-8852-8A02-0C9B076407FE}"/>
              </a:ext>
            </a:extLst>
          </p:cNvPr>
          <p:cNvSpPr/>
          <p:nvPr/>
        </p:nvSpPr>
        <p:spPr>
          <a:xfrm flipV="1">
            <a:off x="8060064" y="3198071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60" name="Freeform: Shape 6559">
            <a:extLst>
              <a:ext uri="{FF2B5EF4-FFF2-40B4-BE49-F238E27FC236}">
                <a16:creationId xmlns:a16="http://schemas.microsoft.com/office/drawing/2014/main" id="{D8E680C0-E00B-C271-4ED1-B8DAE4226A22}"/>
              </a:ext>
            </a:extLst>
          </p:cNvPr>
          <p:cNvSpPr/>
          <p:nvPr/>
        </p:nvSpPr>
        <p:spPr>
          <a:xfrm flipV="1">
            <a:off x="8151926" y="3198071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59" name="Freeform: Shape 6558">
            <a:extLst>
              <a:ext uri="{FF2B5EF4-FFF2-40B4-BE49-F238E27FC236}">
                <a16:creationId xmlns:a16="http://schemas.microsoft.com/office/drawing/2014/main" id="{5C6D6B25-D9EE-97A6-A54B-56E8C4A89F89}"/>
              </a:ext>
            </a:extLst>
          </p:cNvPr>
          <p:cNvSpPr/>
          <p:nvPr/>
        </p:nvSpPr>
        <p:spPr>
          <a:xfrm flipV="1">
            <a:off x="8243789" y="3198071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58" name="Freeform: Shape 6557">
            <a:extLst>
              <a:ext uri="{FF2B5EF4-FFF2-40B4-BE49-F238E27FC236}">
                <a16:creationId xmlns:a16="http://schemas.microsoft.com/office/drawing/2014/main" id="{7808A3A9-E910-B763-9093-91A159410A30}"/>
              </a:ext>
            </a:extLst>
          </p:cNvPr>
          <p:cNvSpPr/>
          <p:nvPr/>
        </p:nvSpPr>
        <p:spPr>
          <a:xfrm flipV="1">
            <a:off x="8335654" y="3198071"/>
            <a:ext cx="75354" cy="77574"/>
          </a:xfrm>
          <a:custGeom>
            <a:avLst/>
            <a:gdLst>
              <a:gd name="connsiteX0" fmla="*/ 37684 w 75354"/>
              <a:gd name="connsiteY0" fmla="*/ 77574 h 77574"/>
              <a:gd name="connsiteX1" fmla="*/ 75354 w 75354"/>
              <a:gd name="connsiteY1" fmla="*/ 38787 h 77574"/>
              <a:gd name="connsiteX2" fmla="*/ 37684 w 75354"/>
              <a:gd name="connsiteY2" fmla="*/ 0 h 77574"/>
              <a:gd name="connsiteX3" fmla="*/ 0 w 75354"/>
              <a:gd name="connsiteY3" fmla="*/ 38787 h 77574"/>
              <a:gd name="connsiteX4" fmla="*/ 37684 w 75354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4" h="77574">
                <a:moveTo>
                  <a:pt x="37684" y="77574"/>
                </a:moveTo>
                <a:cubicBezTo>
                  <a:pt x="58491" y="77574"/>
                  <a:pt x="75354" y="60206"/>
                  <a:pt x="75354" y="38787"/>
                </a:cubicBezTo>
                <a:cubicBezTo>
                  <a:pt x="75354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57" name="Freeform: Shape 6556">
            <a:extLst>
              <a:ext uri="{FF2B5EF4-FFF2-40B4-BE49-F238E27FC236}">
                <a16:creationId xmlns:a16="http://schemas.microsoft.com/office/drawing/2014/main" id="{B266F32F-9DAB-BC6D-D7BC-E2FF025FBE9B}"/>
              </a:ext>
            </a:extLst>
          </p:cNvPr>
          <p:cNvSpPr/>
          <p:nvPr/>
        </p:nvSpPr>
        <p:spPr>
          <a:xfrm flipV="1">
            <a:off x="8427515" y="3198071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56" name="Freeform: Shape 6555">
            <a:extLst>
              <a:ext uri="{FF2B5EF4-FFF2-40B4-BE49-F238E27FC236}">
                <a16:creationId xmlns:a16="http://schemas.microsoft.com/office/drawing/2014/main" id="{8AACD6B3-5095-53CF-066C-C0C3BE6D08E1}"/>
              </a:ext>
            </a:extLst>
          </p:cNvPr>
          <p:cNvSpPr/>
          <p:nvPr/>
        </p:nvSpPr>
        <p:spPr>
          <a:xfrm flipV="1">
            <a:off x="8519377" y="3198071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55" name="Freeform: Shape 6554">
            <a:extLst>
              <a:ext uri="{FF2B5EF4-FFF2-40B4-BE49-F238E27FC236}">
                <a16:creationId xmlns:a16="http://schemas.microsoft.com/office/drawing/2014/main" id="{D7337B82-39AB-E5A9-8DB6-DDD8020BFB13}"/>
              </a:ext>
            </a:extLst>
          </p:cNvPr>
          <p:cNvSpPr/>
          <p:nvPr/>
        </p:nvSpPr>
        <p:spPr>
          <a:xfrm flipV="1">
            <a:off x="8611240" y="3198071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54" name="Freeform: Shape 6553">
            <a:extLst>
              <a:ext uri="{FF2B5EF4-FFF2-40B4-BE49-F238E27FC236}">
                <a16:creationId xmlns:a16="http://schemas.microsoft.com/office/drawing/2014/main" id="{5BFBC3CC-D65D-4DAC-DE6B-47C4644C75A5}"/>
              </a:ext>
            </a:extLst>
          </p:cNvPr>
          <p:cNvSpPr/>
          <p:nvPr/>
        </p:nvSpPr>
        <p:spPr>
          <a:xfrm flipV="1">
            <a:off x="8703106" y="3198071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53" name="Freeform: Shape 6552">
            <a:extLst>
              <a:ext uri="{FF2B5EF4-FFF2-40B4-BE49-F238E27FC236}">
                <a16:creationId xmlns:a16="http://schemas.microsoft.com/office/drawing/2014/main" id="{293DB86C-26B8-4493-916F-77234251F703}"/>
              </a:ext>
            </a:extLst>
          </p:cNvPr>
          <p:cNvSpPr/>
          <p:nvPr/>
        </p:nvSpPr>
        <p:spPr>
          <a:xfrm flipV="1">
            <a:off x="8794966" y="3198071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52" name="Freeform: Shape 6551">
            <a:extLst>
              <a:ext uri="{FF2B5EF4-FFF2-40B4-BE49-F238E27FC236}">
                <a16:creationId xmlns:a16="http://schemas.microsoft.com/office/drawing/2014/main" id="{5667F2BE-5534-C381-A0A5-5611AA1C284D}"/>
              </a:ext>
            </a:extLst>
          </p:cNvPr>
          <p:cNvSpPr/>
          <p:nvPr/>
        </p:nvSpPr>
        <p:spPr>
          <a:xfrm flipV="1">
            <a:off x="8886828" y="3198071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51" name="Freeform: Shape 6550">
            <a:extLst>
              <a:ext uri="{FF2B5EF4-FFF2-40B4-BE49-F238E27FC236}">
                <a16:creationId xmlns:a16="http://schemas.microsoft.com/office/drawing/2014/main" id="{FFDA1F7F-8A77-FB21-EDCC-ACA7F164F785}"/>
              </a:ext>
            </a:extLst>
          </p:cNvPr>
          <p:cNvSpPr/>
          <p:nvPr/>
        </p:nvSpPr>
        <p:spPr>
          <a:xfrm flipV="1">
            <a:off x="8978692" y="3198071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50" name="Freeform: Shape 6549">
            <a:extLst>
              <a:ext uri="{FF2B5EF4-FFF2-40B4-BE49-F238E27FC236}">
                <a16:creationId xmlns:a16="http://schemas.microsoft.com/office/drawing/2014/main" id="{820853DE-9DE0-D584-08BF-ED105B3146DC}"/>
              </a:ext>
            </a:extLst>
          </p:cNvPr>
          <p:cNvSpPr/>
          <p:nvPr/>
        </p:nvSpPr>
        <p:spPr>
          <a:xfrm flipV="1">
            <a:off x="9070557" y="3198071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49" name="Freeform: Shape 6548">
            <a:extLst>
              <a:ext uri="{FF2B5EF4-FFF2-40B4-BE49-F238E27FC236}">
                <a16:creationId xmlns:a16="http://schemas.microsoft.com/office/drawing/2014/main" id="{A345B48F-E945-E945-CB8E-2BA16F2BB0CD}"/>
              </a:ext>
            </a:extLst>
          </p:cNvPr>
          <p:cNvSpPr/>
          <p:nvPr/>
        </p:nvSpPr>
        <p:spPr>
          <a:xfrm flipV="1">
            <a:off x="9162417" y="3198071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48" name="Freeform: Shape 6547">
            <a:extLst>
              <a:ext uri="{FF2B5EF4-FFF2-40B4-BE49-F238E27FC236}">
                <a16:creationId xmlns:a16="http://schemas.microsoft.com/office/drawing/2014/main" id="{D4FEB7BB-79C5-AE45-7D47-02A666B3F1AA}"/>
              </a:ext>
            </a:extLst>
          </p:cNvPr>
          <p:cNvSpPr/>
          <p:nvPr/>
        </p:nvSpPr>
        <p:spPr>
          <a:xfrm flipV="1">
            <a:off x="9254279" y="3198071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47" name="Freeform: Shape 6546">
            <a:extLst>
              <a:ext uri="{FF2B5EF4-FFF2-40B4-BE49-F238E27FC236}">
                <a16:creationId xmlns:a16="http://schemas.microsoft.com/office/drawing/2014/main" id="{7F135F74-9B11-F4E9-8283-15603A84071D}"/>
              </a:ext>
            </a:extLst>
          </p:cNvPr>
          <p:cNvSpPr/>
          <p:nvPr/>
        </p:nvSpPr>
        <p:spPr>
          <a:xfrm flipV="1">
            <a:off x="9346142" y="3198071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46" name="Freeform: Shape 6545">
            <a:extLst>
              <a:ext uri="{FF2B5EF4-FFF2-40B4-BE49-F238E27FC236}">
                <a16:creationId xmlns:a16="http://schemas.microsoft.com/office/drawing/2014/main" id="{1072CC6D-3674-F244-17EF-4FE142B339CE}"/>
              </a:ext>
            </a:extLst>
          </p:cNvPr>
          <p:cNvSpPr/>
          <p:nvPr/>
        </p:nvSpPr>
        <p:spPr>
          <a:xfrm flipV="1">
            <a:off x="9438007" y="3198071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6"/>
                  <a:pt x="75355" y="38787"/>
                </a:cubicBezTo>
                <a:cubicBezTo>
                  <a:pt x="75355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45" name="Freeform: Shape 6544">
            <a:extLst>
              <a:ext uri="{FF2B5EF4-FFF2-40B4-BE49-F238E27FC236}">
                <a16:creationId xmlns:a16="http://schemas.microsoft.com/office/drawing/2014/main" id="{0EB569E4-328D-B391-6AF2-A448019446C0}"/>
              </a:ext>
            </a:extLst>
          </p:cNvPr>
          <p:cNvSpPr/>
          <p:nvPr/>
        </p:nvSpPr>
        <p:spPr>
          <a:xfrm flipV="1">
            <a:off x="9529868" y="3198071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44" name="Freeform: Shape 6543">
            <a:extLst>
              <a:ext uri="{FF2B5EF4-FFF2-40B4-BE49-F238E27FC236}">
                <a16:creationId xmlns:a16="http://schemas.microsoft.com/office/drawing/2014/main" id="{20F6E020-0B08-1A45-63DA-AFC651F2FE02}"/>
              </a:ext>
            </a:extLst>
          </p:cNvPr>
          <p:cNvSpPr/>
          <p:nvPr/>
        </p:nvSpPr>
        <p:spPr>
          <a:xfrm flipV="1">
            <a:off x="9621730" y="3198071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43" name="Freeform: Shape 6542">
            <a:extLst>
              <a:ext uri="{FF2B5EF4-FFF2-40B4-BE49-F238E27FC236}">
                <a16:creationId xmlns:a16="http://schemas.microsoft.com/office/drawing/2014/main" id="{359EC560-BE99-D030-6C5A-EC57C4E4F8D0}"/>
              </a:ext>
            </a:extLst>
          </p:cNvPr>
          <p:cNvSpPr/>
          <p:nvPr/>
        </p:nvSpPr>
        <p:spPr>
          <a:xfrm flipV="1">
            <a:off x="9713592" y="3198071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42" name="Freeform: Shape 6541">
            <a:extLst>
              <a:ext uri="{FF2B5EF4-FFF2-40B4-BE49-F238E27FC236}">
                <a16:creationId xmlns:a16="http://schemas.microsoft.com/office/drawing/2014/main" id="{8FA5E639-CC01-56A0-BE7A-FFE5B4F55B00}"/>
              </a:ext>
            </a:extLst>
          </p:cNvPr>
          <p:cNvSpPr/>
          <p:nvPr/>
        </p:nvSpPr>
        <p:spPr>
          <a:xfrm flipV="1">
            <a:off x="10081044" y="3198071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41" name="Freeform: Shape 6540">
            <a:extLst>
              <a:ext uri="{FF2B5EF4-FFF2-40B4-BE49-F238E27FC236}">
                <a16:creationId xmlns:a16="http://schemas.microsoft.com/office/drawing/2014/main" id="{313B3EEE-7A59-82EA-34D1-860DD963FA06}"/>
              </a:ext>
            </a:extLst>
          </p:cNvPr>
          <p:cNvSpPr/>
          <p:nvPr/>
        </p:nvSpPr>
        <p:spPr>
          <a:xfrm flipV="1">
            <a:off x="1905261" y="329260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40" name="Freeform: Shape 6539">
            <a:extLst>
              <a:ext uri="{FF2B5EF4-FFF2-40B4-BE49-F238E27FC236}">
                <a16:creationId xmlns:a16="http://schemas.microsoft.com/office/drawing/2014/main" id="{9AEC83C0-A674-508E-40B8-03BDE351C33B}"/>
              </a:ext>
            </a:extLst>
          </p:cNvPr>
          <p:cNvSpPr/>
          <p:nvPr/>
        </p:nvSpPr>
        <p:spPr>
          <a:xfrm flipV="1">
            <a:off x="2088989" y="3292604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6"/>
                  <a:pt x="75355" y="38786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39" name="Freeform: Shape 6538">
            <a:extLst>
              <a:ext uri="{FF2B5EF4-FFF2-40B4-BE49-F238E27FC236}">
                <a16:creationId xmlns:a16="http://schemas.microsoft.com/office/drawing/2014/main" id="{7417E219-772D-D176-2CBF-2EA9E5AA835D}"/>
              </a:ext>
            </a:extLst>
          </p:cNvPr>
          <p:cNvSpPr/>
          <p:nvPr/>
        </p:nvSpPr>
        <p:spPr>
          <a:xfrm flipV="1">
            <a:off x="2180850" y="329260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38" name="Freeform: Shape 6537">
            <a:extLst>
              <a:ext uri="{FF2B5EF4-FFF2-40B4-BE49-F238E27FC236}">
                <a16:creationId xmlns:a16="http://schemas.microsoft.com/office/drawing/2014/main" id="{9CE2BAC1-5CF1-BE98-A973-3A4CEE4F9752}"/>
              </a:ext>
            </a:extLst>
          </p:cNvPr>
          <p:cNvSpPr/>
          <p:nvPr/>
        </p:nvSpPr>
        <p:spPr>
          <a:xfrm flipV="1">
            <a:off x="2272712" y="329260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37" name="Freeform: Shape 6536">
            <a:extLst>
              <a:ext uri="{FF2B5EF4-FFF2-40B4-BE49-F238E27FC236}">
                <a16:creationId xmlns:a16="http://schemas.microsoft.com/office/drawing/2014/main" id="{EDD3F081-F4EE-867C-5DA8-FA6845571C14}"/>
              </a:ext>
            </a:extLst>
          </p:cNvPr>
          <p:cNvSpPr/>
          <p:nvPr/>
        </p:nvSpPr>
        <p:spPr>
          <a:xfrm flipV="1">
            <a:off x="2364575" y="329260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36" name="Freeform: Shape 6535">
            <a:extLst>
              <a:ext uri="{FF2B5EF4-FFF2-40B4-BE49-F238E27FC236}">
                <a16:creationId xmlns:a16="http://schemas.microsoft.com/office/drawing/2014/main" id="{770BFDFC-6143-BC31-B303-5A0E1994C9F3}"/>
              </a:ext>
            </a:extLst>
          </p:cNvPr>
          <p:cNvSpPr/>
          <p:nvPr/>
        </p:nvSpPr>
        <p:spPr>
          <a:xfrm flipV="1">
            <a:off x="2456440" y="3292604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6"/>
                  <a:pt x="75355" y="38786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35" name="Freeform: Shape 6534">
            <a:extLst>
              <a:ext uri="{FF2B5EF4-FFF2-40B4-BE49-F238E27FC236}">
                <a16:creationId xmlns:a16="http://schemas.microsoft.com/office/drawing/2014/main" id="{F46C3576-1720-B4E5-37E1-E826912C3C0F}"/>
              </a:ext>
            </a:extLst>
          </p:cNvPr>
          <p:cNvSpPr/>
          <p:nvPr/>
        </p:nvSpPr>
        <p:spPr>
          <a:xfrm flipV="1">
            <a:off x="2548301" y="3292604"/>
            <a:ext cx="75357" cy="77573"/>
          </a:xfrm>
          <a:custGeom>
            <a:avLst/>
            <a:gdLst>
              <a:gd name="connsiteX0" fmla="*/ 37678 w 75357"/>
              <a:gd name="connsiteY0" fmla="*/ 77573 h 77573"/>
              <a:gd name="connsiteX1" fmla="*/ 75357 w 75357"/>
              <a:gd name="connsiteY1" fmla="*/ 38786 h 77573"/>
              <a:gd name="connsiteX2" fmla="*/ 37678 w 75357"/>
              <a:gd name="connsiteY2" fmla="*/ 0 h 77573"/>
              <a:gd name="connsiteX3" fmla="*/ 0 w 75357"/>
              <a:gd name="connsiteY3" fmla="*/ 38786 h 77573"/>
              <a:gd name="connsiteX4" fmla="*/ 37678 w 75357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3">
                <a:moveTo>
                  <a:pt x="37678" y="77573"/>
                </a:moveTo>
                <a:cubicBezTo>
                  <a:pt x="58485" y="77573"/>
                  <a:pt x="75357" y="60206"/>
                  <a:pt x="75357" y="38786"/>
                </a:cubicBezTo>
                <a:cubicBezTo>
                  <a:pt x="75357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34" name="Freeform: Shape 6533">
            <a:extLst>
              <a:ext uri="{FF2B5EF4-FFF2-40B4-BE49-F238E27FC236}">
                <a16:creationId xmlns:a16="http://schemas.microsoft.com/office/drawing/2014/main" id="{2A071A7D-0819-D58B-FA8B-1CB0AD1DD0D1}"/>
              </a:ext>
            </a:extLst>
          </p:cNvPr>
          <p:cNvSpPr/>
          <p:nvPr/>
        </p:nvSpPr>
        <p:spPr>
          <a:xfrm flipV="1">
            <a:off x="2640164" y="329260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33" name="Freeform: Shape 6532">
            <a:extLst>
              <a:ext uri="{FF2B5EF4-FFF2-40B4-BE49-F238E27FC236}">
                <a16:creationId xmlns:a16="http://schemas.microsoft.com/office/drawing/2014/main" id="{1A65D1C5-C670-480F-92A0-FA314BB81644}"/>
              </a:ext>
            </a:extLst>
          </p:cNvPr>
          <p:cNvSpPr/>
          <p:nvPr/>
        </p:nvSpPr>
        <p:spPr>
          <a:xfrm flipV="1">
            <a:off x="2732026" y="329260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32" name="Freeform: Shape 6531">
            <a:extLst>
              <a:ext uri="{FF2B5EF4-FFF2-40B4-BE49-F238E27FC236}">
                <a16:creationId xmlns:a16="http://schemas.microsoft.com/office/drawing/2014/main" id="{050592F4-2209-5537-0E90-A2F09061BA67}"/>
              </a:ext>
            </a:extLst>
          </p:cNvPr>
          <p:cNvSpPr/>
          <p:nvPr/>
        </p:nvSpPr>
        <p:spPr>
          <a:xfrm flipV="1">
            <a:off x="2823891" y="3292604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6"/>
                  <a:pt x="75355" y="38786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31" name="Freeform: Shape 6530">
            <a:extLst>
              <a:ext uri="{FF2B5EF4-FFF2-40B4-BE49-F238E27FC236}">
                <a16:creationId xmlns:a16="http://schemas.microsoft.com/office/drawing/2014/main" id="{C412288A-94BC-92AB-5A97-F677D8E2C19F}"/>
              </a:ext>
            </a:extLst>
          </p:cNvPr>
          <p:cNvSpPr/>
          <p:nvPr/>
        </p:nvSpPr>
        <p:spPr>
          <a:xfrm flipV="1">
            <a:off x="2915752" y="329260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30" name="Freeform: Shape 6529">
            <a:extLst>
              <a:ext uri="{FF2B5EF4-FFF2-40B4-BE49-F238E27FC236}">
                <a16:creationId xmlns:a16="http://schemas.microsoft.com/office/drawing/2014/main" id="{77CF29AF-34BC-E828-370D-927EA887597D}"/>
              </a:ext>
            </a:extLst>
          </p:cNvPr>
          <p:cNvSpPr/>
          <p:nvPr/>
        </p:nvSpPr>
        <p:spPr>
          <a:xfrm flipV="1">
            <a:off x="3007615" y="329260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29" name="Freeform: Shape 6528">
            <a:extLst>
              <a:ext uri="{FF2B5EF4-FFF2-40B4-BE49-F238E27FC236}">
                <a16:creationId xmlns:a16="http://schemas.microsoft.com/office/drawing/2014/main" id="{DD52FEEB-4D7F-2EEC-CA4A-69CF389BF645}"/>
              </a:ext>
            </a:extLst>
          </p:cNvPr>
          <p:cNvSpPr/>
          <p:nvPr/>
        </p:nvSpPr>
        <p:spPr>
          <a:xfrm flipV="1">
            <a:off x="5487906" y="3292604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6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28" name="Freeform: Shape 6527">
            <a:extLst>
              <a:ext uri="{FF2B5EF4-FFF2-40B4-BE49-F238E27FC236}">
                <a16:creationId xmlns:a16="http://schemas.microsoft.com/office/drawing/2014/main" id="{A33B49A0-A5B6-DBBB-AD44-60E4660FA2EF}"/>
              </a:ext>
            </a:extLst>
          </p:cNvPr>
          <p:cNvSpPr/>
          <p:nvPr/>
        </p:nvSpPr>
        <p:spPr>
          <a:xfrm flipV="1">
            <a:off x="5579769" y="3292604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6"/>
                  <a:pt x="75356" y="38786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27" name="Freeform: Shape 6526">
            <a:extLst>
              <a:ext uri="{FF2B5EF4-FFF2-40B4-BE49-F238E27FC236}">
                <a16:creationId xmlns:a16="http://schemas.microsoft.com/office/drawing/2014/main" id="{45417BB2-76DD-5EC0-236F-53ACFBA6C8F0}"/>
              </a:ext>
            </a:extLst>
          </p:cNvPr>
          <p:cNvSpPr/>
          <p:nvPr/>
        </p:nvSpPr>
        <p:spPr>
          <a:xfrm flipV="1">
            <a:off x="5671631" y="3292604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6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26" name="Freeform: Shape 6525">
            <a:extLst>
              <a:ext uri="{FF2B5EF4-FFF2-40B4-BE49-F238E27FC236}">
                <a16:creationId xmlns:a16="http://schemas.microsoft.com/office/drawing/2014/main" id="{9153C94C-3605-E894-954B-B0B519C85A53}"/>
              </a:ext>
            </a:extLst>
          </p:cNvPr>
          <p:cNvSpPr/>
          <p:nvPr/>
        </p:nvSpPr>
        <p:spPr>
          <a:xfrm flipV="1">
            <a:off x="5763496" y="3292604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6"/>
                  <a:pt x="75355" y="38786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25" name="Freeform: Shape 6524">
            <a:extLst>
              <a:ext uri="{FF2B5EF4-FFF2-40B4-BE49-F238E27FC236}">
                <a16:creationId xmlns:a16="http://schemas.microsoft.com/office/drawing/2014/main" id="{3D5DC93D-EE3A-E92D-F405-57EAB1EBB86D}"/>
              </a:ext>
            </a:extLst>
          </p:cNvPr>
          <p:cNvSpPr/>
          <p:nvPr/>
        </p:nvSpPr>
        <p:spPr>
          <a:xfrm flipV="1">
            <a:off x="5855358" y="3292604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6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6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24" name="Freeform: Shape 6523">
            <a:extLst>
              <a:ext uri="{FF2B5EF4-FFF2-40B4-BE49-F238E27FC236}">
                <a16:creationId xmlns:a16="http://schemas.microsoft.com/office/drawing/2014/main" id="{93EAAB09-7B29-E544-36D0-04CF5856DD50}"/>
              </a:ext>
            </a:extLst>
          </p:cNvPr>
          <p:cNvSpPr/>
          <p:nvPr/>
        </p:nvSpPr>
        <p:spPr>
          <a:xfrm flipV="1">
            <a:off x="5947220" y="329260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6"/>
                  <a:pt x="75356" y="38786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23" name="Freeform: Shape 6522">
            <a:extLst>
              <a:ext uri="{FF2B5EF4-FFF2-40B4-BE49-F238E27FC236}">
                <a16:creationId xmlns:a16="http://schemas.microsoft.com/office/drawing/2014/main" id="{7A88A841-5428-237F-8242-47F3105C1B4B}"/>
              </a:ext>
            </a:extLst>
          </p:cNvPr>
          <p:cNvSpPr/>
          <p:nvPr/>
        </p:nvSpPr>
        <p:spPr>
          <a:xfrm flipV="1">
            <a:off x="6039082" y="329260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6"/>
                  <a:pt x="75356" y="38786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22" name="Freeform: Shape 6521">
            <a:extLst>
              <a:ext uri="{FF2B5EF4-FFF2-40B4-BE49-F238E27FC236}">
                <a16:creationId xmlns:a16="http://schemas.microsoft.com/office/drawing/2014/main" id="{F2B436FF-1BF8-97F6-6202-B59CFC60A2BC}"/>
              </a:ext>
            </a:extLst>
          </p:cNvPr>
          <p:cNvSpPr/>
          <p:nvPr/>
        </p:nvSpPr>
        <p:spPr>
          <a:xfrm flipV="1">
            <a:off x="6130948" y="3292604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6"/>
                  <a:pt x="75355" y="38786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6"/>
                </a:cubicBezTo>
                <a:cubicBezTo>
                  <a:pt x="0" y="60206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21" name="Freeform: Shape 6520">
            <a:extLst>
              <a:ext uri="{FF2B5EF4-FFF2-40B4-BE49-F238E27FC236}">
                <a16:creationId xmlns:a16="http://schemas.microsoft.com/office/drawing/2014/main" id="{FED3E9F1-5316-18C4-0841-788235372782}"/>
              </a:ext>
            </a:extLst>
          </p:cNvPr>
          <p:cNvSpPr/>
          <p:nvPr/>
        </p:nvSpPr>
        <p:spPr>
          <a:xfrm flipV="1">
            <a:off x="6222809" y="3292604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6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20" name="Freeform: Shape 6519">
            <a:extLst>
              <a:ext uri="{FF2B5EF4-FFF2-40B4-BE49-F238E27FC236}">
                <a16:creationId xmlns:a16="http://schemas.microsoft.com/office/drawing/2014/main" id="{88EC9ABF-5486-61FB-C000-0C07C4EFA952}"/>
              </a:ext>
            </a:extLst>
          </p:cNvPr>
          <p:cNvSpPr/>
          <p:nvPr/>
        </p:nvSpPr>
        <p:spPr>
          <a:xfrm flipV="1">
            <a:off x="6498399" y="3292604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6"/>
                  <a:pt x="75355" y="38786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6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19" name="Freeform: Shape 6518">
            <a:extLst>
              <a:ext uri="{FF2B5EF4-FFF2-40B4-BE49-F238E27FC236}">
                <a16:creationId xmlns:a16="http://schemas.microsoft.com/office/drawing/2014/main" id="{AD6749DE-6D86-8D85-F513-C5D8A2612C74}"/>
              </a:ext>
            </a:extLst>
          </p:cNvPr>
          <p:cNvSpPr/>
          <p:nvPr/>
        </p:nvSpPr>
        <p:spPr>
          <a:xfrm flipV="1">
            <a:off x="6957711" y="3292604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6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6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18" name="Freeform: Shape 6517">
            <a:extLst>
              <a:ext uri="{FF2B5EF4-FFF2-40B4-BE49-F238E27FC236}">
                <a16:creationId xmlns:a16="http://schemas.microsoft.com/office/drawing/2014/main" id="{445A7F3F-F0E3-FD00-3037-D4F22C5ECBCA}"/>
              </a:ext>
            </a:extLst>
          </p:cNvPr>
          <p:cNvSpPr/>
          <p:nvPr/>
        </p:nvSpPr>
        <p:spPr>
          <a:xfrm flipV="1">
            <a:off x="7049574" y="329260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6"/>
                  <a:pt x="75356" y="38786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17" name="Freeform: Shape 6516">
            <a:extLst>
              <a:ext uri="{FF2B5EF4-FFF2-40B4-BE49-F238E27FC236}">
                <a16:creationId xmlns:a16="http://schemas.microsoft.com/office/drawing/2014/main" id="{073DE20C-F70C-DB31-C2E2-5E5387C0FD8D}"/>
              </a:ext>
            </a:extLst>
          </p:cNvPr>
          <p:cNvSpPr/>
          <p:nvPr/>
        </p:nvSpPr>
        <p:spPr>
          <a:xfrm flipV="1">
            <a:off x="7141436" y="329260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6"/>
                  <a:pt x="75356" y="38786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16" name="Freeform: Shape 6515">
            <a:extLst>
              <a:ext uri="{FF2B5EF4-FFF2-40B4-BE49-F238E27FC236}">
                <a16:creationId xmlns:a16="http://schemas.microsoft.com/office/drawing/2014/main" id="{EBAF0220-742E-4325-023D-64B6657682CC}"/>
              </a:ext>
            </a:extLst>
          </p:cNvPr>
          <p:cNvSpPr/>
          <p:nvPr/>
        </p:nvSpPr>
        <p:spPr>
          <a:xfrm flipV="1">
            <a:off x="7233301" y="3292604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6"/>
                  <a:pt x="75355" y="38786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6"/>
                </a:cubicBezTo>
                <a:cubicBezTo>
                  <a:pt x="0" y="60206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15" name="Freeform: Shape 6514">
            <a:extLst>
              <a:ext uri="{FF2B5EF4-FFF2-40B4-BE49-F238E27FC236}">
                <a16:creationId xmlns:a16="http://schemas.microsoft.com/office/drawing/2014/main" id="{67AE1F9F-1288-D6FB-8B1D-2F93AE478749}"/>
              </a:ext>
            </a:extLst>
          </p:cNvPr>
          <p:cNvSpPr/>
          <p:nvPr/>
        </p:nvSpPr>
        <p:spPr>
          <a:xfrm flipV="1">
            <a:off x="7325161" y="3292604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6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14" name="Freeform: Shape 6513">
            <a:extLst>
              <a:ext uri="{FF2B5EF4-FFF2-40B4-BE49-F238E27FC236}">
                <a16:creationId xmlns:a16="http://schemas.microsoft.com/office/drawing/2014/main" id="{90682A98-B9A7-9F41-CA34-16C2433547A5}"/>
              </a:ext>
            </a:extLst>
          </p:cNvPr>
          <p:cNvSpPr/>
          <p:nvPr/>
        </p:nvSpPr>
        <p:spPr>
          <a:xfrm flipV="1">
            <a:off x="7417024" y="329260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6"/>
                  <a:pt x="75356" y="38786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13" name="Freeform: Shape 6512">
            <a:extLst>
              <a:ext uri="{FF2B5EF4-FFF2-40B4-BE49-F238E27FC236}">
                <a16:creationId xmlns:a16="http://schemas.microsoft.com/office/drawing/2014/main" id="{0CC0AA5D-0F31-AC6B-70B8-29A5A5F86581}"/>
              </a:ext>
            </a:extLst>
          </p:cNvPr>
          <p:cNvSpPr/>
          <p:nvPr/>
        </p:nvSpPr>
        <p:spPr>
          <a:xfrm flipV="1">
            <a:off x="7508887" y="3292604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6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12" name="Freeform: Shape 6511">
            <a:extLst>
              <a:ext uri="{FF2B5EF4-FFF2-40B4-BE49-F238E27FC236}">
                <a16:creationId xmlns:a16="http://schemas.microsoft.com/office/drawing/2014/main" id="{D4282385-FC85-241E-D34C-C4AC2220A7FF}"/>
              </a:ext>
            </a:extLst>
          </p:cNvPr>
          <p:cNvSpPr/>
          <p:nvPr/>
        </p:nvSpPr>
        <p:spPr>
          <a:xfrm flipV="1">
            <a:off x="7600752" y="3292604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6"/>
                  <a:pt x="75355" y="38786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6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11" name="Freeform: Shape 6510">
            <a:extLst>
              <a:ext uri="{FF2B5EF4-FFF2-40B4-BE49-F238E27FC236}">
                <a16:creationId xmlns:a16="http://schemas.microsoft.com/office/drawing/2014/main" id="{E80DA832-16AC-9C5B-EA06-56E42E91394A}"/>
              </a:ext>
            </a:extLst>
          </p:cNvPr>
          <p:cNvSpPr/>
          <p:nvPr/>
        </p:nvSpPr>
        <p:spPr>
          <a:xfrm flipV="1">
            <a:off x="7784476" y="3292604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6"/>
                  <a:pt x="75356" y="38786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10" name="Freeform: Shape 6509">
            <a:extLst>
              <a:ext uri="{FF2B5EF4-FFF2-40B4-BE49-F238E27FC236}">
                <a16:creationId xmlns:a16="http://schemas.microsoft.com/office/drawing/2014/main" id="{7E7EF903-73A6-2791-7180-40FADA091078}"/>
              </a:ext>
            </a:extLst>
          </p:cNvPr>
          <p:cNvSpPr/>
          <p:nvPr/>
        </p:nvSpPr>
        <p:spPr>
          <a:xfrm flipV="1">
            <a:off x="7876338" y="329260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6"/>
                  <a:pt x="75356" y="38786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09" name="Freeform: Shape 6508">
            <a:extLst>
              <a:ext uri="{FF2B5EF4-FFF2-40B4-BE49-F238E27FC236}">
                <a16:creationId xmlns:a16="http://schemas.microsoft.com/office/drawing/2014/main" id="{5AA82087-2115-A6C0-EDCA-BC7EF145F055}"/>
              </a:ext>
            </a:extLst>
          </p:cNvPr>
          <p:cNvSpPr/>
          <p:nvPr/>
        </p:nvSpPr>
        <p:spPr>
          <a:xfrm flipV="1">
            <a:off x="7968203" y="3292604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6"/>
                  <a:pt x="75355" y="38786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08" name="Freeform: Shape 6507">
            <a:extLst>
              <a:ext uri="{FF2B5EF4-FFF2-40B4-BE49-F238E27FC236}">
                <a16:creationId xmlns:a16="http://schemas.microsoft.com/office/drawing/2014/main" id="{46EE7FE3-1321-A89C-15B6-ECF25168EA63}"/>
              </a:ext>
            </a:extLst>
          </p:cNvPr>
          <p:cNvSpPr/>
          <p:nvPr/>
        </p:nvSpPr>
        <p:spPr>
          <a:xfrm flipV="1">
            <a:off x="8060064" y="3292604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6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6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07" name="Freeform: Shape 6506">
            <a:extLst>
              <a:ext uri="{FF2B5EF4-FFF2-40B4-BE49-F238E27FC236}">
                <a16:creationId xmlns:a16="http://schemas.microsoft.com/office/drawing/2014/main" id="{6BF0CF3A-31ED-670C-0648-C00925992B66}"/>
              </a:ext>
            </a:extLst>
          </p:cNvPr>
          <p:cNvSpPr/>
          <p:nvPr/>
        </p:nvSpPr>
        <p:spPr>
          <a:xfrm flipV="1">
            <a:off x="8151926" y="329260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6"/>
                  <a:pt x="75356" y="38786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06" name="Freeform: Shape 6505">
            <a:extLst>
              <a:ext uri="{FF2B5EF4-FFF2-40B4-BE49-F238E27FC236}">
                <a16:creationId xmlns:a16="http://schemas.microsoft.com/office/drawing/2014/main" id="{E1FE4C76-9844-FC04-CCB4-0C2849D6A80C}"/>
              </a:ext>
            </a:extLst>
          </p:cNvPr>
          <p:cNvSpPr/>
          <p:nvPr/>
        </p:nvSpPr>
        <p:spPr>
          <a:xfrm flipV="1">
            <a:off x="8243789" y="329260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6"/>
                  <a:pt x="75356" y="38786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05" name="Freeform: Shape 6504">
            <a:extLst>
              <a:ext uri="{FF2B5EF4-FFF2-40B4-BE49-F238E27FC236}">
                <a16:creationId xmlns:a16="http://schemas.microsoft.com/office/drawing/2014/main" id="{2B4B7CF1-C916-9915-09B7-6588EBA29066}"/>
              </a:ext>
            </a:extLst>
          </p:cNvPr>
          <p:cNvSpPr/>
          <p:nvPr/>
        </p:nvSpPr>
        <p:spPr>
          <a:xfrm flipV="1">
            <a:off x="8335654" y="3292604"/>
            <a:ext cx="75354" cy="77573"/>
          </a:xfrm>
          <a:custGeom>
            <a:avLst/>
            <a:gdLst>
              <a:gd name="connsiteX0" fmla="*/ 37684 w 75354"/>
              <a:gd name="connsiteY0" fmla="*/ 77573 h 77573"/>
              <a:gd name="connsiteX1" fmla="*/ 75354 w 75354"/>
              <a:gd name="connsiteY1" fmla="*/ 38786 h 77573"/>
              <a:gd name="connsiteX2" fmla="*/ 37684 w 75354"/>
              <a:gd name="connsiteY2" fmla="*/ 0 h 77573"/>
              <a:gd name="connsiteX3" fmla="*/ 0 w 75354"/>
              <a:gd name="connsiteY3" fmla="*/ 38786 h 77573"/>
              <a:gd name="connsiteX4" fmla="*/ 37684 w 75354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4" h="77573">
                <a:moveTo>
                  <a:pt x="37684" y="77573"/>
                </a:moveTo>
                <a:cubicBezTo>
                  <a:pt x="58491" y="77573"/>
                  <a:pt x="75354" y="60206"/>
                  <a:pt x="75354" y="38786"/>
                </a:cubicBezTo>
                <a:cubicBezTo>
                  <a:pt x="75354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6"/>
                </a:cubicBezTo>
                <a:cubicBezTo>
                  <a:pt x="0" y="60206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04" name="Freeform: Shape 6503">
            <a:extLst>
              <a:ext uri="{FF2B5EF4-FFF2-40B4-BE49-F238E27FC236}">
                <a16:creationId xmlns:a16="http://schemas.microsoft.com/office/drawing/2014/main" id="{DBD06B3A-91E2-3045-6D3D-32D040D1BEB0}"/>
              </a:ext>
            </a:extLst>
          </p:cNvPr>
          <p:cNvSpPr/>
          <p:nvPr/>
        </p:nvSpPr>
        <p:spPr>
          <a:xfrm flipV="1">
            <a:off x="8427515" y="3292604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6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6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03" name="Freeform: Shape 6502">
            <a:extLst>
              <a:ext uri="{FF2B5EF4-FFF2-40B4-BE49-F238E27FC236}">
                <a16:creationId xmlns:a16="http://schemas.microsoft.com/office/drawing/2014/main" id="{6231DB6E-8669-6CD1-2BA3-503FA88364F1}"/>
              </a:ext>
            </a:extLst>
          </p:cNvPr>
          <p:cNvSpPr/>
          <p:nvPr/>
        </p:nvSpPr>
        <p:spPr>
          <a:xfrm flipV="1">
            <a:off x="8519377" y="329260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6"/>
                  <a:pt x="75356" y="38786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02" name="Freeform: Shape 6501">
            <a:extLst>
              <a:ext uri="{FF2B5EF4-FFF2-40B4-BE49-F238E27FC236}">
                <a16:creationId xmlns:a16="http://schemas.microsoft.com/office/drawing/2014/main" id="{28F20DFD-5244-1EED-669E-113575DAAA11}"/>
              </a:ext>
            </a:extLst>
          </p:cNvPr>
          <p:cNvSpPr/>
          <p:nvPr/>
        </p:nvSpPr>
        <p:spPr>
          <a:xfrm flipV="1">
            <a:off x="8611240" y="329260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6"/>
                  <a:pt x="75356" y="38786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01" name="Freeform: Shape 6500">
            <a:extLst>
              <a:ext uri="{FF2B5EF4-FFF2-40B4-BE49-F238E27FC236}">
                <a16:creationId xmlns:a16="http://schemas.microsoft.com/office/drawing/2014/main" id="{C111F6A3-601D-6514-27E6-0B7ACBF81DDE}"/>
              </a:ext>
            </a:extLst>
          </p:cNvPr>
          <p:cNvSpPr/>
          <p:nvPr/>
        </p:nvSpPr>
        <p:spPr>
          <a:xfrm flipV="1">
            <a:off x="8703106" y="3292604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6"/>
                  <a:pt x="75355" y="38786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6"/>
                </a:cubicBezTo>
                <a:cubicBezTo>
                  <a:pt x="0" y="60206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00" name="Freeform: Shape 6499">
            <a:extLst>
              <a:ext uri="{FF2B5EF4-FFF2-40B4-BE49-F238E27FC236}">
                <a16:creationId xmlns:a16="http://schemas.microsoft.com/office/drawing/2014/main" id="{567698A1-9D9D-7EEB-4B65-3D522967773B}"/>
              </a:ext>
            </a:extLst>
          </p:cNvPr>
          <p:cNvSpPr/>
          <p:nvPr/>
        </p:nvSpPr>
        <p:spPr>
          <a:xfrm flipV="1">
            <a:off x="8794966" y="3292604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6"/>
                  <a:pt x="75356" y="38786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99" name="Freeform: Shape 6498">
            <a:extLst>
              <a:ext uri="{FF2B5EF4-FFF2-40B4-BE49-F238E27FC236}">
                <a16:creationId xmlns:a16="http://schemas.microsoft.com/office/drawing/2014/main" id="{07931EEC-6291-8FB8-7E4D-FAD7375D8A55}"/>
              </a:ext>
            </a:extLst>
          </p:cNvPr>
          <p:cNvSpPr/>
          <p:nvPr/>
        </p:nvSpPr>
        <p:spPr>
          <a:xfrm flipV="1">
            <a:off x="8886828" y="329260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6"/>
                  <a:pt x="75356" y="38786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98" name="Freeform: Shape 6497">
            <a:extLst>
              <a:ext uri="{FF2B5EF4-FFF2-40B4-BE49-F238E27FC236}">
                <a16:creationId xmlns:a16="http://schemas.microsoft.com/office/drawing/2014/main" id="{7053041E-CCF1-264E-E3C0-7F700BDFA211}"/>
              </a:ext>
            </a:extLst>
          </p:cNvPr>
          <p:cNvSpPr/>
          <p:nvPr/>
        </p:nvSpPr>
        <p:spPr>
          <a:xfrm flipV="1">
            <a:off x="8978692" y="3292604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6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97" name="Freeform: Shape 6496">
            <a:extLst>
              <a:ext uri="{FF2B5EF4-FFF2-40B4-BE49-F238E27FC236}">
                <a16:creationId xmlns:a16="http://schemas.microsoft.com/office/drawing/2014/main" id="{76B2A2F7-7AF0-BE87-1840-1348B6100D19}"/>
              </a:ext>
            </a:extLst>
          </p:cNvPr>
          <p:cNvSpPr/>
          <p:nvPr/>
        </p:nvSpPr>
        <p:spPr>
          <a:xfrm flipV="1">
            <a:off x="9070557" y="3292604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1" y="77573"/>
                  <a:pt x="75355" y="60206"/>
                  <a:pt x="75355" y="38786"/>
                </a:cubicBezTo>
                <a:cubicBezTo>
                  <a:pt x="75355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96" name="Freeform: Shape 6495">
            <a:extLst>
              <a:ext uri="{FF2B5EF4-FFF2-40B4-BE49-F238E27FC236}">
                <a16:creationId xmlns:a16="http://schemas.microsoft.com/office/drawing/2014/main" id="{D22D228D-F224-AB07-80AD-28FC953BB275}"/>
              </a:ext>
            </a:extLst>
          </p:cNvPr>
          <p:cNvSpPr/>
          <p:nvPr/>
        </p:nvSpPr>
        <p:spPr>
          <a:xfrm flipV="1">
            <a:off x="9162417" y="3292604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6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95" name="Freeform: Shape 6494">
            <a:extLst>
              <a:ext uri="{FF2B5EF4-FFF2-40B4-BE49-F238E27FC236}">
                <a16:creationId xmlns:a16="http://schemas.microsoft.com/office/drawing/2014/main" id="{31AD99DD-8058-37C1-531A-563F847FB92A}"/>
              </a:ext>
            </a:extLst>
          </p:cNvPr>
          <p:cNvSpPr/>
          <p:nvPr/>
        </p:nvSpPr>
        <p:spPr>
          <a:xfrm flipV="1">
            <a:off x="9254279" y="3292604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6"/>
                  <a:pt x="75356" y="38786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94" name="Freeform: Shape 6493">
            <a:extLst>
              <a:ext uri="{FF2B5EF4-FFF2-40B4-BE49-F238E27FC236}">
                <a16:creationId xmlns:a16="http://schemas.microsoft.com/office/drawing/2014/main" id="{B40DFC2B-DEF2-A5C9-248C-8A90D5401F26}"/>
              </a:ext>
            </a:extLst>
          </p:cNvPr>
          <p:cNvSpPr/>
          <p:nvPr/>
        </p:nvSpPr>
        <p:spPr>
          <a:xfrm flipV="1">
            <a:off x="9346142" y="329260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6"/>
                  <a:pt x="75356" y="38786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93" name="Freeform: Shape 6492">
            <a:extLst>
              <a:ext uri="{FF2B5EF4-FFF2-40B4-BE49-F238E27FC236}">
                <a16:creationId xmlns:a16="http://schemas.microsoft.com/office/drawing/2014/main" id="{D8393191-BEB9-78FC-4D30-5F1B3B2F742A}"/>
              </a:ext>
            </a:extLst>
          </p:cNvPr>
          <p:cNvSpPr/>
          <p:nvPr/>
        </p:nvSpPr>
        <p:spPr>
          <a:xfrm flipV="1">
            <a:off x="9438007" y="3292604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6"/>
                  <a:pt x="75355" y="38786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92" name="Freeform: Shape 6491">
            <a:extLst>
              <a:ext uri="{FF2B5EF4-FFF2-40B4-BE49-F238E27FC236}">
                <a16:creationId xmlns:a16="http://schemas.microsoft.com/office/drawing/2014/main" id="{6169384F-078E-F393-4145-603367C1FDBC}"/>
              </a:ext>
            </a:extLst>
          </p:cNvPr>
          <p:cNvSpPr/>
          <p:nvPr/>
        </p:nvSpPr>
        <p:spPr>
          <a:xfrm flipV="1">
            <a:off x="9529868" y="3292604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6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6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91" name="Freeform: Shape 6490">
            <a:extLst>
              <a:ext uri="{FF2B5EF4-FFF2-40B4-BE49-F238E27FC236}">
                <a16:creationId xmlns:a16="http://schemas.microsoft.com/office/drawing/2014/main" id="{A8ADDE25-86FA-3F97-4BFD-802C04D2530B}"/>
              </a:ext>
            </a:extLst>
          </p:cNvPr>
          <p:cNvSpPr/>
          <p:nvPr/>
        </p:nvSpPr>
        <p:spPr>
          <a:xfrm flipV="1">
            <a:off x="9621730" y="329260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6"/>
                  <a:pt x="75356" y="38786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90" name="Freeform: Shape 6489">
            <a:extLst>
              <a:ext uri="{FF2B5EF4-FFF2-40B4-BE49-F238E27FC236}">
                <a16:creationId xmlns:a16="http://schemas.microsoft.com/office/drawing/2014/main" id="{B91FC235-57AA-0EDF-ED21-9168A517D9D3}"/>
              </a:ext>
            </a:extLst>
          </p:cNvPr>
          <p:cNvSpPr/>
          <p:nvPr/>
        </p:nvSpPr>
        <p:spPr>
          <a:xfrm flipV="1">
            <a:off x="9713592" y="329260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6"/>
                  <a:pt x="75356" y="38786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89" name="Freeform: Shape 6488">
            <a:extLst>
              <a:ext uri="{FF2B5EF4-FFF2-40B4-BE49-F238E27FC236}">
                <a16:creationId xmlns:a16="http://schemas.microsoft.com/office/drawing/2014/main" id="{0F5DBC09-FC10-0DC4-1904-D744B88BE568}"/>
              </a:ext>
            </a:extLst>
          </p:cNvPr>
          <p:cNvSpPr/>
          <p:nvPr/>
        </p:nvSpPr>
        <p:spPr>
          <a:xfrm flipV="1">
            <a:off x="9805459" y="3292604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6"/>
                  <a:pt x="75355" y="38786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6"/>
                </a:cubicBezTo>
                <a:cubicBezTo>
                  <a:pt x="0" y="60206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88" name="Freeform: Shape 6487">
            <a:extLst>
              <a:ext uri="{FF2B5EF4-FFF2-40B4-BE49-F238E27FC236}">
                <a16:creationId xmlns:a16="http://schemas.microsoft.com/office/drawing/2014/main" id="{7CAEE91A-191F-4894-0B28-DBF10C982CFD}"/>
              </a:ext>
            </a:extLst>
          </p:cNvPr>
          <p:cNvSpPr/>
          <p:nvPr/>
        </p:nvSpPr>
        <p:spPr>
          <a:xfrm flipV="1">
            <a:off x="1905261" y="3387136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87" name="Freeform: Shape 6486">
            <a:extLst>
              <a:ext uri="{FF2B5EF4-FFF2-40B4-BE49-F238E27FC236}">
                <a16:creationId xmlns:a16="http://schemas.microsoft.com/office/drawing/2014/main" id="{F1D9A22E-4C4E-DB4D-21BF-050400580E47}"/>
              </a:ext>
            </a:extLst>
          </p:cNvPr>
          <p:cNvSpPr/>
          <p:nvPr/>
        </p:nvSpPr>
        <p:spPr>
          <a:xfrm flipV="1">
            <a:off x="1997123" y="3387136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3" y="0"/>
                  <a:pt x="0" y="17368"/>
                  <a:pt x="0" y="38787"/>
                </a:cubicBezTo>
                <a:cubicBezTo>
                  <a:pt x="0" y="60205"/>
                  <a:pt x="16873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86" name="Freeform: Shape 6485">
            <a:extLst>
              <a:ext uri="{FF2B5EF4-FFF2-40B4-BE49-F238E27FC236}">
                <a16:creationId xmlns:a16="http://schemas.microsoft.com/office/drawing/2014/main" id="{8339CF3E-67DF-8494-A302-EB2137098E69}"/>
              </a:ext>
            </a:extLst>
          </p:cNvPr>
          <p:cNvSpPr/>
          <p:nvPr/>
        </p:nvSpPr>
        <p:spPr>
          <a:xfrm flipV="1">
            <a:off x="2088989" y="3387136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85" name="Freeform: Shape 6484">
            <a:extLst>
              <a:ext uri="{FF2B5EF4-FFF2-40B4-BE49-F238E27FC236}">
                <a16:creationId xmlns:a16="http://schemas.microsoft.com/office/drawing/2014/main" id="{500F4EF6-6BCC-AEB1-8AA0-BA62AEB65114}"/>
              </a:ext>
            </a:extLst>
          </p:cNvPr>
          <p:cNvSpPr/>
          <p:nvPr/>
        </p:nvSpPr>
        <p:spPr>
          <a:xfrm flipV="1">
            <a:off x="2180850" y="3387136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84" name="Freeform: Shape 6483">
            <a:extLst>
              <a:ext uri="{FF2B5EF4-FFF2-40B4-BE49-F238E27FC236}">
                <a16:creationId xmlns:a16="http://schemas.microsoft.com/office/drawing/2014/main" id="{D42FB9D6-9C20-55B2-7AD7-171BFD19E9CC}"/>
              </a:ext>
            </a:extLst>
          </p:cNvPr>
          <p:cNvSpPr/>
          <p:nvPr/>
        </p:nvSpPr>
        <p:spPr>
          <a:xfrm flipV="1">
            <a:off x="2272712" y="3387136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83" name="Freeform: Shape 6482">
            <a:extLst>
              <a:ext uri="{FF2B5EF4-FFF2-40B4-BE49-F238E27FC236}">
                <a16:creationId xmlns:a16="http://schemas.microsoft.com/office/drawing/2014/main" id="{EA14E223-6E68-F4E6-1819-EF77A2532DCA}"/>
              </a:ext>
            </a:extLst>
          </p:cNvPr>
          <p:cNvSpPr/>
          <p:nvPr/>
        </p:nvSpPr>
        <p:spPr>
          <a:xfrm flipV="1">
            <a:off x="2364575" y="3387136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82" name="Freeform: Shape 6481">
            <a:extLst>
              <a:ext uri="{FF2B5EF4-FFF2-40B4-BE49-F238E27FC236}">
                <a16:creationId xmlns:a16="http://schemas.microsoft.com/office/drawing/2014/main" id="{2F34B4C3-FCD1-7E77-AF9B-AB603EDD81F2}"/>
              </a:ext>
            </a:extLst>
          </p:cNvPr>
          <p:cNvSpPr/>
          <p:nvPr/>
        </p:nvSpPr>
        <p:spPr>
          <a:xfrm flipV="1">
            <a:off x="2456440" y="3387136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81" name="Freeform: Shape 6480">
            <a:extLst>
              <a:ext uri="{FF2B5EF4-FFF2-40B4-BE49-F238E27FC236}">
                <a16:creationId xmlns:a16="http://schemas.microsoft.com/office/drawing/2014/main" id="{B4144A34-164D-6111-71F2-4EF763A84383}"/>
              </a:ext>
            </a:extLst>
          </p:cNvPr>
          <p:cNvSpPr/>
          <p:nvPr/>
        </p:nvSpPr>
        <p:spPr>
          <a:xfrm flipV="1">
            <a:off x="2548301" y="3387136"/>
            <a:ext cx="75357" cy="77573"/>
          </a:xfrm>
          <a:custGeom>
            <a:avLst/>
            <a:gdLst>
              <a:gd name="connsiteX0" fmla="*/ 37678 w 75357"/>
              <a:gd name="connsiteY0" fmla="*/ 77573 h 77573"/>
              <a:gd name="connsiteX1" fmla="*/ 75357 w 75357"/>
              <a:gd name="connsiteY1" fmla="*/ 38787 h 77573"/>
              <a:gd name="connsiteX2" fmla="*/ 37678 w 75357"/>
              <a:gd name="connsiteY2" fmla="*/ 0 h 77573"/>
              <a:gd name="connsiteX3" fmla="*/ 0 w 75357"/>
              <a:gd name="connsiteY3" fmla="*/ 38787 h 77573"/>
              <a:gd name="connsiteX4" fmla="*/ 37678 w 75357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3">
                <a:moveTo>
                  <a:pt x="37678" y="77573"/>
                </a:moveTo>
                <a:cubicBezTo>
                  <a:pt x="58485" y="77573"/>
                  <a:pt x="75357" y="60205"/>
                  <a:pt x="75357" y="38787"/>
                </a:cubicBezTo>
                <a:cubicBezTo>
                  <a:pt x="75357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80" name="Freeform: Shape 6479">
            <a:extLst>
              <a:ext uri="{FF2B5EF4-FFF2-40B4-BE49-F238E27FC236}">
                <a16:creationId xmlns:a16="http://schemas.microsoft.com/office/drawing/2014/main" id="{A10D5D98-4033-52EA-EF44-2FBDEDD11C7C}"/>
              </a:ext>
            </a:extLst>
          </p:cNvPr>
          <p:cNvSpPr/>
          <p:nvPr/>
        </p:nvSpPr>
        <p:spPr>
          <a:xfrm flipV="1">
            <a:off x="3007615" y="3387136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79" name="Freeform: Shape 6478">
            <a:extLst>
              <a:ext uri="{FF2B5EF4-FFF2-40B4-BE49-F238E27FC236}">
                <a16:creationId xmlns:a16="http://schemas.microsoft.com/office/drawing/2014/main" id="{68AE081D-2AF2-3456-94CC-0CFEAD27A488}"/>
              </a:ext>
            </a:extLst>
          </p:cNvPr>
          <p:cNvSpPr/>
          <p:nvPr/>
        </p:nvSpPr>
        <p:spPr>
          <a:xfrm flipV="1">
            <a:off x="5487906" y="3387136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78" name="Freeform: Shape 6477">
            <a:extLst>
              <a:ext uri="{FF2B5EF4-FFF2-40B4-BE49-F238E27FC236}">
                <a16:creationId xmlns:a16="http://schemas.microsoft.com/office/drawing/2014/main" id="{E1FF08DA-3F43-6E33-9439-FECC0BAF76AE}"/>
              </a:ext>
            </a:extLst>
          </p:cNvPr>
          <p:cNvSpPr/>
          <p:nvPr/>
        </p:nvSpPr>
        <p:spPr>
          <a:xfrm flipV="1">
            <a:off x="5579769" y="3387136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77" name="Freeform: Shape 6476">
            <a:extLst>
              <a:ext uri="{FF2B5EF4-FFF2-40B4-BE49-F238E27FC236}">
                <a16:creationId xmlns:a16="http://schemas.microsoft.com/office/drawing/2014/main" id="{005F84A0-848F-0D54-84B1-FE774FA0EE62}"/>
              </a:ext>
            </a:extLst>
          </p:cNvPr>
          <p:cNvSpPr/>
          <p:nvPr/>
        </p:nvSpPr>
        <p:spPr>
          <a:xfrm flipV="1">
            <a:off x="5671631" y="3387136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76" name="Freeform: Shape 6475">
            <a:extLst>
              <a:ext uri="{FF2B5EF4-FFF2-40B4-BE49-F238E27FC236}">
                <a16:creationId xmlns:a16="http://schemas.microsoft.com/office/drawing/2014/main" id="{0EF67A7C-D3F4-0B6D-F21C-3AECF5C06120}"/>
              </a:ext>
            </a:extLst>
          </p:cNvPr>
          <p:cNvSpPr/>
          <p:nvPr/>
        </p:nvSpPr>
        <p:spPr>
          <a:xfrm flipV="1">
            <a:off x="5763496" y="3387136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7 h 77573"/>
              <a:gd name="connsiteX2" fmla="*/ 37685 w 75355"/>
              <a:gd name="connsiteY2" fmla="*/ 0 h 77573"/>
              <a:gd name="connsiteX3" fmla="*/ 0 w 75355"/>
              <a:gd name="connsiteY3" fmla="*/ 38787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75" name="Freeform: Shape 6474">
            <a:extLst>
              <a:ext uri="{FF2B5EF4-FFF2-40B4-BE49-F238E27FC236}">
                <a16:creationId xmlns:a16="http://schemas.microsoft.com/office/drawing/2014/main" id="{650C14C1-CE4C-3AB9-C769-720BE2C81A2B}"/>
              </a:ext>
            </a:extLst>
          </p:cNvPr>
          <p:cNvSpPr/>
          <p:nvPr/>
        </p:nvSpPr>
        <p:spPr>
          <a:xfrm flipV="1">
            <a:off x="5855358" y="3387136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74" name="Freeform: Shape 6473">
            <a:extLst>
              <a:ext uri="{FF2B5EF4-FFF2-40B4-BE49-F238E27FC236}">
                <a16:creationId xmlns:a16="http://schemas.microsoft.com/office/drawing/2014/main" id="{2DE1EF1D-30DC-B890-B2A5-F74E32DCD5D0}"/>
              </a:ext>
            </a:extLst>
          </p:cNvPr>
          <p:cNvSpPr/>
          <p:nvPr/>
        </p:nvSpPr>
        <p:spPr>
          <a:xfrm flipV="1">
            <a:off x="5947220" y="3387136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73" name="Freeform: Shape 6472">
            <a:extLst>
              <a:ext uri="{FF2B5EF4-FFF2-40B4-BE49-F238E27FC236}">
                <a16:creationId xmlns:a16="http://schemas.microsoft.com/office/drawing/2014/main" id="{45DC0390-D200-9819-0B79-1C270235994C}"/>
              </a:ext>
            </a:extLst>
          </p:cNvPr>
          <p:cNvSpPr/>
          <p:nvPr/>
        </p:nvSpPr>
        <p:spPr>
          <a:xfrm flipV="1">
            <a:off x="6039082" y="3387136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72" name="Freeform: Shape 6471">
            <a:extLst>
              <a:ext uri="{FF2B5EF4-FFF2-40B4-BE49-F238E27FC236}">
                <a16:creationId xmlns:a16="http://schemas.microsoft.com/office/drawing/2014/main" id="{42F9FD83-5027-3C3D-51D7-CFE199640413}"/>
              </a:ext>
            </a:extLst>
          </p:cNvPr>
          <p:cNvSpPr/>
          <p:nvPr/>
        </p:nvSpPr>
        <p:spPr>
          <a:xfrm flipV="1">
            <a:off x="6130948" y="3387136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71" name="Freeform: Shape 6470">
            <a:extLst>
              <a:ext uri="{FF2B5EF4-FFF2-40B4-BE49-F238E27FC236}">
                <a16:creationId xmlns:a16="http://schemas.microsoft.com/office/drawing/2014/main" id="{C7DF1F6E-C9AA-3949-BCD0-40DD556E9E13}"/>
              </a:ext>
            </a:extLst>
          </p:cNvPr>
          <p:cNvSpPr/>
          <p:nvPr/>
        </p:nvSpPr>
        <p:spPr>
          <a:xfrm flipV="1">
            <a:off x="6222809" y="3387136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70" name="Freeform: Shape 6469">
            <a:extLst>
              <a:ext uri="{FF2B5EF4-FFF2-40B4-BE49-F238E27FC236}">
                <a16:creationId xmlns:a16="http://schemas.microsoft.com/office/drawing/2014/main" id="{3E0F29CA-B0BD-D82B-59C4-C783C05F8CAD}"/>
              </a:ext>
            </a:extLst>
          </p:cNvPr>
          <p:cNvSpPr/>
          <p:nvPr/>
        </p:nvSpPr>
        <p:spPr>
          <a:xfrm flipV="1">
            <a:off x="6314671" y="3387136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69" name="Freeform: Shape 6468">
            <a:extLst>
              <a:ext uri="{FF2B5EF4-FFF2-40B4-BE49-F238E27FC236}">
                <a16:creationId xmlns:a16="http://schemas.microsoft.com/office/drawing/2014/main" id="{ECC4CDD1-15A7-5566-A853-B2BF016AD266}"/>
              </a:ext>
            </a:extLst>
          </p:cNvPr>
          <p:cNvSpPr/>
          <p:nvPr/>
        </p:nvSpPr>
        <p:spPr>
          <a:xfrm flipV="1">
            <a:off x="6406534" y="3387136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68" name="Freeform: Shape 6467">
            <a:extLst>
              <a:ext uri="{FF2B5EF4-FFF2-40B4-BE49-F238E27FC236}">
                <a16:creationId xmlns:a16="http://schemas.microsoft.com/office/drawing/2014/main" id="{E94AC268-EFA4-2BC9-6BD4-464AEECCD2CF}"/>
              </a:ext>
            </a:extLst>
          </p:cNvPr>
          <p:cNvSpPr/>
          <p:nvPr/>
        </p:nvSpPr>
        <p:spPr>
          <a:xfrm flipV="1">
            <a:off x="6498399" y="3387136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67" name="Freeform: Shape 6466">
            <a:extLst>
              <a:ext uri="{FF2B5EF4-FFF2-40B4-BE49-F238E27FC236}">
                <a16:creationId xmlns:a16="http://schemas.microsoft.com/office/drawing/2014/main" id="{261CBDE1-D0A7-0E4B-F00F-FA51E6AFD321}"/>
              </a:ext>
            </a:extLst>
          </p:cNvPr>
          <p:cNvSpPr/>
          <p:nvPr/>
        </p:nvSpPr>
        <p:spPr>
          <a:xfrm flipV="1">
            <a:off x="6590260" y="3387136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66" name="Freeform: Shape 6465">
            <a:extLst>
              <a:ext uri="{FF2B5EF4-FFF2-40B4-BE49-F238E27FC236}">
                <a16:creationId xmlns:a16="http://schemas.microsoft.com/office/drawing/2014/main" id="{8F1B83D4-123B-F73F-FE27-44B5CFC5BDE2}"/>
              </a:ext>
            </a:extLst>
          </p:cNvPr>
          <p:cNvSpPr/>
          <p:nvPr/>
        </p:nvSpPr>
        <p:spPr>
          <a:xfrm flipV="1">
            <a:off x="6682123" y="3387136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65" name="Freeform: Shape 6464">
            <a:extLst>
              <a:ext uri="{FF2B5EF4-FFF2-40B4-BE49-F238E27FC236}">
                <a16:creationId xmlns:a16="http://schemas.microsoft.com/office/drawing/2014/main" id="{0819300E-A3A4-155A-2C31-43BAF9A15CC8}"/>
              </a:ext>
            </a:extLst>
          </p:cNvPr>
          <p:cNvSpPr/>
          <p:nvPr/>
        </p:nvSpPr>
        <p:spPr>
          <a:xfrm flipV="1">
            <a:off x="6773985" y="3387136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64" name="Freeform: Shape 6463">
            <a:extLst>
              <a:ext uri="{FF2B5EF4-FFF2-40B4-BE49-F238E27FC236}">
                <a16:creationId xmlns:a16="http://schemas.microsoft.com/office/drawing/2014/main" id="{10D33E84-27A3-AA6D-8151-23405C42914F}"/>
              </a:ext>
            </a:extLst>
          </p:cNvPr>
          <p:cNvSpPr/>
          <p:nvPr/>
        </p:nvSpPr>
        <p:spPr>
          <a:xfrm flipV="1">
            <a:off x="6865850" y="3387136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7 h 77573"/>
              <a:gd name="connsiteX2" fmla="*/ 37685 w 75355"/>
              <a:gd name="connsiteY2" fmla="*/ 0 h 77573"/>
              <a:gd name="connsiteX3" fmla="*/ 0 w 75355"/>
              <a:gd name="connsiteY3" fmla="*/ 38787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63" name="Freeform: Shape 6462">
            <a:extLst>
              <a:ext uri="{FF2B5EF4-FFF2-40B4-BE49-F238E27FC236}">
                <a16:creationId xmlns:a16="http://schemas.microsoft.com/office/drawing/2014/main" id="{5E7639B0-38CC-8BFA-6760-74C978C4D432}"/>
              </a:ext>
            </a:extLst>
          </p:cNvPr>
          <p:cNvSpPr/>
          <p:nvPr/>
        </p:nvSpPr>
        <p:spPr>
          <a:xfrm flipV="1">
            <a:off x="6957711" y="3387136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62" name="Freeform: Shape 6461">
            <a:extLst>
              <a:ext uri="{FF2B5EF4-FFF2-40B4-BE49-F238E27FC236}">
                <a16:creationId xmlns:a16="http://schemas.microsoft.com/office/drawing/2014/main" id="{E1E94A71-772B-A2C5-916E-DB6D3CDEE9D0}"/>
              </a:ext>
            </a:extLst>
          </p:cNvPr>
          <p:cNvSpPr/>
          <p:nvPr/>
        </p:nvSpPr>
        <p:spPr>
          <a:xfrm flipV="1">
            <a:off x="7049574" y="3387136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61" name="Freeform: Shape 6460">
            <a:extLst>
              <a:ext uri="{FF2B5EF4-FFF2-40B4-BE49-F238E27FC236}">
                <a16:creationId xmlns:a16="http://schemas.microsoft.com/office/drawing/2014/main" id="{2F085323-BD40-BEFD-DCD0-196AAEBE2F5F}"/>
              </a:ext>
            </a:extLst>
          </p:cNvPr>
          <p:cNvSpPr/>
          <p:nvPr/>
        </p:nvSpPr>
        <p:spPr>
          <a:xfrm flipV="1">
            <a:off x="7141436" y="3387136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60" name="Freeform: Shape 6459">
            <a:extLst>
              <a:ext uri="{FF2B5EF4-FFF2-40B4-BE49-F238E27FC236}">
                <a16:creationId xmlns:a16="http://schemas.microsoft.com/office/drawing/2014/main" id="{3D0961E9-AFB6-56C5-6FA9-268A7B308465}"/>
              </a:ext>
            </a:extLst>
          </p:cNvPr>
          <p:cNvSpPr/>
          <p:nvPr/>
        </p:nvSpPr>
        <p:spPr>
          <a:xfrm flipV="1">
            <a:off x="7233301" y="3387136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59" name="Freeform: Shape 6458">
            <a:extLst>
              <a:ext uri="{FF2B5EF4-FFF2-40B4-BE49-F238E27FC236}">
                <a16:creationId xmlns:a16="http://schemas.microsoft.com/office/drawing/2014/main" id="{C5D668CC-2F54-A46C-C750-D82425FA594A}"/>
              </a:ext>
            </a:extLst>
          </p:cNvPr>
          <p:cNvSpPr/>
          <p:nvPr/>
        </p:nvSpPr>
        <p:spPr>
          <a:xfrm flipV="1">
            <a:off x="7325161" y="3387136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58" name="Freeform: Shape 6457">
            <a:extLst>
              <a:ext uri="{FF2B5EF4-FFF2-40B4-BE49-F238E27FC236}">
                <a16:creationId xmlns:a16="http://schemas.microsoft.com/office/drawing/2014/main" id="{9A831EB2-A0C0-32D9-4950-670A34030803}"/>
              </a:ext>
            </a:extLst>
          </p:cNvPr>
          <p:cNvSpPr/>
          <p:nvPr/>
        </p:nvSpPr>
        <p:spPr>
          <a:xfrm flipV="1">
            <a:off x="7508887" y="3387136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57" name="Freeform: Shape 6456">
            <a:extLst>
              <a:ext uri="{FF2B5EF4-FFF2-40B4-BE49-F238E27FC236}">
                <a16:creationId xmlns:a16="http://schemas.microsoft.com/office/drawing/2014/main" id="{81F8760F-0A1E-3737-7A46-ABDD440C6827}"/>
              </a:ext>
            </a:extLst>
          </p:cNvPr>
          <p:cNvSpPr/>
          <p:nvPr/>
        </p:nvSpPr>
        <p:spPr>
          <a:xfrm flipV="1">
            <a:off x="7600752" y="3387136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56" name="Freeform: Shape 6455">
            <a:extLst>
              <a:ext uri="{FF2B5EF4-FFF2-40B4-BE49-F238E27FC236}">
                <a16:creationId xmlns:a16="http://schemas.microsoft.com/office/drawing/2014/main" id="{E70E1423-6EF0-D5DD-BD95-6949356BCB38}"/>
              </a:ext>
            </a:extLst>
          </p:cNvPr>
          <p:cNvSpPr/>
          <p:nvPr/>
        </p:nvSpPr>
        <p:spPr>
          <a:xfrm flipV="1">
            <a:off x="7692612" y="3387136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55" name="Freeform: Shape 6454">
            <a:extLst>
              <a:ext uri="{FF2B5EF4-FFF2-40B4-BE49-F238E27FC236}">
                <a16:creationId xmlns:a16="http://schemas.microsoft.com/office/drawing/2014/main" id="{3EABE017-1D5C-5860-4BE9-EEF3FFB779DF}"/>
              </a:ext>
            </a:extLst>
          </p:cNvPr>
          <p:cNvSpPr/>
          <p:nvPr/>
        </p:nvSpPr>
        <p:spPr>
          <a:xfrm flipV="1">
            <a:off x="7784476" y="3387136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54" name="Freeform: Shape 6453">
            <a:extLst>
              <a:ext uri="{FF2B5EF4-FFF2-40B4-BE49-F238E27FC236}">
                <a16:creationId xmlns:a16="http://schemas.microsoft.com/office/drawing/2014/main" id="{75F1A904-9E57-DBE5-BA72-9C3F85BB9385}"/>
              </a:ext>
            </a:extLst>
          </p:cNvPr>
          <p:cNvSpPr/>
          <p:nvPr/>
        </p:nvSpPr>
        <p:spPr>
          <a:xfrm flipV="1">
            <a:off x="7876338" y="3387136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53" name="Freeform: Shape 6452">
            <a:extLst>
              <a:ext uri="{FF2B5EF4-FFF2-40B4-BE49-F238E27FC236}">
                <a16:creationId xmlns:a16="http://schemas.microsoft.com/office/drawing/2014/main" id="{35BEFC86-6846-3F92-FA5B-3DCF7AC68A0A}"/>
              </a:ext>
            </a:extLst>
          </p:cNvPr>
          <p:cNvSpPr/>
          <p:nvPr/>
        </p:nvSpPr>
        <p:spPr>
          <a:xfrm flipV="1">
            <a:off x="7968203" y="3387136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7 h 77573"/>
              <a:gd name="connsiteX2" fmla="*/ 37685 w 75355"/>
              <a:gd name="connsiteY2" fmla="*/ 0 h 77573"/>
              <a:gd name="connsiteX3" fmla="*/ 0 w 75355"/>
              <a:gd name="connsiteY3" fmla="*/ 38787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52" name="Freeform: Shape 6451">
            <a:extLst>
              <a:ext uri="{FF2B5EF4-FFF2-40B4-BE49-F238E27FC236}">
                <a16:creationId xmlns:a16="http://schemas.microsoft.com/office/drawing/2014/main" id="{1C0F50D5-43E4-C077-EB60-BEFE09E6268F}"/>
              </a:ext>
            </a:extLst>
          </p:cNvPr>
          <p:cNvSpPr/>
          <p:nvPr/>
        </p:nvSpPr>
        <p:spPr>
          <a:xfrm flipV="1">
            <a:off x="8060064" y="3387136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51" name="Freeform: Shape 6450">
            <a:extLst>
              <a:ext uri="{FF2B5EF4-FFF2-40B4-BE49-F238E27FC236}">
                <a16:creationId xmlns:a16="http://schemas.microsoft.com/office/drawing/2014/main" id="{E906542D-298B-B0B1-D457-5F382C020E90}"/>
              </a:ext>
            </a:extLst>
          </p:cNvPr>
          <p:cNvSpPr/>
          <p:nvPr/>
        </p:nvSpPr>
        <p:spPr>
          <a:xfrm flipV="1">
            <a:off x="8151926" y="3387136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50" name="Freeform: Shape 6449">
            <a:extLst>
              <a:ext uri="{FF2B5EF4-FFF2-40B4-BE49-F238E27FC236}">
                <a16:creationId xmlns:a16="http://schemas.microsoft.com/office/drawing/2014/main" id="{7B60149B-A767-6DFB-0B3E-9796107C0EB7}"/>
              </a:ext>
            </a:extLst>
          </p:cNvPr>
          <p:cNvSpPr/>
          <p:nvPr/>
        </p:nvSpPr>
        <p:spPr>
          <a:xfrm flipV="1">
            <a:off x="8243789" y="3387136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49" name="Freeform: Shape 6448">
            <a:extLst>
              <a:ext uri="{FF2B5EF4-FFF2-40B4-BE49-F238E27FC236}">
                <a16:creationId xmlns:a16="http://schemas.microsoft.com/office/drawing/2014/main" id="{20863239-5F0A-B2E9-347C-19685238AC0B}"/>
              </a:ext>
            </a:extLst>
          </p:cNvPr>
          <p:cNvSpPr/>
          <p:nvPr/>
        </p:nvSpPr>
        <p:spPr>
          <a:xfrm flipV="1">
            <a:off x="8335654" y="3387136"/>
            <a:ext cx="75354" cy="77573"/>
          </a:xfrm>
          <a:custGeom>
            <a:avLst/>
            <a:gdLst>
              <a:gd name="connsiteX0" fmla="*/ 37684 w 75354"/>
              <a:gd name="connsiteY0" fmla="*/ 77573 h 77573"/>
              <a:gd name="connsiteX1" fmla="*/ 75354 w 75354"/>
              <a:gd name="connsiteY1" fmla="*/ 38787 h 77573"/>
              <a:gd name="connsiteX2" fmla="*/ 37684 w 75354"/>
              <a:gd name="connsiteY2" fmla="*/ 0 h 77573"/>
              <a:gd name="connsiteX3" fmla="*/ 0 w 75354"/>
              <a:gd name="connsiteY3" fmla="*/ 38787 h 77573"/>
              <a:gd name="connsiteX4" fmla="*/ 37684 w 75354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4" h="77573">
                <a:moveTo>
                  <a:pt x="37684" y="77573"/>
                </a:moveTo>
                <a:cubicBezTo>
                  <a:pt x="58491" y="77573"/>
                  <a:pt x="75354" y="60205"/>
                  <a:pt x="75354" y="38787"/>
                </a:cubicBezTo>
                <a:cubicBezTo>
                  <a:pt x="75354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48" name="Freeform: Shape 6447">
            <a:extLst>
              <a:ext uri="{FF2B5EF4-FFF2-40B4-BE49-F238E27FC236}">
                <a16:creationId xmlns:a16="http://schemas.microsoft.com/office/drawing/2014/main" id="{72616CA2-3F36-429A-F9A3-F51B29E2DC1D}"/>
              </a:ext>
            </a:extLst>
          </p:cNvPr>
          <p:cNvSpPr/>
          <p:nvPr/>
        </p:nvSpPr>
        <p:spPr>
          <a:xfrm flipV="1">
            <a:off x="8427515" y="3387136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47" name="Freeform: Shape 6446">
            <a:extLst>
              <a:ext uri="{FF2B5EF4-FFF2-40B4-BE49-F238E27FC236}">
                <a16:creationId xmlns:a16="http://schemas.microsoft.com/office/drawing/2014/main" id="{4045539C-CD64-AD0A-9717-CED91362BE48}"/>
              </a:ext>
            </a:extLst>
          </p:cNvPr>
          <p:cNvSpPr/>
          <p:nvPr/>
        </p:nvSpPr>
        <p:spPr>
          <a:xfrm flipV="1">
            <a:off x="8519377" y="3387136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46" name="Freeform: Shape 6445">
            <a:extLst>
              <a:ext uri="{FF2B5EF4-FFF2-40B4-BE49-F238E27FC236}">
                <a16:creationId xmlns:a16="http://schemas.microsoft.com/office/drawing/2014/main" id="{832FAD21-A911-FA31-4A50-0E3C3F243AC7}"/>
              </a:ext>
            </a:extLst>
          </p:cNvPr>
          <p:cNvSpPr/>
          <p:nvPr/>
        </p:nvSpPr>
        <p:spPr>
          <a:xfrm flipV="1">
            <a:off x="8611240" y="3387136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45" name="Freeform: Shape 6444">
            <a:extLst>
              <a:ext uri="{FF2B5EF4-FFF2-40B4-BE49-F238E27FC236}">
                <a16:creationId xmlns:a16="http://schemas.microsoft.com/office/drawing/2014/main" id="{DE0392A3-CF91-5382-F220-D5245E2FF2B0}"/>
              </a:ext>
            </a:extLst>
          </p:cNvPr>
          <p:cNvSpPr/>
          <p:nvPr/>
        </p:nvSpPr>
        <p:spPr>
          <a:xfrm flipV="1">
            <a:off x="8703106" y="3387136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44" name="Freeform: Shape 6443">
            <a:extLst>
              <a:ext uri="{FF2B5EF4-FFF2-40B4-BE49-F238E27FC236}">
                <a16:creationId xmlns:a16="http://schemas.microsoft.com/office/drawing/2014/main" id="{5ACDD431-EDCC-50B8-6DD8-6F7AD7784986}"/>
              </a:ext>
            </a:extLst>
          </p:cNvPr>
          <p:cNvSpPr/>
          <p:nvPr/>
        </p:nvSpPr>
        <p:spPr>
          <a:xfrm flipV="1">
            <a:off x="8794966" y="3387136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43" name="Freeform: Shape 6442">
            <a:extLst>
              <a:ext uri="{FF2B5EF4-FFF2-40B4-BE49-F238E27FC236}">
                <a16:creationId xmlns:a16="http://schemas.microsoft.com/office/drawing/2014/main" id="{FEF8C32E-7A69-63BA-76FD-AD3CA24D7112}"/>
              </a:ext>
            </a:extLst>
          </p:cNvPr>
          <p:cNvSpPr/>
          <p:nvPr/>
        </p:nvSpPr>
        <p:spPr>
          <a:xfrm flipV="1">
            <a:off x="8886828" y="3387136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42" name="Freeform: Shape 6441">
            <a:extLst>
              <a:ext uri="{FF2B5EF4-FFF2-40B4-BE49-F238E27FC236}">
                <a16:creationId xmlns:a16="http://schemas.microsoft.com/office/drawing/2014/main" id="{7CCBD0FC-605B-7510-0CD0-CE0F32F39274}"/>
              </a:ext>
            </a:extLst>
          </p:cNvPr>
          <p:cNvSpPr/>
          <p:nvPr/>
        </p:nvSpPr>
        <p:spPr>
          <a:xfrm flipV="1">
            <a:off x="8978692" y="3387136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41" name="Freeform: Shape 6440">
            <a:extLst>
              <a:ext uri="{FF2B5EF4-FFF2-40B4-BE49-F238E27FC236}">
                <a16:creationId xmlns:a16="http://schemas.microsoft.com/office/drawing/2014/main" id="{43FA5FE4-DE55-D8AE-AACC-9223EBCD8656}"/>
              </a:ext>
            </a:extLst>
          </p:cNvPr>
          <p:cNvSpPr/>
          <p:nvPr/>
        </p:nvSpPr>
        <p:spPr>
          <a:xfrm flipV="1">
            <a:off x="9070557" y="3387136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7 h 77573"/>
              <a:gd name="connsiteX2" fmla="*/ 37685 w 75355"/>
              <a:gd name="connsiteY2" fmla="*/ 0 h 77573"/>
              <a:gd name="connsiteX3" fmla="*/ 0 w 75355"/>
              <a:gd name="connsiteY3" fmla="*/ 38787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40" name="Freeform: Shape 6439">
            <a:extLst>
              <a:ext uri="{FF2B5EF4-FFF2-40B4-BE49-F238E27FC236}">
                <a16:creationId xmlns:a16="http://schemas.microsoft.com/office/drawing/2014/main" id="{865F9DF7-CB8F-BC0C-973B-82D1AA5EC732}"/>
              </a:ext>
            </a:extLst>
          </p:cNvPr>
          <p:cNvSpPr/>
          <p:nvPr/>
        </p:nvSpPr>
        <p:spPr>
          <a:xfrm flipV="1">
            <a:off x="9162417" y="3387136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39" name="Freeform: Shape 6438">
            <a:extLst>
              <a:ext uri="{FF2B5EF4-FFF2-40B4-BE49-F238E27FC236}">
                <a16:creationId xmlns:a16="http://schemas.microsoft.com/office/drawing/2014/main" id="{924677CD-C73C-9AFC-ADC7-6D234F016C49}"/>
              </a:ext>
            </a:extLst>
          </p:cNvPr>
          <p:cNvSpPr/>
          <p:nvPr/>
        </p:nvSpPr>
        <p:spPr>
          <a:xfrm flipV="1">
            <a:off x="9254279" y="3387136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38" name="Freeform: Shape 6437">
            <a:extLst>
              <a:ext uri="{FF2B5EF4-FFF2-40B4-BE49-F238E27FC236}">
                <a16:creationId xmlns:a16="http://schemas.microsoft.com/office/drawing/2014/main" id="{BD4372F5-C33F-306A-4E2F-084C8D803420}"/>
              </a:ext>
            </a:extLst>
          </p:cNvPr>
          <p:cNvSpPr/>
          <p:nvPr/>
        </p:nvSpPr>
        <p:spPr>
          <a:xfrm flipV="1">
            <a:off x="9346142" y="3387136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37" name="Freeform: Shape 6436">
            <a:extLst>
              <a:ext uri="{FF2B5EF4-FFF2-40B4-BE49-F238E27FC236}">
                <a16:creationId xmlns:a16="http://schemas.microsoft.com/office/drawing/2014/main" id="{5D5EDD1E-C403-8B9B-80E3-6AE2F9A90EFF}"/>
              </a:ext>
            </a:extLst>
          </p:cNvPr>
          <p:cNvSpPr/>
          <p:nvPr/>
        </p:nvSpPr>
        <p:spPr>
          <a:xfrm flipV="1">
            <a:off x="9438007" y="3387136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7 h 77573"/>
              <a:gd name="connsiteX2" fmla="*/ 37685 w 75355"/>
              <a:gd name="connsiteY2" fmla="*/ 0 h 77573"/>
              <a:gd name="connsiteX3" fmla="*/ 0 w 75355"/>
              <a:gd name="connsiteY3" fmla="*/ 38787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36" name="Freeform: Shape 6435">
            <a:extLst>
              <a:ext uri="{FF2B5EF4-FFF2-40B4-BE49-F238E27FC236}">
                <a16:creationId xmlns:a16="http://schemas.microsoft.com/office/drawing/2014/main" id="{DDFC7303-FD56-3F86-0310-E6988BDA1D74}"/>
              </a:ext>
            </a:extLst>
          </p:cNvPr>
          <p:cNvSpPr/>
          <p:nvPr/>
        </p:nvSpPr>
        <p:spPr>
          <a:xfrm flipV="1">
            <a:off x="9529868" y="3387136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35" name="Freeform: Shape 6434">
            <a:extLst>
              <a:ext uri="{FF2B5EF4-FFF2-40B4-BE49-F238E27FC236}">
                <a16:creationId xmlns:a16="http://schemas.microsoft.com/office/drawing/2014/main" id="{9BF72F59-DE80-C74A-B4D9-F2EFF66E2724}"/>
              </a:ext>
            </a:extLst>
          </p:cNvPr>
          <p:cNvSpPr/>
          <p:nvPr/>
        </p:nvSpPr>
        <p:spPr>
          <a:xfrm flipV="1">
            <a:off x="9621730" y="3387136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34" name="Freeform: Shape 6433">
            <a:extLst>
              <a:ext uri="{FF2B5EF4-FFF2-40B4-BE49-F238E27FC236}">
                <a16:creationId xmlns:a16="http://schemas.microsoft.com/office/drawing/2014/main" id="{3DB30916-D8D1-8A82-899A-7BB99BC6BDEF}"/>
              </a:ext>
            </a:extLst>
          </p:cNvPr>
          <p:cNvSpPr/>
          <p:nvPr/>
        </p:nvSpPr>
        <p:spPr>
          <a:xfrm flipV="1">
            <a:off x="9713592" y="3387136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33" name="Freeform: Shape 6432">
            <a:extLst>
              <a:ext uri="{FF2B5EF4-FFF2-40B4-BE49-F238E27FC236}">
                <a16:creationId xmlns:a16="http://schemas.microsoft.com/office/drawing/2014/main" id="{B317D2B8-91BA-8E57-5A09-98E5623437B2}"/>
              </a:ext>
            </a:extLst>
          </p:cNvPr>
          <p:cNvSpPr/>
          <p:nvPr/>
        </p:nvSpPr>
        <p:spPr>
          <a:xfrm flipV="1">
            <a:off x="1997123" y="3481664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3" y="0"/>
                  <a:pt x="0" y="17368"/>
                  <a:pt x="0" y="38787"/>
                </a:cubicBezTo>
                <a:cubicBezTo>
                  <a:pt x="0" y="60206"/>
                  <a:pt x="16873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32" name="Freeform: Shape 6431">
            <a:extLst>
              <a:ext uri="{FF2B5EF4-FFF2-40B4-BE49-F238E27FC236}">
                <a16:creationId xmlns:a16="http://schemas.microsoft.com/office/drawing/2014/main" id="{8D6C4807-4805-1ED6-9EFE-8CFE9CFC8B93}"/>
              </a:ext>
            </a:extLst>
          </p:cNvPr>
          <p:cNvSpPr/>
          <p:nvPr/>
        </p:nvSpPr>
        <p:spPr>
          <a:xfrm flipV="1">
            <a:off x="2180850" y="3481664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31" name="Freeform: Shape 6430">
            <a:extLst>
              <a:ext uri="{FF2B5EF4-FFF2-40B4-BE49-F238E27FC236}">
                <a16:creationId xmlns:a16="http://schemas.microsoft.com/office/drawing/2014/main" id="{945A9F4D-3FD7-81B2-D64C-F67DDBDB058D}"/>
              </a:ext>
            </a:extLst>
          </p:cNvPr>
          <p:cNvSpPr/>
          <p:nvPr/>
        </p:nvSpPr>
        <p:spPr>
          <a:xfrm flipV="1">
            <a:off x="2272712" y="3481664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30" name="Freeform: Shape 6429">
            <a:extLst>
              <a:ext uri="{FF2B5EF4-FFF2-40B4-BE49-F238E27FC236}">
                <a16:creationId xmlns:a16="http://schemas.microsoft.com/office/drawing/2014/main" id="{C397EBA3-95BD-AFD6-9582-F5887E0A2146}"/>
              </a:ext>
            </a:extLst>
          </p:cNvPr>
          <p:cNvSpPr/>
          <p:nvPr/>
        </p:nvSpPr>
        <p:spPr>
          <a:xfrm flipV="1">
            <a:off x="2364575" y="3481664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29" name="Freeform: Shape 6428">
            <a:extLst>
              <a:ext uri="{FF2B5EF4-FFF2-40B4-BE49-F238E27FC236}">
                <a16:creationId xmlns:a16="http://schemas.microsoft.com/office/drawing/2014/main" id="{3F6E56C9-F75C-BF93-CFCA-99311A856BD3}"/>
              </a:ext>
            </a:extLst>
          </p:cNvPr>
          <p:cNvSpPr/>
          <p:nvPr/>
        </p:nvSpPr>
        <p:spPr>
          <a:xfrm flipV="1">
            <a:off x="2456440" y="3481664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28" name="Freeform: Shape 6427">
            <a:extLst>
              <a:ext uri="{FF2B5EF4-FFF2-40B4-BE49-F238E27FC236}">
                <a16:creationId xmlns:a16="http://schemas.microsoft.com/office/drawing/2014/main" id="{C8346841-42A5-ED34-D93D-CAFA5110D4B3}"/>
              </a:ext>
            </a:extLst>
          </p:cNvPr>
          <p:cNvSpPr/>
          <p:nvPr/>
        </p:nvSpPr>
        <p:spPr>
          <a:xfrm flipV="1">
            <a:off x="3099477" y="3481664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3" y="0"/>
                  <a:pt x="0" y="17368"/>
                  <a:pt x="0" y="38787"/>
                </a:cubicBezTo>
                <a:cubicBezTo>
                  <a:pt x="0" y="60206"/>
                  <a:pt x="16873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27" name="Freeform: Shape 6426">
            <a:extLst>
              <a:ext uri="{FF2B5EF4-FFF2-40B4-BE49-F238E27FC236}">
                <a16:creationId xmlns:a16="http://schemas.microsoft.com/office/drawing/2014/main" id="{4945A7AA-562A-00F5-E865-C824D3389D0D}"/>
              </a:ext>
            </a:extLst>
          </p:cNvPr>
          <p:cNvSpPr/>
          <p:nvPr/>
        </p:nvSpPr>
        <p:spPr>
          <a:xfrm flipV="1">
            <a:off x="5396045" y="3481664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26" name="Freeform: Shape 6425">
            <a:extLst>
              <a:ext uri="{FF2B5EF4-FFF2-40B4-BE49-F238E27FC236}">
                <a16:creationId xmlns:a16="http://schemas.microsoft.com/office/drawing/2014/main" id="{6FA0858A-41CC-C006-28E8-1DA14267FC52}"/>
              </a:ext>
            </a:extLst>
          </p:cNvPr>
          <p:cNvSpPr/>
          <p:nvPr/>
        </p:nvSpPr>
        <p:spPr>
          <a:xfrm flipV="1">
            <a:off x="5487906" y="3481664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25" name="Freeform: Shape 6424">
            <a:extLst>
              <a:ext uri="{FF2B5EF4-FFF2-40B4-BE49-F238E27FC236}">
                <a16:creationId xmlns:a16="http://schemas.microsoft.com/office/drawing/2014/main" id="{B59DA39E-4C39-ABCC-E6A4-1075C706FAA0}"/>
              </a:ext>
            </a:extLst>
          </p:cNvPr>
          <p:cNvSpPr/>
          <p:nvPr/>
        </p:nvSpPr>
        <p:spPr>
          <a:xfrm flipV="1">
            <a:off x="5579769" y="3481664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24" name="Freeform: Shape 6423">
            <a:extLst>
              <a:ext uri="{FF2B5EF4-FFF2-40B4-BE49-F238E27FC236}">
                <a16:creationId xmlns:a16="http://schemas.microsoft.com/office/drawing/2014/main" id="{42D83D80-E6C4-433A-9FFC-FEC73C4CDD47}"/>
              </a:ext>
            </a:extLst>
          </p:cNvPr>
          <p:cNvSpPr/>
          <p:nvPr/>
        </p:nvSpPr>
        <p:spPr>
          <a:xfrm flipV="1">
            <a:off x="5671631" y="3481664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23" name="Freeform: Shape 6422">
            <a:extLst>
              <a:ext uri="{FF2B5EF4-FFF2-40B4-BE49-F238E27FC236}">
                <a16:creationId xmlns:a16="http://schemas.microsoft.com/office/drawing/2014/main" id="{37E0B785-896B-993F-9019-BB36E032CC9A}"/>
              </a:ext>
            </a:extLst>
          </p:cNvPr>
          <p:cNvSpPr/>
          <p:nvPr/>
        </p:nvSpPr>
        <p:spPr>
          <a:xfrm flipV="1">
            <a:off x="5763496" y="3481664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6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22" name="Freeform: Shape 6421">
            <a:extLst>
              <a:ext uri="{FF2B5EF4-FFF2-40B4-BE49-F238E27FC236}">
                <a16:creationId xmlns:a16="http://schemas.microsoft.com/office/drawing/2014/main" id="{D2E7291C-E634-BD59-BC0A-593E8FEC8578}"/>
              </a:ext>
            </a:extLst>
          </p:cNvPr>
          <p:cNvSpPr/>
          <p:nvPr/>
        </p:nvSpPr>
        <p:spPr>
          <a:xfrm flipV="1">
            <a:off x="5855358" y="3481664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21" name="Freeform: Shape 6420">
            <a:extLst>
              <a:ext uri="{FF2B5EF4-FFF2-40B4-BE49-F238E27FC236}">
                <a16:creationId xmlns:a16="http://schemas.microsoft.com/office/drawing/2014/main" id="{0B1C9EA6-DE15-1247-6DE9-8152EFBB9132}"/>
              </a:ext>
            </a:extLst>
          </p:cNvPr>
          <p:cNvSpPr/>
          <p:nvPr/>
        </p:nvSpPr>
        <p:spPr>
          <a:xfrm flipV="1">
            <a:off x="5947220" y="3481664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20" name="Freeform: Shape 6419">
            <a:extLst>
              <a:ext uri="{FF2B5EF4-FFF2-40B4-BE49-F238E27FC236}">
                <a16:creationId xmlns:a16="http://schemas.microsoft.com/office/drawing/2014/main" id="{966E7763-6AE3-13B0-A8CF-9B7D4899F4B5}"/>
              </a:ext>
            </a:extLst>
          </p:cNvPr>
          <p:cNvSpPr/>
          <p:nvPr/>
        </p:nvSpPr>
        <p:spPr>
          <a:xfrm flipV="1">
            <a:off x="6039082" y="3481664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19" name="Freeform: Shape 6418">
            <a:extLst>
              <a:ext uri="{FF2B5EF4-FFF2-40B4-BE49-F238E27FC236}">
                <a16:creationId xmlns:a16="http://schemas.microsoft.com/office/drawing/2014/main" id="{E6A75B0E-9306-F091-131C-6279F367F7D9}"/>
              </a:ext>
            </a:extLst>
          </p:cNvPr>
          <p:cNvSpPr/>
          <p:nvPr/>
        </p:nvSpPr>
        <p:spPr>
          <a:xfrm flipV="1">
            <a:off x="6130948" y="3481664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18" name="Freeform: Shape 6417">
            <a:extLst>
              <a:ext uri="{FF2B5EF4-FFF2-40B4-BE49-F238E27FC236}">
                <a16:creationId xmlns:a16="http://schemas.microsoft.com/office/drawing/2014/main" id="{423E9605-1FC2-923B-53E0-BCD644B9E3D4}"/>
              </a:ext>
            </a:extLst>
          </p:cNvPr>
          <p:cNvSpPr/>
          <p:nvPr/>
        </p:nvSpPr>
        <p:spPr>
          <a:xfrm flipV="1">
            <a:off x="6222809" y="3481664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17" name="Freeform: Shape 6416">
            <a:extLst>
              <a:ext uri="{FF2B5EF4-FFF2-40B4-BE49-F238E27FC236}">
                <a16:creationId xmlns:a16="http://schemas.microsoft.com/office/drawing/2014/main" id="{DD40B7E6-81A3-4264-B158-6FFD3FF7C7A6}"/>
              </a:ext>
            </a:extLst>
          </p:cNvPr>
          <p:cNvSpPr/>
          <p:nvPr/>
        </p:nvSpPr>
        <p:spPr>
          <a:xfrm flipV="1">
            <a:off x="6314671" y="3481664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16" name="Freeform: Shape 6415">
            <a:extLst>
              <a:ext uri="{FF2B5EF4-FFF2-40B4-BE49-F238E27FC236}">
                <a16:creationId xmlns:a16="http://schemas.microsoft.com/office/drawing/2014/main" id="{5867582F-9C8C-F3C9-DCF6-A2A45DE52292}"/>
              </a:ext>
            </a:extLst>
          </p:cNvPr>
          <p:cNvSpPr/>
          <p:nvPr/>
        </p:nvSpPr>
        <p:spPr>
          <a:xfrm flipV="1">
            <a:off x="6406534" y="3481664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15" name="Freeform: Shape 6414">
            <a:extLst>
              <a:ext uri="{FF2B5EF4-FFF2-40B4-BE49-F238E27FC236}">
                <a16:creationId xmlns:a16="http://schemas.microsoft.com/office/drawing/2014/main" id="{2F09DA6B-4E59-3563-DC44-BBF59DCC509F}"/>
              </a:ext>
            </a:extLst>
          </p:cNvPr>
          <p:cNvSpPr/>
          <p:nvPr/>
        </p:nvSpPr>
        <p:spPr>
          <a:xfrm flipV="1">
            <a:off x="6498399" y="3481664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14" name="Freeform: Shape 6413">
            <a:extLst>
              <a:ext uri="{FF2B5EF4-FFF2-40B4-BE49-F238E27FC236}">
                <a16:creationId xmlns:a16="http://schemas.microsoft.com/office/drawing/2014/main" id="{567EB10C-1951-6908-A444-6FDEF796DA3B}"/>
              </a:ext>
            </a:extLst>
          </p:cNvPr>
          <p:cNvSpPr/>
          <p:nvPr/>
        </p:nvSpPr>
        <p:spPr>
          <a:xfrm flipV="1">
            <a:off x="6590260" y="3481664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13" name="Freeform: Shape 6412">
            <a:extLst>
              <a:ext uri="{FF2B5EF4-FFF2-40B4-BE49-F238E27FC236}">
                <a16:creationId xmlns:a16="http://schemas.microsoft.com/office/drawing/2014/main" id="{B9143DD1-3810-7F8A-C5B2-FE6C53516714}"/>
              </a:ext>
            </a:extLst>
          </p:cNvPr>
          <p:cNvSpPr/>
          <p:nvPr/>
        </p:nvSpPr>
        <p:spPr>
          <a:xfrm flipV="1">
            <a:off x="6682123" y="3481664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12" name="Freeform: Shape 6411">
            <a:extLst>
              <a:ext uri="{FF2B5EF4-FFF2-40B4-BE49-F238E27FC236}">
                <a16:creationId xmlns:a16="http://schemas.microsoft.com/office/drawing/2014/main" id="{002D5C32-5594-5331-D92E-D6C5D94BA3A5}"/>
              </a:ext>
            </a:extLst>
          </p:cNvPr>
          <p:cNvSpPr/>
          <p:nvPr/>
        </p:nvSpPr>
        <p:spPr>
          <a:xfrm flipV="1">
            <a:off x="6773985" y="3481664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11" name="Freeform: Shape 6410">
            <a:extLst>
              <a:ext uri="{FF2B5EF4-FFF2-40B4-BE49-F238E27FC236}">
                <a16:creationId xmlns:a16="http://schemas.microsoft.com/office/drawing/2014/main" id="{67382262-93D8-660E-00BC-55C2BFFE46D3}"/>
              </a:ext>
            </a:extLst>
          </p:cNvPr>
          <p:cNvSpPr/>
          <p:nvPr/>
        </p:nvSpPr>
        <p:spPr>
          <a:xfrm flipV="1">
            <a:off x="6865850" y="3481664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6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10" name="Freeform: Shape 6409">
            <a:extLst>
              <a:ext uri="{FF2B5EF4-FFF2-40B4-BE49-F238E27FC236}">
                <a16:creationId xmlns:a16="http://schemas.microsoft.com/office/drawing/2014/main" id="{8A5411B6-AFC3-A8DC-4EEF-B3EB6A4367B9}"/>
              </a:ext>
            </a:extLst>
          </p:cNvPr>
          <p:cNvSpPr/>
          <p:nvPr/>
        </p:nvSpPr>
        <p:spPr>
          <a:xfrm flipV="1">
            <a:off x="7049574" y="3481664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09" name="Freeform: Shape 6408">
            <a:extLst>
              <a:ext uri="{FF2B5EF4-FFF2-40B4-BE49-F238E27FC236}">
                <a16:creationId xmlns:a16="http://schemas.microsoft.com/office/drawing/2014/main" id="{4DFE6870-0902-3739-6EB9-DCA394B3C3D3}"/>
              </a:ext>
            </a:extLst>
          </p:cNvPr>
          <p:cNvSpPr/>
          <p:nvPr/>
        </p:nvSpPr>
        <p:spPr>
          <a:xfrm flipV="1">
            <a:off x="7141436" y="3481664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08" name="Freeform: Shape 6407">
            <a:extLst>
              <a:ext uri="{FF2B5EF4-FFF2-40B4-BE49-F238E27FC236}">
                <a16:creationId xmlns:a16="http://schemas.microsoft.com/office/drawing/2014/main" id="{5E215865-D3E9-8FE3-3514-5CA6AB322239}"/>
              </a:ext>
            </a:extLst>
          </p:cNvPr>
          <p:cNvSpPr/>
          <p:nvPr/>
        </p:nvSpPr>
        <p:spPr>
          <a:xfrm flipV="1">
            <a:off x="7233301" y="3481664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07" name="Freeform: Shape 6406">
            <a:extLst>
              <a:ext uri="{FF2B5EF4-FFF2-40B4-BE49-F238E27FC236}">
                <a16:creationId xmlns:a16="http://schemas.microsoft.com/office/drawing/2014/main" id="{E86B2254-A62A-0E11-1ABC-C92DBEDCE984}"/>
              </a:ext>
            </a:extLst>
          </p:cNvPr>
          <p:cNvSpPr/>
          <p:nvPr/>
        </p:nvSpPr>
        <p:spPr>
          <a:xfrm flipV="1">
            <a:off x="7325161" y="3481664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06" name="Freeform: Shape 6405">
            <a:extLst>
              <a:ext uri="{FF2B5EF4-FFF2-40B4-BE49-F238E27FC236}">
                <a16:creationId xmlns:a16="http://schemas.microsoft.com/office/drawing/2014/main" id="{EFA14712-456D-6393-E883-6CE2E7D81DFE}"/>
              </a:ext>
            </a:extLst>
          </p:cNvPr>
          <p:cNvSpPr/>
          <p:nvPr/>
        </p:nvSpPr>
        <p:spPr>
          <a:xfrm flipV="1">
            <a:off x="7784476" y="3481664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05" name="Freeform: Shape 6404">
            <a:extLst>
              <a:ext uri="{FF2B5EF4-FFF2-40B4-BE49-F238E27FC236}">
                <a16:creationId xmlns:a16="http://schemas.microsoft.com/office/drawing/2014/main" id="{C46335EC-513E-11CB-41FD-64734C6187A9}"/>
              </a:ext>
            </a:extLst>
          </p:cNvPr>
          <p:cNvSpPr/>
          <p:nvPr/>
        </p:nvSpPr>
        <p:spPr>
          <a:xfrm flipV="1">
            <a:off x="7876338" y="3481664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04" name="Freeform: Shape 6403">
            <a:extLst>
              <a:ext uri="{FF2B5EF4-FFF2-40B4-BE49-F238E27FC236}">
                <a16:creationId xmlns:a16="http://schemas.microsoft.com/office/drawing/2014/main" id="{A1B8125C-B20D-5506-F68D-0C181B8D0419}"/>
              </a:ext>
            </a:extLst>
          </p:cNvPr>
          <p:cNvSpPr/>
          <p:nvPr/>
        </p:nvSpPr>
        <p:spPr>
          <a:xfrm flipV="1">
            <a:off x="7968203" y="3481664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6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03" name="Freeform: Shape 6402">
            <a:extLst>
              <a:ext uri="{FF2B5EF4-FFF2-40B4-BE49-F238E27FC236}">
                <a16:creationId xmlns:a16="http://schemas.microsoft.com/office/drawing/2014/main" id="{592EDFE5-68CB-A007-ED8C-468FC8068F56}"/>
              </a:ext>
            </a:extLst>
          </p:cNvPr>
          <p:cNvSpPr/>
          <p:nvPr/>
        </p:nvSpPr>
        <p:spPr>
          <a:xfrm flipV="1">
            <a:off x="8060064" y="3481664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02" name="Freeform: Shape 6401">
            <a:extLst>
              <a:ext uri="{FF2B5EF4-FFF2-40B4-BE49-F238E27FC236}">
                <a16:creationId xmlns:a16="http://schemas.microsoft.com/office/drawing/2014/main" id="{8C94D36D-3964-3C83-DAF9-19146933A5A6}"/>
              </a:ext>
            </a:extLst>
          </p:cNvPr>
          <p:cNvSpPr/>
          <p:nvPr/>
        </p:nvSpPr>
        <p:spPr>
          <a:xfrm flipV="1">
            <a:off x="8151926" y="3481664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01" name="Freeform: Shape 6400">
            <a:extLst>
              <a:ext uri="{FF2B5EF4-FFF2-40B4-BE49-F238E27FC236}">
                <a16:creationId xmlns:a16="http://schemas.microsoft.com/office/drawing/2014/main" id="{7CB3EEFB-9EA5-266F-4553-3D4F0118FE6A}"/>
              </a:ext>
            </a:extLst>
          </p:cNvPr>
          <p:cNvSpPr/>
          <p:nvPr/>
        </p:nvSpPr>
        <p:spPr>
          <a:xfrm flipV="1">
            <a:off x="8243789" y="3481664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400" name="Freeform: Shape 6399">
            <a:extLst>
              <a:ext uri="{FF2B5EF4-FFF2-40B4-BE49-F238E27FC236}">
                <a16:creationId xmlns:a16="http://schemas.microsoft.com/office/drawing/2014/main" id="{CDB0DDCA-D3E3-B1B2-CB1A-886693DF9776}"/>
              </a:ext>
            </a:extLst>
          </p:cNvPr>
          <p:cNvSpPr/>
          <p:nvPr/>
        </p:nvSpPr>
        <p:spPr>
          <a:xfrm flipV="1">
            <a:off x="8335654" y="3481664"/>
            <a:ext cx="75354" cy="77574"/>
          </a:xfrm>
          <a:custGeom>
            <a:avLst/>
            <a:gdLst>
              <a:gd name="connsiteX0" fmla="*/ 37684 w 75354"/>
              <a:gd name="connsiteY0" fmla="*/ 77574 h 77574"/>
              <a:gd name="connsiteX1" fmla="*/ 75354 w 75354"/>
              <a:gd name="connsiteY1" fmla="*/ 38787 h 77574"/>
              <a:gd name="connsiteX2" fmla="*/ 37684 w 75354"/>
              <a:gd name="connsiteY2" fmla="*/ 0 h 77574"/>
              <a:gd name="connsiteX3" fmla="*/ 0 w 75354"/>
              <a:gd name="connsiteY3" fmla="*/ 38787 h 77574"/>
              <a:gd name="connsiteX4" fmla="*/ 37684 w 75354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4" h="77574">
                <a:moveTo>
                  <a:pt x="37684" y="77574"/>
                </a:moveTo>
                <a:cubicBezTo>
                  <a:pt x="58491" y="77574"/>
                  <a:pt x="75354" y="60206"/>
                  <a:pt x="75354" y="38787"/>
                </a:cubicBezTo>
                <a:cubicBezTo>
                  <a:pt x="75354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99" name="Freeform: Shape 6398">
            <a:extLst>
              <a:ext uri="{FF2B5EF4-FFF2-40B4-BE49-F238E27FC236}">
                <a16:creationId xmlns:a16="http://schemas.microsoft.com/office/drawing/2014/main" id="{2E7315A9-B38D-0EF4-CC91-A4F5EB0A4DE9}"/>
              </a:ext>
            </a:extLst>
          </p:cNvPr>
          <p:cNvSpPr/>
          <p:nvPr/>
        </p:nvSpPr>
        <p:spPr>
          <a:xfrm flipV="1">
            <a:off x="8427515" y="3481664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98" name="Freeform: Shape 6397">
            <a:extLst>
              <a:ext uri="{FF2B5EF4-FFF2-40B4-BE49-F238E27FC236}">
                <a16:creationId xmlns:a16="http://schemas.microsoft.com/office/drawing/2014/main" id="{BB7271DC-AF79-E638-FF1F-CDA2D5B32977}"/>
              </a:ext>
            </a:extLst>
          </p:cNvPr>
          <p:cNvSpPr/>
          <p:nvPr/>
        </p:nvSpPr>
        <p:spPr>
          <a:xfrm flipV="1">
            <a:off x="8519377" y="3481664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97" name="Freeform: Shape 6396">
            <a:extLst>
              <a:ext uri="{FF2B5EF4-FFF2-40B4-BE49-F238E27FC236}">
                <a16:creationId xmlns:a16="http://schemas.microsoft.com/office/drawing/2014/main" id="{3D5736AA-6D0F-6149-0B73-BDD50175FB7D}"/>
              </a:ext>
            </a:extLst>
          </p:cNvPr>
          <p:cNvSpPr/>
          <p:nvPr/>
        </p:nvSpPr>
        <p:spPr>
          <a:xfrm flipV="1">
            <a:off x="8611240" y="3481664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96" name="Freeform: Shape 6395">
            <a:extLst>
              <a:ext uri="{FF2B5EF4-FFF2-40B4-BE49-F238E27FC236}">
                <a16:creationId xmlns:a16="http://schemas.microsoft.com/office/drawing/2014/main" id="{6287BDE9-C6CE-3707-534A-AD06D3F9E742}"/>
              </a:ext>
            </a:extLst>
          </p:cNvPr>
          <p:cNvSpPr/>
          <p:nvPr/>
        </p:nvSpPr>
        <p:spPr>
          <a:xfrm flipV="1">
            <a:off x="8703106" y="3481664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95" name="Freeform: Shape 6394">
            <a:extLst>
              <a:ext uri="{FF2B5EF4-FFF2-40B4-BE49-F238E27FC236}">
                <a16:creationId xmlns:a16="http://schemas.microsoft.com/office/drawing/2014/main" id="{30F3DC9E-989E-5FAE-EDBB-9C8315D91BE1}"/>
              </a:ext>
            </a:extLst>
          </p:cNvPr>
          <p:cNvSpPr/>
          <p:nvPr/>
        </p:nvSpPr>
        <p:spPr>
          <a:xfrm flipV="1">
            <a:off x="8794966" y="3481664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94" name="Freeform: Shape 6393">
            <a:extLst>
              <a:ext uri="{FF2B5EF4-FFF2-40B4-BE49-F238E27FC236}">
                <a16:creationId xmlns:a16="http://schemas.microsoft.com/office/drawing/2014/main" id="{EAE1AC78-C45F-24E6-24D9-BAA1DE786DA4}"/>
              </a:ext>
            </a:extLst>
          </p:cNvPr>
          <p:cNvSpPr/>
          <p:nvPr/>
        </p:nvSpPr>
        <p:spPr>
          <a:xfrm flipV="1">
            <a:off x="8886828" y="3481664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93" name="Freeform: Shape 6392">
            <a:extLst>
              <a:ext uri="{FF2B5EF4-FFF2-40B4-BE49-F238E27FC236}">
                <a16:creationId xmlns:a16="http://schemas.microsoft.com/office/drawing/2014/main" id="{90A5B6BF-B8F2-63D3-88CC-44B779D50423}"/>
              </a:ext>
            </a:extLst>
          </p:cNvPr>
          <p:cNvSpPr/>
          <p:nvPr/>
        </p:nvSpPr>
        <p:spPr>
          <a:xfrm flipV="1">
            <a:off x="8978692" y="3481664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92" name="Freeform: Shape 6391">
            <a:extLst>
              <a:ext uri="{FF2B5EF4-FFF2-40B4-BE49-F238E27FC236}">
                <a16:creationId xmlns:a16="http://schemas.microsoft.com/office/drawing/2014/main" id="{521F83F9-3179-E6B8-F61D-5FF409A8A572}"/>
              </a:ext>
            </a:extLst>
          </p:cNvPr>
          <p:cNvSpPr/>
          <p:nvPr/>
        </p:nvSpPr>
        <p:spPr>
          <a:xfrm flipV="1">
            <a:off x="9070557" y="3481664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91" name="Freeform: Shape 6390">
            <a:extLst>
              <a:ext uri="{FF2B5EF4-FFF2-40B4-BE49-F238E27FC236}">
                <a16:creationId xmlns:a16="http://schemas.microsoft.com/office/drawing/2014/main" id="{BA30AAD0-43C5-4664-E77B-3439C72AB456}"/>
              </a:ext>
            </a:extLst>
          </p:cNvPr>
          <p:cNvSpPr/>
          <p:nvPr/>
        </p:nvSpPr>
        <p:spPr>
          <a:xfrm flipV="1">
            <a:off x="9162417" y="3481664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90" name="Freeform: Shape 6389">
            <a:extLst>
              <a:ext uri="{FF2B5EF4-FFF2-40B4-BE49-F238E27FC236}">
                <a16:creationId xmlns:a16="http://schemas.microsoft.com/office/drawing/2014/main" id="{2D2E343C-7A4C-1250-76A1-E579631E49B1}"/>
              </a:ext>
            </a:extLst>
          </p:cNvPr>
          <p:cNvSpPr/>
          <p:nvPr/>
        </p:nvSpPr>
        <p:spPr>
          <a:xfrm flipV="1">
            <a:off x="9254279" y="3481664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89" name="Freeform: Shape 6388">
            <a:extLst>
              <a:ext uri="{FF2B5EF4-FFF2-40B4-BE49-F238E27FC236}">
                <a16:creationId xmlns:a16="http://schemas.microsoft.com/office/drawing/2014/main" id="{48CDD2FA-20DE-8D99-8B85-82FD688D7B3D}"/>
              </a:ext>
            </a:extLst>
          </p:cNvPr>
          <p:cNvSpPr/>
          <p:nvPr/>
        </p:nvSpPr>
        <p:spPr>
          <a:xfrm flipV="1">
            <a:off x="9346142" y="3481664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88" name="Freeform: Shape 6387">
            <a:extLst>
              <a:ext uri="{FF2B5EF4-FFF2-40B4-BE49-F238E27FC236}">
                <a16:creationId xmlns:a16="http://schemas.microsoft.com/office/drawing/2014/main" id="{916D20B7-F9B1-BD6A-4F61-D7D30FEA8B67}"/>
              </a:ext>
            </a:extLst>
          </p:cNvPr>
          <p:cNvSpPr/>
          <p:nvPr/>
        </p:nvSpPr>
        <p:spPr>
          <a:xfrm flipV="1">
            <a:off x="9438007" y="3481664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6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87" name="Freeform: Shape 6386">
            <a:extLst>
              <a:ext uri="{FF2B5EF4-FFF2-40B4-BE49-F238E27FC236}">
                <a16:creationId xmlns:a16="http://schemas.microsoft.com/office/drawing/2014/main" id="{664EA13D-9C02-A476-A3BE-152F60371EE7}"/>
              </a:ext>
            </a:extLst>
          </p:cNvPr>
          <p:cNvSpPr/>
          <p:nvPr/>
        </p:nvSpPr>
        <p:spPr>
          <a:xfrm flipV="1">
            <a:off x="9529868" y="3481664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86" name="Freeform: Shape 6385">
            <a:extLst>
              <a:ext uri="{FF2B5EF4-FFF2-40B4-BE49-F238E27FC236}">
                <a16:creationId xmlns:a16="http://schemas.microsoft.com/office/drawing/2014/main" id="{A6FF9E8F-A508-4AB0-544F-B1E709A2EC76}"/>
              </a:ext>
            </a:extLst>
          </p:cNvPr>
          <p:cNvSpPr/>
          <p:nvPr/>
        </p:nvSpPr>
        <p:spPr>
          <a:xfrm flipV="1">
            <a:off x="9621730" y="3481664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85" name="Freeform: Shape 6384">
            <a:extLst>
              <a:ext uri="{FF2B5EF4-FFF2-40B4-BE49-F238E27FC236}">
                <a16:creationId xmlns:a16="http://schemas.microsoft.com/office/drawing/2014/main" id="{745F654F-0A9D-39AA-7213-988A7E742903}"/>
              </a:ext>
            </a:extLst>
          </p:cNvPr>
          <p:cNvSpPr/>
          <p:nvPr/>
        </p:nvSpPr>
        <p:spPr>
          <a:xfrm flipV="1">
            <a:off x="9713592" y="3481664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84" name="Freeform: Shape 6383">
            <a:extLst>
              <a:ext uri="{FF2B5EF4-FFF2-40B4-BE49-F238E27FC236}">
                <a16:creationId xmlns:a16="http://schemas.microsoft.com/office/drawing/2014/main" id="{06651DBD-7E5C-0850-90FE-B926BB55D528}"/>
              </a:ext>
            </a:extLst>
          </p:cNvPr>
          <p:cNvSpPr/>
          <p:nvPr/>
        </p:nvSpPr>
        <p:spPr>
          <a:xfrm flipV="1">
            <a:off x="435457" y="3576194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4" y="77574"/>
                  <a:pt x="75356" y="60206"/>
                  <a:pt x="75356" y="38787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83" name="Freeform: Shape 6382">
            <a:extLst>
              <a:ext uri="{FF2B5EF4-FFF2-40B4-BE49-F238E27FC236}">
                <a16:creationId xmlns:a16="http://schemas.microsoft.com/office/drawing/2014/main" id="{C96EADDC-BE12-40C4-3DB4-2B275AED5C1E}"/>
              </a:ext>
            </a:extLst>
          </p:cNvPr>
          <p:cNvSpPr/>
          <p:nvPr/>
        </p:nvSpPr>
        <p:spPr>
          <a:xfrm flipV="1">
            <a:off x="2088989" y="3576194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82" name="Freeform: Shape 6381">
            <a:extLst>
              <a:ext uri="{FF2B5EF4-FFF2-40B4-BE49-F238E27FC236}">
                <a16:creationId xmlns:a16="http://schemas.microsoft.com/office/drawing/2014/main" id="{F81A13D1-C510-56B4-CD4E-C184513C7734}"/>
              </a:ext>
            </a:extLst>
          </p:cNvPr>
          <p:cNvSpPr/>
          <p:nvPr/>
        </p:nvSpPr>
        <p:spPr>
          <a:xfrm flipV="1">
            <a:off x="2272712" y="3576194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81" name="Freeform: Shape 6380">
            <a:extLst>
              <a:ext uri="{FF2B5EF4-FFF2-40B4-BE49-F238E27FC236}">
                <a16:creationId xmlns:a16="http://schemas.microsoft.com/office/drawing/2014/main" id="{9BD9CD20-0018-4676-846E-56559C633DE6}"/>
              </a:ext>
            </a:extLst>
          </p:cNvPr>
          <p:cNvSpPr/>
          <p:nvPr/>
        </p:nvSpPr>
        <p:spPr>
          <a:xfrm flipV="1">
            <a:off x="2364575" y="3576194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80" name="Freeform: Shape 6379">
            <a:extLst>
              <a:ext uri="{FF2B5EF4-FFF2-40B4-BE49-F238E27FC236}">
                <a16:creationId xmlns:a16="http://schemas.microsoft.com/office/drawing/2014/main" id="{08D1C4D7-18DA-C3D0-E611-D25037935FB3}"/>
              </a:ext>
            </a:extLst>
          </p:cNvPr>
          <p:cNvSpPr/>
          <p:nvPr/>
        </p:nvSpPr>
        <p:spPr>
          <a:xfrm flipV="1">
            <a:off x="2456440" y="3576194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79" name="Freeform: Shape 6378">
            <a:extLst>
              <a:ext uri="{FF2B5EF4-FFF2-40B4-BE49-F238E27FC236}">
                <a16:creationId xmlns:a16="http://schemas.microsoft.com/office/drawing/2014/main" id="{5DAA3907-12D1-B2FF-08F6-0F4AB48F7BE8}"/>
              </a:ext>
            </a:extLst>
          </p:cNvPr>
          <p:cNvSpPr/>
          <p:nvPr/>
        </p:nvSpPr>
        <p:spPr>
          <a:xfrm flipV="1">
            <a:off x="3283203" y="3576194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78" name="Freeform: Shape 6377">
            <a:extLst>
              <a:ext uri="{FF2B5EF4-FFF2-40B4-BE49-F238E27FC236}">
                <a16:creationId xmlns:a16="http://schemas.microsoft.com/office/drawing/2014/main" id="{25727F2B-E7B5-77C2-6F22-B22C0BE1C06E}"/>
              </a:ext>
            </a:extLst>
          </p:cNvPr>
          <p:cNvSpPr/>
          <p:nvPr/>
        </p:nvSpPr>
        <p:spPr>
          <a:xfrm flipV="1">
            <a:off x="5304180" y="3576194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77" name="Freeform: Shape 6376">
            <a:extLst>
              <a:ext uri="{FF2B5EF4-FFF2-40B4-BE49-F238E27FC236}">
                <a16:creationId xmlns:a16="http://schemas.microsoft.com/office/drawing/2014/main" id="{D62F6FF4-CDE3-F5BC-0BDE-BE6D891FB8D7}"/>
              </a:ext>
            </a:extLst>
          </p:cNvPr>
          <p:cNvSpPr/>
          <p:nvPr/>
        </p:nvSpPr>
        <p:spPr>
          <a:xfrm flipV="1">
            <a:off x="5396045" y="3576194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76" name="Freeform: Shape 6375">
            <a:extLst>
              <a:ext uri="{FF2B5EF4-FFF2-40B4-BE49-F238E27FC236}">
                <a16:creationId xmlns:a16="http://schemas.microsoft.com/office/drawing/2014/main" id="{3A71BD0E-3CEE-B0D4-215F-C7AD6114C357}"/>
              </a:ext>
            </a:extLst>
          </p:cNvPr>
          <p:cNvSpPr/>
          <p:nvPr/>
        </p:nvSpPr>
        <p:spPr>
          <a:xfrm flipV="1">
            <a:off x="5487906" y="3576194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75" name="Freeform: Shape 6374">
            <a:extLst>
              <a:ext uri="{FF2B5EF4-FFF2-40B4-BE49-F238E27FC236}">
                <a16:creationId xmlns:a16="http://schemas.microsoft.com/office/drawing/2014/main" id="{71025685-330A-AFDA-4A34-DD9C79FDF9DB}"/>
              </a:ext>
            </a:extLst>
          </p:cNvPr>
          <p:cNvSpPr/>
          <p:nvPr/>
        </p:nvSpPr>
        <p:spPr>
          <a:xfrm flipV="1">
            <a:off x="5579769" y="3576194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74" name="Freeform: Shape 6373">
            <a:extLst>
              <a:ext uri="{FF2B5EF4-FFF2-40B4-BE49-F238E27FC236}">
                <a16:creationId xmlns:a16="http://schemas.microsoft.com/office/drawing/2014/main" id="{100480E9-F199-A95C-9250-0277C83AADCC}"/>
              </a:ext>
            </a:extLst>
          </p:cNvPr>
          <p:cNvSpPr/>
          <p:nvPr/>
        </p:nvSpPr>
        <p:spPr>
          <a:xfrm flipV="1">
            <a:off x="5671631" y="3576194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73" name="Freeform: Shape 6372">
            <a:extLst>
              <a:ext uri="{FF2B5EF4-FFF2-40B4-BE49-F238E27FC236}">
                <a16:creationId xmlns:a16="http://schemas.microsoft.com/office/drawing/2014/main" id="{93B494FD-F793-2C31-D776-0AC66B958051}"/>
              </a:ext>
            </a:extLst>
          </p:cNvPr>
          <p:cNvSpPr/>
          <p:nvPr/>
        </p:nvSpPr>
        <p:spPr>
          <a:xfrm flipV="1">
            <a:off x="5763496" y="3576194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6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72" name="Freeform: Shape 6371">
            <a:extLst>
              <a:ext uri="{FF2B5EF4-FFF2-40B4-BE49-F238E27FC236}">
                <a16:creationId xmlns:a16="http://schemas.microsoft.com/office/drawing/2014/main" id="{A67319F1-5D94-48F8-1998-C56A8354E47B}"/>
              </a:ext>
            </a:extLst>
          </p:cNvPr>
          <p:cNvSpPr/>
          <p:nvPr/>
        </p:nvSpPr>
        <p:spPr>
          <a:xfrm flipV="1">
            <a:off x="5855358" y="3576194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71" name="Freeform: Shape 6370">
            <a:extLst>
              <a:ext uri="{FF2B5EF4-FFF2-40B4-BE49-F238E27FC236}">
                <a16:creationId xmlns:a16="http://schemas.microsoft.com/office/drawing/2014/main" id="{77C20D9A-AFFE-4481-8006-653785C76370}"/>
              </a:ext>
            </a:extLst>
          </p:cNvPr>
          <p:cNvSpPr/>
          <p:nvPr/>
        </p:nvSpPr>
        <p:spPr>
          <a:xfrm flipV="1">
            <a:off x="5947220" y="3576194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70" name="Freeform: Shape 6369">
            <a:extLst>
              <a:ext uri="{FF2B5EF4-FFF2-40B4-BE49-F238E27FC236}">
                <a16:creationId xmlns:a16="http://schemas.microsoft.com/office/drawing/2014/main" id="{48780EE0-D002-E716-DE28-FAD971BE5887}"/>
              </a:ext>
            </a:extLst>
          </p:cNvPr>
          <p:cNvSpPr/>
          <p:nvPr/>
        </p:nvSpPr>
        <p:spPr>
          <a:xfrm flipV="1">
            <a:off x="6039082" y="3576194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69" name="Freeform: Shape 6368">
            <a:extLst>
              <a:ext uri="{FF2B5EF4-FFF2-40B4-BE49-F238E27FC236}">
                <a16:creationId xmlns:a16="http://schemas.microsoft.com/office/drawing/2014/main" id="{43188471-745B-D5E9-26E0-891B5494E215}"/>
              </a:ext>
            </a:extLst>
          </p:cNvPr>
          <p:cNvSpPr/>
          <p:nvPr/>
        </p:nvSpPr>
        <p:spPr>
          <a:xfrm flipV="1">
            <a:off x="6130948" y="3576194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68" name="Freeform: Shape 6367">
            <a:extLst>
              <a:ext uri="{FF2B5EF4-FFF2-40B4-BE49-F238E27FC236}">
                <a16:creationId xmlns:a16="http://schemas.microsoft.com/office/drawing/2014/main" id="{BF3B2309-0A33-5280-F502-DF248ADDD19F}"/>
              </a:ext>
            </a:extLst>
          </p:cNvPr>
          <p:cNvSpPr/>
          <p:nvPr/>
        </p:nvSpPr>
        <p:spPr>
          <a:xfrm flipV="1">
            <a:off x="6222809" y="3576194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67" name="Freeform: Shape 6366">
            <a:extLst>
              <a:ext uri="{FF2B5EF4-FFF2-40B4-BE49-F238E27FC236}">
                <a16:creationId xmlns:a16="http://schemas.microsoft.com/office/drawing/2014/main" id="{D38D0A76-D79F-F6FD-EB15-5EECE7361040}"/>
              </a:ext>
            </a:extLst>
          </p:cNvPr>
          <p:cNvSpPr/>
          <p:nvPr/>
        </p:nvSpPr>
        <p:spPr>
          <a:xfrm flipV="1">
            <a:off x="6314671" y="3576194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66" name="Freeform: Shape 6365">
            <a:extLst>
              <a:ext uri="{FF2B5EF4-FFF2-40B4-BE49-F238E27FC236}">
                <a16:creationId xmlns:a16="http://schemas.microsoft.com/office/drawing/2014/main" id="{4194BCB7-DEA9-34A9-5ED3-0DA0016A9EC1}"/>
              </a:ext>
            </a:extLst>
          </p:cNvPr>
          <p:cNvSpPr/>
          <p:nvPr/>
        </p:nvSpPr>
        <p:spPr>
          <a:xfrm flipV="1">
            <a:off x="6406534" y="3576194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65" name="Freeform: Shape 6364">
            <a:extLst>
              <a:ext uri="{FF2B5EF4-FFF2-40B4-BE49-F238E27FC236}">
                <a16:creationId xmlns:a16="http://schemas.microsoft.com/office/drawing/2014/main" id="{F1815EED-AE9F-2148-BF94-08951C085051}"/>
              </a:ext>
            </a:extLst>
          </p:cNvPr>
          <p:cNvSpPr/>
          <p:nvPr/>
        </p:nvSpPr>
        <p:spPr>
          <a:xfrm flipV="1">
            <a:off x="6498399" y="3576194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64" name="Freeform: Shape 6363">
            <a:extLst>
              <a:ext uri="{FF2B5EF4-FFF2-40B4-BE49-F238E27FC236}">
                <a16:creationId xmlns:a16="http://schemas.microsoft.com/office/drawing/2014/main" id="{7CC7FED9-2A69-7C1B-B3FE-7E54FAFFEAC6}"/>
              </a:ext>
            </a:extLst>
          </p:cNvPr>
          <p:cNvSpPr/>
          <p:nvPr/>
        </p:nvSpPr>
        <p:spPr>
          <a:xfrm flipV="1">
            <a:off x="6590260" y="3576194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63" name="Freeform: Shape 6362">
            <a:extLst>
              <a:ext uri="{FF2B5EF4-FFF2-40B4-BE49-F238E27FC236}">
                <a16:creationId xmlns:a16="http://schemas.microsoft.com/office/drawing/2014/main" id="{9050E2E6-7F98-F52E-210B-CF7EDF6E5AF1}"/>
              </a:ext>
            </a:extLst>
          </p:cNvPr>
          <p:cNvSpPr/>
          <p:nvPr/>
        </p:nvSpPr>
        <p:spPr>
          <a:xfrm flipV="1">
            <a:off x="6682123" y="3576194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62" name="Freeform: Shape 6361">
            <a:extLst>
              <a:ext uri="{FF2B5EF4-FFF2-40B4-BE49-F238E27FC236}">
                <a16:creationId xmlns:a16="http://schemas.microsoft.com/office/drawing/2014/main" id="{EB4F04B5-CD2F-D782-0065-DCE9AF88D2A6}"/>
              </a:ext>
            </a:extLst>
          </p:cNvPr>
          <p:cNvSpPr/>
          <p:nvPr/>
        </p:nvSpPr>
        <p:spPr>
          <a:xfrm flipV="1">
            <a:off x="6773985" y="3576194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61" name="Freeform: Shape 6360">
            <a:extLst>
              <a:ext uri="{FF2B5EF4-FFF2-40B4-BE49-F238E27FC236}">
                <a16:creationId xmlns:a16="http://schemas.microsoft.com/office/drawing/2014/main" id="{CC61A8A0-4CA8-78A9-7C23-C5EA86EBD127}"/>
              </a:ext>
            </a:extLst>
          </p:cNvPr>
          <p:cNvSpPr/>
          <p:nvPr/>
        </p:nvSpPr>
        <p:spPr>
          <a:xfrm flipV="1">
            <a:off x="6865850" y="3576194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6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60" name="Freeform: Shape 6359">
            <a:extLst>
              <a:ext uri="{FF2B5EF4-FFF2-40B4-BE49-F238E27FC236}">
                <a16:creationId xmlns:a16="http://schemas.microsoft.com/office/drawing/2014/main" id="{BB087A42-859D-B72A-2387-A43DA369CBD2}"/>
              </a:ext>
            </a:extLst>
          </p:cNvPr>
          <p:cNvSpPr/>
          <p:nvPr/>
        </p:nvSpPr>
        <p:spPr>
          <a:xfrm flipV="1">
            <a:off x="7141436" y="3576194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59" name="Freeform: Shape 6358">
            <a:extLst>
              <a:ext uri="{FF2B5EF4-FFF2-40B4-BE49-F238E27FC236}">
                <a16:creationId xmlns:a16="http://schemas.microsoft.com/office/drawing/2014/main" id="{C30A0CF2-250D-E67B-C6A1-ECA3B70F2BE7}"/>
              </a:ext>
            </a:extLst>
          </p:cNvPr>
          <p:cNvSpPr/>
          <p:nvPr/>
        </p:nvSpPr>
        <p:spPr>
          <a:xfrm flipV="1">
            <a:off x="7233301" y="3576194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58" name="Freeform: Shape 6357">
            <a:extLst>
              <a:ext uri="{FF2B5EF4-FFF2-40B4-BE49-F238E27FC236}">
                <a16:creationId xmlns:a16="http://schemas.microsoft.com/office/drawing/2014/main" id="{37D24DB0-73FF-E87B-A35E-2EAD2A49D7B4}"/>
              </a:ext>
            </a:extLst>
          </p:cNvPr>
          <p:cNvSpPr/>
          <p:nvPr/>
        </p:nvSpPr>
        <p:spPr>
          <a:xfrm flipV="1">
            <a:off x="7325161" y="3576194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57" name="Freeform: Shape 6356">
            <a:extLst>
              <a:ext uri="{FF2B5EF4-FFF2-40B4-BE49-F238E27FC236}">
                <a16:creationId xmlns:a16="http://schemas.microsoft.com/office/drawing/2014/main" id="{DFE5BB24-B47D-370B-10BC-B63D6604E4F7}"/>
              </a:ext>
            </a:extLst>
          </p:cNvPr>
          <p:cNvSpPr/>
          <p:nvPr/>
        </p:nvSpPr>
        <p:spPr>
          <a:xfrm flipV="1">
            <a:off x="7417024" y="3576194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56" name="Freeform: Shape 6355">
            <a:extLst>
              <a:ext uri="{FF2B5EF4-FFF2-40B4-BE49-F238E27FC236}">
                <a16:creationId xmlns:a16="http://schemas.microsoft.com/office/drawing/2014/main" id="{2258A99F-F8CB-1A09-6911-7B676DFEDE28}"/>
              </a:ext>
            </a:extLst>
          </p:cNvPr>
          <p:cNvSpPr/>
          <p:nvPr/>
        </p:nvSpPr>
        <p:spPr>
          <a:xfrm flipV="1">
            <a:off x="7600752" y="3576194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55" name="Freeform: Shape 6354">
            <a:extLst>
              <a:ext uri="{FF2B5EF4-FFF2-40B4-BE49-F238E27FC236}">
                <a16:creationId xmlns:a16="http://schemas.microsoft.com/office/drawing/2014/main" id="{EDFB0589-6A9D-E9DD-A11C-566B51302368}"/>
              </a:ext>
            </a:extLst>
          </p:cNvPr>
          <p:cNvSpPr/>
          <p:nvPr/>
        </p:nvSpPr>
        <p:spPr>
          <a:xfrm flipV="1">
            <a:off x="8060064" y="3576194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54" name="Freeform: Shape 6353">
            <a:extLst>
              <a:ext uri="{FF2B5EF4-FFF2-40B4-BE49-F238E27FC236}">
                <a16:creationId xmlns:a16="http://schemas.microsoft.com/office/drawing/2014/main" id="{A45BB7F3-FF15-0DA4-B8AE-18468B62B41A}"/>
              </a:ext>
            </a:extLst>
          </p:cNvPr>
          <p:cNvSpPr/>
          <p:nvPr/>
        </p:nvSpPr>
        <p:spPr>
          <a:xfrm flipV="1">
            <a:off x="8151926" y="3576194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53" name="Freeform: Shape 6352">
            <a:extLst>
              <a:ext uri="{FF2B5EF4-FFF2-40B4-BE49-F238E27FC236}">
                <a16:creationId xmlns:a16="http://schemas.microsoft.com/office/drawing/2014/main" id="{A99C521D-2E85-3A88-7FCD-B2AFE602A985}"/>
              </a:ext>
            </a:extLst>
          </p:cNvPr>
          <p:cNvSpPr/>
          <p:nvPr/>
        </p:nvSpPr>
        <p:spPr>
          <a:xfrm flipV="1">
            <a:off x="8243789" y="3576194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52" name="Freeform: Shape 6351">
            <a:extLst>
              <a:ext uri="{FF2B5EF4-FFF2-40B4-BE49-F238E27FC236}">
                <a16:creationId xmlns:a16="http://schemas.microsoft.com/office/drawing/2014/main" id="{D86D313B-ACB6-FF4D-FDBB-AA7A191CA649}"/>
              </a:ext>
            </a:extLst>
          </p:cNvPr>
          <p:cNvSpPr/>
          <p:nvPr/>
        </p:nvSpPr>
        <p:spPr>
          <a:xfrm flipV="1">
            <a:off x="8335654" y="3576194"/>
            <a:ext cx="75354" cy="77574"/>
          </a:xfrm>
          <a:custGeom>
            <a:avLst/>
            <a:gdLst>
              <a:gd name="connsiteX0" fmla="*/ 37684 w 75354"/>
              <a:gd name="connsiteY0" fmla="*/ 77574 h 77574"/>
              <a:gd name="connsiteX1" fmla="*/ 75354 w 75354"/>
              <a:gd name="connsiteY1" fmla="*/ 38787 h 77574"/>
              <a:gd name="connsiteX2" fmla="*/ 37684 w 75354"/>
              <a:gd name="connsiteY2" fmla="*/ 0 h 77574"/>
              <a:gd name="connsiteX3" fmla="*/ 0 w 75354"/>
              <a:gd name="connsiteY3" fmla="*/ 38787 h 77574"/>
              <a:gd name="connsiteX4" fmla="*/ 37684 w 75354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4" h="77574">
                <a:moveTo>
                  <a:pt x="37684" y="77574"/>
                </a:moveTo>
                <a:cubicBezTo>
                  <a:pt x="58491" y="77574"/>
                  <a:pt x="75354" y="60206"/>
                  <a:pt x="75354" y="38787"/>
                </a:cubicBezTo>
                <a:cubicBezTo>
                  <a:pt x="75354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51" name="Freeform: Shape 6350">
            <a:extLst>
              <a:ext uri="{FF2B5EF4-FFF2-40B4-BE49-F238E27FC236}">
                <a16:creationId xmlns:a16="http://schemas.microsoft.com/office/drawing/2014/main" id="{07359028-8818-7ED7-80BE-AB9352AE2738}"/>
              </a:ext>
            </a:extLst>
          </p:cNvPr>
          <p:cNvSpPr/>
          <p:nvPr/>
        </p:nvSpPr>
        <p:spPr>
          <a:xfrm flipV="1">
            <a:off x="8427515" y="3576194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50" name="Freeform: Shape 6349">
            <a:extLst>
              <a:ext uri="{FF2B5EF4-FFF2-40B4-BE49-F238E27FC236}">
                <a16:creationId xmlns:a16="http://schemas.microsoft.com/office/drawing/2014/main" id="{B31BF07F-DBCF-B688-1E3A-0C920F8BFE82}"/>
              </a:ext>
            </a:extLst>
          </p:cNvPr>
          <p:cNvSpPr/>
          <p:nvPr/>
        </p:nvSpPr>
        <p:spPr>
          <a:xfrm flipV="1">
            <a:off x="8519377" y="3576194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49" name="Freeform: Shape 6348">
            <a:extLst>
              <a:ext uri="{FF2B5EF4-FFF2-40B4-BE49-F238E27FC236}">
                <a16:creationId xmlns:a16="http://schemas.microsoft.com/office/drawing/2014/main" id="{6DE5ED41-08C2-3B9F-2A25-F85FA6EAFE2B}"/>
              </a:ext>
            </a:extLst>
          </p:cNvPr>
          <p:cNvSpPr/>
          <p:nvPr/>
        </p:nvSpPr>
        <p:spPr>
          <a:xfrm flipV="1">
            <a:off x="8611240" y="3576194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48" name="Freeform: Shape 6347">
            <a:extLst>
              <a:ext uri="{FF2B5EF4-FFF2-40B4-BE49-F238E27FC236}">
                <a16:creationId xmlns:a16="http://schemas.microsoft.com/office/drawing/2014/main" id="{950C6B2D-54F9-429B-64DF-E5C4A4241BD0}"/>
              </a:ext>
            </a:extLst>
          </p:cNvPr>
          <p:cNvSpPr/>
          <p:nvPr/>
        </p:nvSpPr>
        <p:spPr>
          <a:xfrm flipV="1">
            <a:off x="8703106" y="3576194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47" name="Freeform: Shape 6346">
            <a:extLst>
              <a:ext uri="{FF2B5EF4-FFF2-40B4-BE49-F238E27FC236}">
                <a16:creationId xmlns:a16="http://schemas.microsoft.com/office/drawing/2014/main" id="{DD9DEEC8-D6EC-C647-B7AC-68D0B67F57C8}"/>
              </a:ext>
            </a:extLst>
          </p:cNvPr>
          <p:cNvSpPr/>
          <p:nvPr/>
        </p:nvSpPr>
        <p:spPr>
          <a:xfrm flipV="1">
            <a:off x="8794966" y="3576194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46" name="Freeform: Shape 6345">
            <a:extLst>
              <a:ext uri="{FF2B5EF4-FFF2-40B4-BE49-F238E27FC236}">
                <a16:creationId xmlns:a16="http://schemas.microsoft.com/office/drawing/2014/main" id="{173029DD-65AE-4C40-03C6-6DA5BDE825BA}"/>
              </a:ext>
            </a:extLst>
          </p:cNvPr>
          <p:cNvSpPr/>
          <p:nvPr/>
        </p:nvSpPr>
        <p:spPr>
          <a:xfrm flipV="1">
            <a:off x="8886828" y="3576194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45" name="Freeform: Shape 6344">
            <a:extLst>
              <a:ext uri="{FF2B5EF4-FFF2-40B4-BE49-F238E27FC236}">
                <a16:creationId xmlns:a16="http://schemas.microsoft.com/office/drawing/2014/main" id="{112C2DFC-976A-4F88-DE29-6BA853C33BC7}"/>
              </a:ext>
            </a:extLst>
          </p:cNvPr>
          <p:cNvSpPr/>
          <p:nvPr/>
        </p:nvSpPr>
        <p:spPr>
          <a:xfrm flipV="1">
            <a:off x="8978692" y="3576194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44" name="Freeform: Shape 6343">
            <a:extLst>
              <a:ext uri="{FF2B5EF4-FFF2-40B4-BE49-F238E27FC236}">
                <a16:creationId xmlns:a16="http://schemas.microsoft.com/office/drawing/2014/main" id="{BB075369-0DF3-E08B-7626-3A59A82EF5B4}"/>
              </a:ext>
            </a:extLst>
          </p:cNvPr>
          <p:cNvSpPr/>
          <p:nvPr/>
        </p:nvSpPr>
        <p:spPr>
          <a:xfrm flipV="1">
            <a:off x="9070557" y="3576194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43" name="Freeform: Shape 6342">
            <a:extLst>
              <a:ext uri="{FF2B5EF4-FFF2-40B4-BE49-F238E27FC236}">
                <a16:creationId xmlns:a16="http://schemas.microsoft.com/office/drawing/2014/main" id="{FA00194A-6B4A-E6F3-65C9-FB26849B6B71}"/>
              </a:ext>
            </a:extLst>
          </p:cNvPr>
          <p:cNvSpPr/>
          <p:nvPr/>
        </p:nvSpPr>
        <p:spPr>
          <a:xfrm flipV="1">
            <a:off x="9162417" y="3576194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42" name="Freeform: Shape 6341">
            <a:extLst>
              <a:ext uri="{FF2B5EF4-FFF2-40B4-BE49-F238E27FC236}">
                <a16:creationId xmlns:a16="http://schemas.microsoft.com/office/drawing/2014/main" id="{BDF97C38-D779-49F7-D709-1DB5CA50E9CC}"/>
              </a:ext>
            </a:extLst>
          </p:cNvPr>
          <p:cNvSpPr/>
          <p:nvPr/>
        </p:nvSpPr>
        <p:spPr>
          <a:xfrm flipV="1">
            <a:off x="9254279" y="3576194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41" name="Freeform: Shape 6340">
            <a:extLst>
              <a:ext uri="{FF2B5EF4-FFF2-40B4-BE49-F238E27FC236}">
                <a16:creationId xmlns:a16="http://schemas.microsoft.com/office/drawing/2014/main" id="{45A0F82A-B9DE-0A8A-1E12-AC64BDB20BD4}"/>
              </a:ext>
            </a:extLst>
          </p:cNvPr>
          <p:cNvSpPr/>
          <p:nvPr/>
        </p:nvSpPr>
        <p:spPr>
          <a:xfrm flipV="1">
            <a:off x="9346142" y="3576194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40" name="Freeform: Shape 6339">
            <a:extLst>
              <a:ext uri="{FF2B5EF4-FFF2-40B4-BE49-F238E27FC236}">
                <a16:creationId xmlns:a16="http://schemas.microsoft.com/office/drawing/2014/main" id="{516C0213-9E56-CDD2-8771-7A0DD403831B}"/>
              </a:ext>
            </a:extLst>
          </p:cNvPr>
          <p:cNvSpPr/>
          <p:nvPr/>
        </p:nvSpPr>
        <p:spPr>
          <a:xfrm flipV="1">
            <a:off x="9438007" y="3576194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6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39" name="Freeform: Shape 6338">
            <a:extLst>
              <a:ext uri="{FF2B5EF4-FFF2-40B4-BE49-F238E27FC236}">
                <a16:creationId xmlns:a16="http://schemas.microsoft.com/office/drawing/2014/main" id="{91852556-586F-41E4-B25C-031F3731B09B}"/>
              </a:ext>
            </a:extLst>
          </p:cNvPr>
          <p:cNvSpPr/>
          <p:nvPr/>
        </p:nvSpPr>
        <p:spPr>
          <a:xfrm flipV="1">
            <a:off x="9529868" y="3576194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38" name="Freeform: Shape 6337">
            <a:extLst>
              <a:ext uri="{FF2B5EF4-FFF2-40B4-BE49-F238E27FC236}">
                <a16:creationId xmlns:a16="http://schemas.microsoft.com/office/drawing/2014/main" id="{1DF95528-2DDF-87D8-97FB-CEC538356F59}"/>
              </a:ext>
            </a:extLst>
          </p:cNvPr>
          <p:cNvSpPr/>
          <p:nvPr/>
        </p:nvSpPr>
        <p:spPr>
          <a:xfrm flipV="1">
            <a:off x="9621730" y="3576194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37" name="Freeform: Shape 6336">
            <a:extLst>
              <a:ext uri="{FF2B5EF4-FFF2-40B4-BE49-F238E27FC236}">
                <a16:creationId xmlns:a16="http://schemas.microsoft.com/office/drawing/2014/main" id="{5F99A56F-16F0-B7B4-08ED-6CCF918A535F}"/>
              </a:ext>
            </a:extLst>
          </p:cNvPr>
          <p:cNvSpPr/>
          <p:nvPr/>
        </p:nvSpPr>
        <p:spPr>
          <a:xfrm flipV="1">
            <a:off x="9805459" y="3576194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36" name="Freeform: Shape 6335">
            <a:extLst>
              <a:ext uri="{FF2B5EF4-FFF2-40B4-BE49-F238E27FC236}">
                <a16:creationId xmlns:a16="http://schemas.microsoft.com/office/drawing/2014/main" id="{0DA53413-92E7-9715-35CA-85B96C5FAF04}"/>
              </a:ext>
            </a:extLst>
          </p:cNvPr>
          <p:cNvSpPr/>
          <p:nvPr/>
        </p:nvSpPr>
        <p:spPr>
          <a:xfrm flipV="1">
            <a:off x="527319" y="3670727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35" name="Freeform: Shape 6334">
            <a:extLst>
              <a:ext uri="{FF2B5EF4-FFF2-40B4-BE49-F238E27FC236}">
                <a16:creationId xmlns:a16="http://schemas.microsoft.com/office/drawing/2014/main" id="{49A4AA9F-F096-1ED5-ECD9-778DBF94D043}"/>
              </a:ext>
            </a:extLst>
          </p:cNvPr>
          <p:cNvSpPr/>
          <p:nvPr/>
        </p:nvSpPr>
        <p:spPr>
          <a:xfrm flipV="1">
            <a:off x="2272712" y="3670727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34" name="Freeform: Shape 6333">
            <a:extLst>
              <a:ext uri="{FF2B5EF4-FFF2-40B4-BE49-F238E27FC236}">
                <a16:creationId xmlns:a16="http://schemas.microsoft.com/office/drawing/2014/main" id="{6C430FAE-D11A-7E9C-043E-E16ECF171F24}"/>
              </a:ext>
            </a:extLst>
          </p:cNvPr>
          <p:cNvSpPr/>
          <p:nvPr/>
        </p:nvSpPr>
        <p:spPr>
          <a:xfrm flipV="1">
            <a:off x="2364575" y="3670727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33" name="Freeform: Shape 6332">
            <a:extLst>
              <a:ext uri="{FF2B5EF4-FFF2-40B4-BE49-F238E27FC236}">
                <a16:creationId xmlns:a16="http://schemas.microsoft.com/office/drawing/2014/main" id="{9E948F9B-0CF4-897F-B1B9-C5A36A178611}"/>
              </a:ext>
            </a:extLst>
          </p:cNvPr>
          <p:cNvSpPr/>
          <p:nvPr/>
        </p:nvSpPr>
        <p:spPr>
          <a:xfrm flipV="1">
            <a:off x="2456440" y="3670727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6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32" name="Freeform: Shape 6331">
            <a:extLst>
              <a:ext uri="{FF2B5EF4-FFF2-40B4-BE49-F238E27FC236}">
                <a16:creationId xmlns:a16="http://schemas.microsoft.com/office/drawing/2014/main" id="{3523C464-839F-2A51-3E1A-915750FDEFC5}"/>
              </a:ext>
            </a:extLst>
          </p:cNvPr>
          <p:cNvSpPr/>
          <p:nvPr/>
        </p:nvSpPr>
        <p:spPr>
          <a:xfrm flipV="1">
            <a:off x="2823891" y="3670727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6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31" name="Freeform: Shape 6330">
            <a:extLst>
              <a:ext uri="{FF2B5EF4-FFF2-40B4-BE49-F238E27FC236}">
                <a16:creationId xmlns:a16="http://schemas.microsoft.com/office/drawing/2014/main" id="{F072BEB0-AEF1-AD33-2E64-ECA0D7A58A23}"/>
              </a:ext>
            </a:extLst>
          </p:cNvPr>
          <p:cNvSpPr/>
          <p:nvPr/>
        </p:nvSpPr>
        <p:spPr>
          <a:xfrm flipV="1">
            <a:off x="3007615" y="3670727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30" name="Freeform: Shape 6329">
            <a:extLst>
              <a:ext uri="{FF2B5EF4-FFF2-40B4-BE49-F238E27FC236}">
                <a16:creationId xmlns:a16="http://schemas.microsoft.com/office/drawing/2014/main" id="{C4315B11-8AF2-1B20-A5DD-7D0A5E7F4294}"/>
              </a:ext>
            </a:extLst>
          </p:cNvPr>
          <p:cNvSpPr/>
          <p:nvPr/>
        </p:nvSpPr>
        <p:spPr>
          <a:xfrm flipV="1">
            <a:off x="3099477" y="3670727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3" y="0"/>
                  <a:pt x="0" y="17368"/>
                  <a:pt x="0" y="38786"/>
                </a:cubicBezTo>
                <a:cubicBezTo>
                  <a:pt x="0" y="60205"/>
                  <a:pt x="16873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29" name="Freeform: Shape 6328">
            <a:extLst>
              <a:ext uri="{FF2B5EF4-FFF2-40B4-BE49-F238E27FC236}">
                <a16:creationId xmlns:a16="http://schemas.microsoft.com/office/drawing/2014/main" id="{15561128-544E-54B4-061A-BD83213F310F}"/>
              </a:ext>
            </a:extLst>
          </p:cNvPr>
          <p:cNvSpPr/>
          <p:nvPr/>
        </p:nvSpPr>
        <p:spPr>
          <a:xfrm flipV="1">
            <a:off x="3191343" y="3670727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6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28" name="Freeform: Shape 6327">
            <a:extLst>
              <a:ext uri="{FF2B5EF4-FFF2-40B4-BE49-F238E27FC236}">
                <a16:creationId xmlns:a16="http://schemas.microsoft.com/office/drawing/2014/main" id="{02F232B2-3A4A-1351-6677-515175CD4C0E}"/>
              </a:ext>
            </a:extLst>
          </p:cNvPr>
          <p:cNvSpPr/>
          <p:nvPr/>
        </p:nvSpPr>
        <p:spPr>
          <a:xfrm flipV="1">
            <a:off x="5212317" y="3670727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27" name="Freeform: Shape 6326">
            <a:extLst>
              <a:ext uri="{FF2B5EF4-FFF2-40B4-BE49-F238E27FC236}">
                <a16:creationId xmlns:a16="http://schemas.microsoft.com/office/drawing/2014/main" id="{B0B979DE-D261-8E00-00AD-61DC3F7A8620}"/>
              </a:ext>
            </a:extLst>
          </p:cNvPr>
          <p:cNvSpPr/>
          <p:nvPr/>
        </p:nvSpPr>
        <p:spPr>
          <a:xfrm flipV="1">
            <a:off x="5304180" y="3670727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26" name="Freeform: Shape 6325">
            <a:extLst>
              <a:ext uri="{FF2B5EF4-FFF2-40B4-BE49-F238E27FC236}">
                <a16:creationId xmlns:a16="http://schemas.microsoft.com/office/drawing/2014/main" id="{832DDC01-579B-3096-D78E-91E4BFD4AE97}"/>
              </a:ext>
            </a:extLst>
          </p:cNvPr>
          <p:cNvSpPr/>
          <p:nvPr/>
        </p:nvSpPr>
        <p:spPr>
          <a:xfrm flipV="1">
            <a:off x="5396045" y="3670727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25" name="Freeform: Shape 6324">
            <a:extLst>
              <a:ext uri="{FF2B5EF4-FFF2-40B4-BE49-F238E27FC236}">
                <a16:creationId xmlns:a16="http://schemas.microsoft.com/office/drawing/2014/main" id="{8AFB7806-199A-0BA7-04E0-00E4D5214650}"/>
              </a:ext>
            </a:extLst>
          </p:cNvPr>
          <p:cNvSpPr/>
          <p:nvPr/>
        </p:nvSpPr>
        <p:spPr>
          <a:xfrm flipV="1">
            <a:off x="5487906" y="3670727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24" name="Freeform: Shape 6323">
            <a:extLst>
              <a:ext uri="{FF2B5EF4-FFF2-40B4-BE49-F238E27FC236}">
                <a16:creationId xmlns:a16="http://schemas.microsoft.com/office/drawing/2014/main" id="{B4189FE6-6B3F-C796-5F26-22A5C4DED02F}"/>
              </a:ext>
            </a:extLst>
          </p:cNvPr>
          <p:cNvSpPr/>
          <p:nvPr/>
        </p:nvSpPr>
        <p:spPr>
          <a:xfrm flipV="1">
            <a:off x="5579769" y="3670727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23" name="Freeform: Shape 6322">
            <a:extLst>
              <a:ext uri="{FF2B5EF4-FFF2-40B4-BE49-F238E27FC236}">
                <a16:creationId xmlns:a16="http://schemas.microsoft.com/office/drawing/2014/main" id="{007B4CC0-67C5-F2C2-A3FC-34C152C38FF3}"/>
              </a:ext>
            </a:extLst>
          </p:cNvPr>
          <p:cNvSpPr/>
          <p:nvPr/>
        </p:nvSpPr>
        <p:spPr>
          <a:xfrm flipV="1">
            <a:off x="5671631" y="3670727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22" name="Freeform: Shape 6321">
            <a:extLst>
              <a:ext uri="{FF2B5EF4-FFF2-40B4-BE49-F238E27FC236}">
                <a16:creationId xmlns:a16="http://schemas.microsoft.com/office/drawing/2014/main" id="{19DA2512-6EB2-7E83-8489-3E7EC93C3253}"/>
              </a:ext>
            </a:extLst>
          </p:cNvPr>
          <p:cNvSpPr/>
          <p:nvPr/>
        </p:nvSpPr>
        <p:spPr>
          <a:xfrm flipV="1">
            <a:off x="5763496" y="3670727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6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21" name="Freeform: Shape 6320">
            <a:extLst>
              <a:ext uri="{FF2B5EF4-FFF2-40B4-BE49-F238E27FC236}">
                <a16:creationId xmlns:a16="http://schemas.microsoft.com/office/drawing/2014/main" id="{1F313C37-FA36-616C-9476-00B6F90D99D0}"/>
              </a:ext>
            </a:extLst>
          </p:cNvPr>
          <p:cNvSpPr/>
          <p:nvPr/>
        </p:nvSpPr>
        <p:spPr>
          <a:xfrm flipV="1">
            <a:off x="5855358" y="3670727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20" name="Freeform: Shape 6319">
            <a:extLst>
              <a:ext uri="{FF2B5EF4-FFF2-40B4-BE49-F238E27FC236}">
                <a16:creationId xmlns:a16="http://schemas.microsoft.com/office/drawing/2014/main" id="{17B6C417-9C4A-5B84-5969-54595627C1C2}"/>
              </a:ext>
            </a:extLst>
          </p:cNvPr>
          <p:cNvSpPr/>
          <p:nvPr/>
        </p:nvSpPr>
        <p:spPr>
          <a:xfrm flipV="1">
            <a:off x="5947220" y="3670727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19" name="Freeform: Shape 6318">
            <a:extLst>
              <a:ext uri="{FF2B5EF4-FFF2-40B4-BE49-F238E27FC236}">
                <a16:creationId xmlns:a16="http://schemas.microsoft.com/office/drawing/2014/main" id="{3A1B33E2-4D2F-741C-2C2F-B621E84789E9}"/>
              </a:ext>
            </a:extLst>
          </p:cNvPr>
          <p:cNvSpPr/>
          <p:nvPr/>
        </p:nvSpPr>
        <p:spPr>
          <a:xfrm flipV="1">
            <a:off x="6039082" y="3670727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6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18" name="Freeform: Shape 6317">
            <a:extLst>
              <a:ext uri="{FF2B5EF4-FFF2-40B4-BE49-F238E27FC236}">
                <a16:creationId xmlns:a16="http://schemas.microsoft.com/office/drawing/2014/main" id="{D3E7B217-7FBB-107F-A358-92A1AC2CD79D}"/>
              </a:ext>
            </a:extLst>
          </p:cNvPr>
          <p:cNvSpPr/>
          <p:nvPr/>
        </p:nvSpPr>
        <p:spPr>
          <a:xfrm flipV="1">
            <a:off x="6130948" y="3670727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6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17" name="Freeform: Shape 6316">
            <a:extLst>
              <a:ext uri="{FF2B5EF4-FFF2-40B4-BE49-F238E27FC236}">
                <a16:creationId xmlns:a16="http://schemas.microsoft.com/office/drawing/2014/main" id="{3372349E-C9D9-8A30-01C4-9A3C51DF8D22}"/>
              </a:ext>
            </a:extLst>
          </p:cNvPr>
          <p:cNvSpPr/>
          <p:nvPr/>
        </p:nvSpPr>
        <p:spPr>
          <a:xfrm flipV="1">
            <a:off x="6222809" y="3670727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16" name="Freeform: Shape 6315">
            <a:extLst>
              <a:ext uri="{FF2B5EF4-FFF2-40B4-BE49-F238E27FC236}">
                <a16:creationId xmlns:a16="http://schemas.microsoft.com/office/drawing/2014/main" id="{BBC87A96-4EEA-C387-A237-49A6D5D049F8}"/>
              </a:ext>
            </a:extLst>
          </p:cNvPr>
          <p:cNvSpPr/>
          <p:nvPr/>
        </p:nvSpPr>
        <p:spPr>
          <a:xfrm flipV="1">
            <a:off x="6314671" y="3670727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15" name="Freeform: Shape 6314">
            <a:extLst>
              <a:ext uri="{FF2B5EF4-FFF2-40B4-BE49-F238E27FC236}">
                <a16:creationId xmlns:a16="http://schemas.microsoft.com/office/drawing/2014/main" id="{05ADEE50-C753-F8FB-A549-0A78AE962ADD}"/>
              </a:ext>
            </a:extLst>
          </p:cNvPr>
          <p:cNvSpPr/>
          <p:nvPr/>
        </p:nvSpPr>
        <p:spPr>
          <a:xfrm flipV="1">
            <a:off x="6406534" y="3670727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14" name="Freeform: Shape 6313">
            <a:extLst>
              <a:ext uri="{FF2B5EF4-FFF2-40B4-BE49-F238E27FC236}">
                <a16:creationId xmlns:a16="http://schemas.microsoft.com/office/drawing/2014/main" id="{46CF8A94-8C3E-987E-E48D-19F1FDE9A04F}"/>
              </a:ext>
            </a:extLst>
          </p:cNvPr>
          <p:cNvSpPr/>
          <p:nvPr/>
        </p:nvSpPr>
        <p:spPr>
          <a:xfrm flipV="1">
            <a:off x="6498399" y="3670727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13" name="Freeform: Shape 6312">
            <a:extLst>
              <a:ext uri="{FF2B5EF4-FFF2-40B4-BE49-F238E27FC236}">
                <a16:creationId xmlns:a16="http://schemas.microsoft.com/office/drawing/2014/main" id="{568AB299-233E-03E3-3D67-85EAEAA99A14}"/>
              </a:ext>
            </a:extLst>
          </p:cNvPr>
          <p:cNvSpPr/>
          <p:nvPr/>
        </p:nvSpPr>
        <p:spPr>
          <a:xfrm flipV="1">
            <a:off x="6590260" y="3670727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12" name="Freeform: Shape 6311">
            <a:extLst>
              <a:ext uri="{FF2B5EF4-FFF2-40B4-BE49-F238E27FC236}">
                <a16:creationId xmlns:a16="http://schemas.microsoft.com/office/drawing/2014/main" id="{A23B16A5-C50E-C08D-5CE0-D11C3DCEC2F1}"/>
              </a:ext>
            </a:extLst>
          </p:cNvPr>
          <p:cNvSpPr/>
          <p:nvPr/>
        </p:nvSpPr>
        <p:spPr>
          <a:xfrm flipV="1">
            <a:off x="6682123" y="3670727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11" name="Freeform: Shape 6310">
            <a:extLst>
              <a:ext uri="{FF2B5EF4-FFF2-40B4-BE49-F238E27FC236}">
                <a16:creationId xmlns:a16="http://schemas.microsoft.com/office/drawing/2014/main" id="{675E8232-3C90-B6ED-857B-127C1A414256}"/>
              </a:ext>
            </a:extLst>
          </p:cNvPr>
          <p:cNvSpPr/>
          <p:nvPr/>
        </p:nvSpPr>
        <p:spPr>
          <a:xfrm flipV="1">
            <a:off x="6773985" y="3670727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10" name="Freeform: Shape 6309">
            <a:extLst>
              <a:ext uri="{FF2B5EF4-FFF2-40B4-BE49-F238E27FC236}">
                <a16:creationId xmlns:a16="http://schemas.microsoft.com/office/drawing/2014/main" id="{9CC5953B-24A0-9FCC-0A68-FB46D69C0717}"/>
              </a:ext>
            </a:extLst>
          </p:cNvPr>
          <p:cNvSpPr/>
          <p:nvPr/>
        </p:nvSpPr>
        <p:spPr>
          <a:xfrm flipV="1">
            <a:off x="6865850" y="3670727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6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09" name="Freeform: Shape 6308">
            <a:extLst>
              <a:ext uri="{FF2B5EF4-FFF2-40B4-BE49-F238E27FC236}">
                <a16:creationId xmlns:a16="http://schemas.microsoft.com/office/drawing/2014/main" id="{2411B343-5DFA-2B62-8B39-C2FB0CCFA9DC}"/>
              </a:ext>
            </a:extLst>
          </p:cNvPr>
          <p:cNvSpPr/>
          <p:nvPr/>
        </p:nvSpPr>
        <p:spPr>
          <a:xfrm flipV="1">
            <a:off x="6957711" y="3670727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08" name="Freeform: Shape 6307">
            <a:extLst>
              <a:ext uri="{FF2B5EF4-FFF2-40B4-BE49-F238E27FC236}">
                <a16:creationId xmlns:a16="http://schemas.microsoft.com/office/drawing/2014/main" id="{4D88FABD-5845-D0B7-4F28-ED78E017E2B8}"/>
              </a:ext>
            </a:extLst>
          </p:cNvPr>
          <p:cNvSpPr/>
          <p:nvPr/>
        </p:nvSpPr>
        <p:spPr>
          <a:xfrm flipV="1">
            <a:off x="7141436" y="3670727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6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07" name="Freeform: Shape 6306">
            <a:extLst>
              <a:ext uri="{FF2B5EF4-FFF2-40B4-BE49-F238E27FC236}">
                <a16:creationId xmlns:a16="http://schemas.microsoft.com/office/drawing/2014/main" id="{3D491627-690F-0E49-D41D-63D306C3D663}"/>
              </a:ext>
            </a:extLst>
          </p:cNvPr>
          <p:cNvSpPr/>
          <p:nvPr/>
        </p:nvSpPr>
        <p:spPr>
          <a:xfrm flipV="1">
            <a:off x="7233301" y="3670727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6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06" name="Freeform: Shape 6305">
            <a:extLst>
              <a:ext uri="{FF2B5EF4-FFF2-40B4-BE49-F238E27FC236}">
                <a16:creationId xmlns:a16="http://schemas.microsoft.com/office/drawing/2014/main" id="{215F1487-0EBE-A596-27BE-A5AE79EAE8CC}"/>
              </a:ext>
            </a:extLst>
          </p:cNvPr>
          <p:cNvSpPr/>
          <p:nvPr/>
        </p:nvSpPr>
        <p:spPr>
          <a:xfrm flipV="1">
            <a:off x="7325161" y="3670727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05" name="Freeform: Shape 6304">
            <a:extLst>
              <a:ext uri="{FF2B5EF4-FFF2-40B4-BE49-F238E27FC236}">
                <a16:creationId xmlns:a16="http://schemas.microsoft.com/office/drawing/2014/main" id="{09D532F2-18FF-C9FF-8BF7-33FEBCD5A3C6}"/>
              </a:ext>
            </a:extLst>
          </p:cNvPr>
          <p:cNvSpPr/>
          <p:nvPr/>
        </p:nvSpPr>
        <p:spPr>
          <a:xfrm flipV="1">
            <a:off x="7417024" y="3670727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04" name="Freeform: Shape 6303">
            <a:extLst>
              <a:ext uri="{FF2B5EF4-FFF2-40B4-BE49-F238E27FC236}">
                <a16:creationId xmlns:a16="http://schemas.microsoft.com/office/drawing/2014/main" id="{C88BE6D7-FECE-8EC3-9189-04DE1484F95F}"/>
              </a:ext>
            </a:extLst>
          </p:cNvPr>
          <p:cNvSpPr/>
          <p:nvPr/>
        </p:nvSpPr>
        <p:spPr>
          <a:xfrm flipV="1">
            <a:off x="7508887" y="3670727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03" name="Freeform: Shape 6302">
            <a:extLst>
              <a:ext uri="{FF2B5EF4-FFF2-40B4-BE49-F238E27FC236}">
                <a16:creationId xmlns:a16="http://schemas.microsoft.com/office/drawing/2014/main" id="{6E808189-76EA-762C-46AD-1D919E54E249}"/>
              </a:ext>
            </a:extLst>
          </p:cNvPr>
          <p:cNvSpPr/>
          <p:nvPr/>
        </p:nvSpPr>
        <p:spPr>
          <a:xfrm flipV="1">
            <a:off x="7600752" y="3670727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02" name="Freeform: Shape 6301">
            <a:extLst>
              <a:ext uri="{FF2B5EF4-FFF2-40B4-BE49-F238E27FC236}">
                <a16:creationId xmlns:a16="http://schemas.microsoft.com/office/drawing/2014/main" id="{5682AA5E-7B69-35D9-4450-932F47BCF384}"/>
              </a:ext>
            </a:extLst>
          </p:cNvPr>
          <p:cNvSpPr/>
          <p:nvPr/>
        </p:nvSpPr>
        <p:spPr>
          <a:xfrm flipV="1">
            <a:off x="7692612" y="3670727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01" name="Freeform: Shape 6300">
            <a:extLst>
              <a:ext uri="{FF2B5EF4-FFF2-40B4-BE49-F238E27FC236}">
                <a16:creationId xmlns:a16="http://schemas.microsoft.com/office/drawing/2014/main" id="{E0C5B718-0696-0A63-7693-B223E4796406}"/>
              </a:ext>
            </a:extLst>
          </p:cNvPr>
          <p:cNvSpPr/>
          <p:nvPr/>
        </p:nvSpPr>
        <p:spPr>
          <a:xfrm flipV="1">
            <a:off x="8151926" y="3670727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00" name="Freeform: Shape 6299">
            <a:extLst>
              <a:ext uri="{FF2B5EF4-FFF2-40B4-BE49-F238E27FC236}">
                <a16:creationId xmlns:a16="http://schemas.microsoft.com/office/drawing/2014/main" id="{2B740B23-02A5-B4DC-3E93-36D5E3BB216B}"/>
              </a:ext>
            </a:extLst>
          </p:cNvPr>
          <p:cNvSpPr/>
          <p:nvPr/>
        </p:nvSpPr>
        <p:spPr>
          <a:xfrm flipV="1">
            <a:off x="8243789" y="3670727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6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99" name="Freeform: Shape 6298">
            <a:extLst>
              <a:ext uri="{FF2B5EF4-FFF2-40B4-BE49-F238E27FC236}">
                <a16:creationId xmlns:a16="http://schemas.microsoft.com/office/drawing/2014/main" id="{5470310A-1E1F-5611-48E7-3EEF0D869779}"/>
              </a:ext>
            </a:extLst>
          </p:cNvPr>
          <p:cNvSpPr/>
          <p:nvPr/>
        </p:nvSpPr>
        <p:spPr>
          <a:xfrm flipV="1">
            <a:off x="8335654" y="3670727"/>
            <a:ext cx="75354" cy="77573"/>
          </a:xfrm>
          <a:custGeom>
            <a:avLst/>
            <a:gdLst>
              <a:gd name="connsiteX0" fmla="*/ 37684 w 75354"/>
              <a:gd name="connsiteY0" fmla="*/ 77573 h 77573"/>
              <a:gd name="connsiteX1" fmla="*/ 75354 w 75354"/>
              <a:gd name="connsiteY1" fmla="*/ 38786 h 77573"/>
              <a:gd name="connsiteX2" fmla="*/ 37684 w 75354"/>
              <a:gd name="connsiteY2" fmla="*/ 0 h 77573"/>
              <a:gd name="connsiteX3" fmla="*/ 0 w 75354"/>
              <a:gd name="connsiteY3" fmla="*/ 38786 h 77573"/>
              <a:gd name="connsiteX4" fmla="*/ 37684 w 75354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4" h="77573">
                <a:moveTo>
                  <a:pt x="37684" y="77573"/>
                </a:moveTo>
                <a:cubicBezTo>
                  <a:pt x="58491" y="77573"/>
                  <a:pt x="75354" y="60205"/>
                  <a:pt x="75354" y="38786"/>
                </a:cubicBezTo>
                <a:cubicBezTo>
                  <a:pt x="75354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6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98" name="Freeform: Shape 6297">
            <a:extLst>
              <a:ext uri="{FF2B5EF4-FFF2-40B4-BE49-F238E27FC236}">
                <a16:creationId xmlns:a16="http://schemas.microsoft.com/office/drawing/2014/main" id="{D7CD19B6-142C-25A2-C2FB-EEDEA275F4DF}"/>
              </a:ext>
            </a:extLst>
          </p:cNvPr>
          <p:cNvSpPr/>
          <p:nvPr/>
        </p:nvSpPr>
        <p:spPr>
          <a:xfrm flipV="1">
            <a:off x="8427515" y="3670727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97" name="Freeform: Shape 6296">
            <a:extLst>
              <a:ext uri="{FF2B5EF4-FFF2-40B4-BE49-F238E27FC236}">
                <a16:creationId xmlns:a16="http://schemas.microsoft.com/office/drawing/2014/main" id="{AE90C2BD-9DCD-13F8-CF71-2BF78FF440AF}"/>
              </a:ext>
            </a:extLst>
          </p:cNvPr>
          <p:cNvSpPr/>
          <p:nvPr/>
        </p:nvSpPr>
        <p:spPr>
          <a:xfrm flipV="1">
            <a:off x="8519377" y="3670727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96" name="Freeform: Shape 6295">
            <a:extLst>
              <a:ext uri="{FF2B5EF4-FFF2-40B4-BE49-F238E27FC236}">
                <a16:creationId xmlns:a16="http://schemas.microsoft.com/office/drawing/2014/main" id="{9AC12AB3-9AAB-D555-CC9E-79B33CC13C1D}"/>
              </a:ext>
            </a:extLst>
          </p:cNvPr>
          <p:cNvSpPr/>
          <p:nvPr/>
        </p:nvSpPr>
        <p:spPr>
          <a:xfrm flipV="1">
            <a:off x="8611240" y="3670727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6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95" name="Freeform: Shape 6294">
            <a:extLst>
              <a:ext uri="{FF2B5EF4-FFF2-40B4-BE49-F238E27FC236}">
                <a16:creationId xmlns:a16="http://schemas.microsoft.com/office/drawing/2014/main" id="{7EEB9956-B792-6B87-D981-440B0F116F1C}"/>
              </a:ext>
            </a:extLst>
          </p:cNvPr>
          <p:cNvSpPr/>
          <p:nvPr/>
        </p:nvSpPr>
        <p:spPr>
          <a:xfrm flipV="1">
            <a:off x="8978692" y="3670727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94" name="Freeform: Shape 6293">
            <a:extLst>
              <a:ext uri="{FF2B5EF4-FFF2-40B4-BE49-F238E27FC236}">
                <a16:creationId xmlns:a16="http://schemas.microsoft.com/office/drawing/2014/main" id="{4B94A156-62AF-2740-BD9A-F148B6254772}"/>
              </a:ext>
            </a:extLst>
          </p:cNvPr>
          <p:cNvSpPr/>
          <p:nvPr/>
        </p:nvSpPr>
        <p:spPr>
          <a:xfrm flipV="1">
            <a:off x="9070557" y="3670727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93" name="Freeform: Shape 6292">
            <a:extLst>
              <a:ext uri="{FF2B5EF4-FFF2-40B4-BE49-F238E27FC236}">
                <a16:creationId xmlns:a16="http://schemas.microsoft.com/office/drawing/2014/main" id="{03D25A23-C1CE-1B42-5C3D-37D19B1E9D94}"/>
              </a:ext>
            </a:extLst>
          </p:cNvPr>
          <p:cNvSpPr/>
          <p:nvPr/>
        </p:nvSpPr>
        <p:spPr>
          <a:xfrm flipV="1">
            <a:off x="9162417" y="3670727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92" name="Freeform: Shape 6291">
            <a:extLst>
              <a:ext uri="{FF2B5EF4-FFF2-40B4-BE49-F238E27FC236}">
                <a16:creationId xmlns:a16="http://schemas.microsoft.com/office/drawing/2014/main" id="{09796B67-FA18-65AC-9D6B-E65945C5A0AE}"/>
              </a:ext>
            </a:extLst>
          </p:cNvPr>
          <p:cNvSpPr/>
          <p:nvPr/>
        </p:nvSpPr>
        <p:spPr>
          <a:xfrm flipV="1">
            <a:off x="9254279" y="3670727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91" name="Freeform: Shape 6290">
            <a:extLst>
              <a:ext uri="{FF2B5EF4-FFF2-40B4-BE49-F238E27FC236}">
                <a16:creationId xmlns:a16="http://schemas.microsoft.com/office/drawing/2014/main" id="{E429621B-107F-1147-4F9F-7BC4DD874481}"/>
              </a:ext>
            </a:extLst>
          </p:cNvPr>
          <p:cNvSpPr/>
          <p:nvPr/>
        </p:nvSpPr>
        <p:spPr>
          <a:xfrm flipV="1">
            <a:off x="2272712" y="376525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90" name="Freeform: Shape 6289">
            <a:extLst>
              <a:ext uri="{FF2B5EF4-FFF2-40B4-BE49-F238E27FC236}">
                <a16:creationId xmlns:a16="http://schemas.microsoft.com/office/drawing/2014/main" id="{A06F6101-8FBB-7A2C-B155-1A493AA6C9B5}"/>
              </a:ext>
            </a:extLst>
          </p:cNvPr>
          <p:cNvSpPr/>
          <p:nvPr/>
        </p:nvSpPr>
        <p:spPr>
          <a:xfrm flipV="1">
            <a:off x="2364575" y="376525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89" name="Freeform: Shape 6288">
            <a:extLst>
              <a:ext uri="{FF2B5EF4-FFF2-40B4-BE49-F238E27FC236}">
                <a16:creationId xmlns:a16="http://schemas.microsoft.com/office/drawing/2014/main" id="{6A3E6528-03D9-2863-65F5-94FFB329AE75}"/>
              </a:ext>
            </a:extLst>
          </p:cNvPr>
          <p:cNvSpPr/>
          <p:nvPr/>
        </p:nvSpPr>
        <p:spPr>
          <a:xfrm flipV="1">
            <a:off x="2456440" y="3765258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88" name="Freeform: Shape 6287">
            <a:extLst>
              <a:ext uri="{FF2B5EF4-FFF2-40B4-BE49-F238E27FC236}">
                <a16:creationId xmlns:a16="http://schemas.microsoft.com/office/drawing/2014/main" id="{AAB67CCF-F4EA-80C9-5489-93C3EB0BE832}"/>
              </a:ext>
            </a:extLst>
          </p:cNvPr>
          <p:cNvSpPr/>
          <p:nvPr/>
        </p:nvSpPr>
        <p:spPr>
          <a:xfrm flipV="1">
            <a:off x="2732026" y="376525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87" name="Freeform: Shape 6286">
            <a:extLst>
              <a:ext uri="{FF2B5EF4-FFF2-40B4-BE49-F238E27FC236}">
                <a16:creationId xmlns:a16="http://schemas.microsoft.com/office/drawing/2014/main" id="{666C194D-C3E4-15E3-5B8C-08F370066313}"/>
              </a:ext>
            </a:extLst>
          </p:cNvPr>
          <p:cNvSpPr/>
          <p:nvPr/>
        </p:nvSpPr>
        <p:spPr>
          <a:xfrm flipV="1">
            <a:off x="3375066" y="376525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86" name="Freeform: Shape 6285">
            <a:extLst>
              <a:ext uri="{FF2B5EF4-FFF2-40B4-BE49-F238E27FC236}">
                <a16:creationId xmlns:a16="http://schemas.microsoft.com/office/drawing/2014/main" id="{4F17897C-9AB4-B73A-5E1E-E46FE45DC90E}"/>
              </a:ext>
            </a:extLst>
          </p:cNvPr>
          <p:cNvSpPr/>
          <p:nvPr/>
        </p:nvSpPr>
        <p:spPr>
          <a:xfrm flipV="1">
            <a:off x="3558793" y="3765258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85" name="Freeform: Shape 6284">
            <a:extLst>
              <a:ext uri="{FF2B5EF4-FFF2-40B4-BE49-F238E27FC236}">
                <a16:creationId xmlns:a16="http://schemas.microsoft.com/office/drawing/2014/main" id="{B5F00F83-2045-99A6-469F-E6C472C3C778}"/>
              </a:ext>
            </a:extLst>
          </p:cNvPr>
          <p:cNvSpPr/>
          <p:nvPr/>
        </p:nvSpPr>
        <p:spPr>
          <a:xfrm flipV="1">
            <a:off x="5212317" y="3765258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84" name="Freeform: Shape 6283">
            <a:extLst>
              <a:ext uri="{FF2B5EF4-FFF2-40B4-BE49-F238E27FC236}">
                <a16:creationId xmlns:a16="http://schemas.microsoft.com/office/drawing/2014/main" id="{6643EEC1-7C6D-C8D3-E193-5D4C8C747632}"/>
              </a:ext>
            </a:extLst>
          </p:cNvPr>
          <p:cNvSpPr/>
          <p:nvPr/>
        </p:nvSpPr>
        <p:spPr>
          <a:xfrm flipV="1">
            <a:off x="5304180" y="3765258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83" name="Freeform: Shape 6282">
            <a:extLst>
              <a:ext uri="{FF2B5EF4-FFF2-40B4-BE49-F238E27FC236}">
                <a16:creationId xmlns:a16="http://schemas.microsoft.com/office/drawing/2014/main" id="{775B1770-EB39-5117-0427-9906EDF5DCFF}"/>
              </a:ext>
            </a:extLst>
          </p:cNvPr>
          <p:cNvSpPr/>
          <p:nvPr/>
        </p:nvSpPr>
        <p:spPr>
          <a:xfrm flipV="1">
            <a:off x="5396045" y="3765258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82" name="Freeform: Shape 6281">
            <a:extLst>
              <a:ext uri="{FF2B5EF4-FFF2-40B4-BE49-F238E27FC236}">
                <a16:creationId xmlns:a16="http://schemas.microsoft.com/office/drawing/2014/main" id="{9E427CB8-B59E-C0B0-F3EB-16D0ABA04F40}"/>
              </a:ext>
            </a:extLst>
          </p:cNvPr>
          <p:cNvSpPr/>
          <p:nvPr/>
        </p:nvSpPr>
        <p:spPr>
          <a:xfrm flipV="1">
            <a:off x="5487906" y="3765258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81" name="Freeform: Shape 6280">
            <a:extLst>
              <a:ext uri="{FF2B5EF4-FFF2-40B4-BE49-F238E27FC236}">
                <a16:creationId xmlns:a16="http://schemas.microsoft.com/office/drawing/2014/main" id="{9C16DA22-EA69-95B2-608D-8FAC0ADBC06C}"/>
              </a:ext>
            </a:extLst>
          </p:cNvPr>
          <p:cNvSpPr/>
          <p:nvPr/>
        </p:nvSpPr>
        <p:spPr>
          <a:xfrm flipV="1">
            <a:off x="5579769" y="3765258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80" name="Freeform: Shape 6279">
            <a:extLst>
              <a:ext uri="{FF2B5EF4-FFF2-40B4-BE49-F238E27FC236}">
                <a16:creationId xmlns:a16="http://schemas.microsoft.com/office/drawing/2014/main" id="{9B77B967-2EA4-05D9-A1B4-70DF490D5BC8}"/>
              </a:ext>
            </a:extLst>
          </p:cNvPr>
          <p:cNvSpPr/>
          <p:nvPr/>
        </p:nvSpPr>
        <p:spPr>
          <a:xfrm flipV="1">
            <a:off x="5671631" y="3765258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79" name="Freeform: Shape 6278">
            <a:extLst>
              <a:ext uri="{FF2B5EF4-FFF2-40B4-BE49-F238E27FC236}">
                <a16:creationId xmlns:a16="http://schemas.microsoft.com/office/drawing/2014/main" id="{C64F5F3E-4235-E571-BD28-CDDF58F12F98}"/>
              </a:ext>
            </a:extLst>
          </p:cNvPr>
          <p:cNvSpPr/>
          <p:nvPr/>
        </p:nvSpPr>
        <p:spPr>
          <a:xfrm flipV="1">
            <a:off x="5763496" y="3765258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7 h 77573"/>
              <a:gd name="connsiteX2" fmla="*/ 37685 w 75355"/>
              <a:gd name="connsiteY2" fmla="*/ 0 h 77573"/>
              <a:gd name="connsiteX3" fmla="*/ 0 w 75355"/>
              <a:gd name="connsiteY3" fmla="*/ 38787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7"/>
                </a:cubicBezTo>
                <a:cubicBezTo>
                  <a:pt x="75355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78" name="Freeform: Shape 6277">
            <a:extLst>
              <a:ext uri="{FF2B5EF4-FFF2-40B4-BE49-F238E27FC236}">
                <a16:creationId xmlns:a16="http://schemas.microsoft.com/office/drawing/2014/main" id="{5EC9F825-E83D-59B5-62CC-816AE82010FF}"/>
              </a:ext>
            </a:extLst>
          </p:cNvPr>
          <p:cNvSpPr/>
          <p:nvPr/>
        </p:nvSpPr>
        <p:spPr>
          <a:xfrm flipV="1">
            <a:off x="5855358" y="3765258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77" name="Freeform: Shape 6276">
            <a:extLst>
              <a:ext uri="{FF2B5EF4-FFF2-40B4-BE49-F238E27FC236}">
                <a16:creationId xmlns:a16="http://schemas.microsoft.com/office/drawing/2014/main" id="{99CB357C-1DD5-2AA5-3FC6-04376AA5FFF3}"/>
              </a:ext>
            </a:extLst>
          </p:cNvPr>
          <p:cNvSpPr/>
          <p:nvPr/>
        </p:nvSpPr>
        <p:spPr>
          <a:xfrm flipV="1">
            <a:off x="5947220" y="3765258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76" name="Freeform: Shape 6275">
            <a:extLst>
              <a:ext uri="{FF2B5EF4-FFF2-40B4-BE49-F238E27FC236}">
                <a16:creationId xmlns:a16="http://schemas.microsoft.com/office/drawing/2014/main" id="{FA401A42-257B-2410-9503-3DF09466F4E5}"/>
              </a:ext>
            </a:extLst>
          </p:cNvPr>
          <p:cNvSpPr/>
          <p:nvPr/>
        </p:nvSpPr>
        <p:spPr>
          <a:xfrm flipV="1">
            <a:off x="6039082" y="3765258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7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75" name="Freeform: Shape 6274">
            <a:extLst>
              <a:ext uri="{FF2B5EF4-FFF2-40B4-BE49-F238E27FC236}">
                <a16:creationId xmlns:a16="http://schemas.microsoft.com/office/drawing/2014/main" id="{F6B60C40-7352-764F-A33D-EDF8DF037A7C}"/>
              </a:ext>
            </a:extLst>
          </p:cNvPr>
          <p:cNvSpPr/>
          <p:nvPr/>
        </p:nvSpPr>
        <p:spPr>
          <a:xfrm flipV="1">
            <a:off x="6130948" y="3765258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7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74" name="Freeform: Shape 6273">
            <a:extLst>
              <a:ext uri="{FF2B5EF4-FFF2-40B4-BE49-F238E27FC236}">
                <a16:creationId xmlns:a16="http://schemas.microsoft.com/office/drawing/2014/main" id="{5C90B43B-C728-E59E-7902-DA825957722E}"/>
              </a:ext>
            </a:extLst>
          </p:cNvPr>
          <p:cNvSpPr/>
          <p:nvPr/>
        </p:nvSpPr>
        <p:spPr>
          <a:xfrm flipV="1">
            <a:off x="6222809" y="3765258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73" name="Freeform: Shape 6272">
            <a:extLst>
              <a:ext uri="{FF2B5EF4-FFF2-40B4-BE49-F238E27FC236}">
                <a16:creationId xmlns:a16="http://schemas.microsoft.com/office/drawing/2014/main" id="{C566FBD3-3784-1655-F697-58776D46ACDD}"/>
              </a:ext>
            </a:extLst>
          </p:cNvPr>
          <p:cNvSpPr/>
          <p:nvPr/>
        </p:nvSpPr>
        <p:spPr>
          <a:xfrm flipV="1">
            <a:off x="6314671" y="3765258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72" name="Freeform: Shape 6271">
            <a:extLst>
              <a:ext uri="{FF2B5EF4-FFF2-40B4-BE49-F238E27FC236}">
                <a16:creationId xmlns:a16="http://schemas.microsoft.com/office/drawing/2014/main" id="{C8E03918-8A33-8A4F-35C6-1D704DAC2AB0}"/>
              </a:ext>
            </a:extLst>
          </p:cNvPr>
          <p:cNvSpPr/>
          <p:nvPr/>
        </p:nvSpPr>
        <p:spPr>
          <a:xfrm flipV="1">
            <a:off x="6406534" y="3765258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71" name="Freeform: Shape 6270">
            <a:extLst>
              <a:ext uri="{FF2B5EF4-FFF2-40B4-BE49-F238E27FC236}">
                <a16:creationId xmlns:a16="http://schemas.microsoft.com/office/drawing/2014/main" id="{F407328B-8F62-D9DC-629C-3F1E73AB84CB}"/>
              </a:ext>
            </a:extLst>
          </p:cNvPr>
          <p:cNvSpPr/>
          <p:nvPr/>
        </p:nvSpPr>
        <p:spPr>
          <a:xfrm flipV="1">
            <a:off x="6498399" y="3765258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70" name="Freeform: Shape 6269">
            <a:extLst>
              <a:ext uri="{FF2B5EF4-FFF2-40B4-BE49-F238E27FC236}">
                <a16:creationId xmlns:a16="http://schemas.microsoft.com/office/drawing/2014/main" id="{3FAB645C-A667-688A-AF60-7E78F287B684}"/>
              </a:ext>
            </a:extLst>
          </p:cNvPr>
          <p:cNvSpPr/>
          <p:nvPr/>
        </p:nvSpPr>
        <p:spPr>
          <a:xfrm flipV="1">
            <a:off x="6590260" y="3765258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69" name="Freeform: Shape 6268">
            <a:extLst>
              <a:ext uri="{FF2B5EF4-FFF2-40B4-BE49-F238E27FC236}">
                <a16:creationId xmlns:a16="http://schemas.microsoft.com/office/drawing/2014/main" id="{8C533BB5-B7B6-148B-2FEB-E5A49C57E9F8}"/>
              </a:ext>
            </a:extLst>
          </p:cNvPr>
          <p:cNvSpPr/>
          <p:nvPr/>
        </p:nvSpPr>
        <p:spPr>
          <a:xfrm flipV="1">
            <a:off x="6682123" y="3765258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68" name="Freeform: Shape 6267">
            <a:extLst>
              <a:ext uri="{FF2B5EF4-FFF2-40B4-BE49-F238E27FC236}">
                <a16:creationId xmlns:a16="http://schemas.microsoft.com/office/drawing/2014/main" id="{BD76D06A-459D-1A79-334A-44A1CABC751A}"/>
              </a:ext>
            </a:extLst>
          </p:cNvPr>
          <p:cNvSpPr/>
          <p:nvPr/>
        </p:nvSpPr>
        <p:spPr>
          <a:xfrm flipV="1">
            <a:off x="6773985" y="3765258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67" name="Freeform: Shape 6266">
            <a:extLst>
              <a:ext uri="{FF2B5EF4-FFF2-40B4-BE49-F238E27FC236}">
                <a16:creationId xmlns:a16="http://schemas.microsoft.com/office/drawing/2014/main" id="{13CE5A51-961E-3437-751B-17636C33E351}"/>
              </a:ext>
            </a:extLst>
          </p:cNvPr>
          <p:cNvSpPr/>
          <p:nvPr/>
        </p:nvSpPr>
        <p:spPr>
          <a:xfrm flipV="1">
            <a:off x="6865850" y="3765258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7 h 77573"/>
              <a:gd name="connsiteX2" fmla="*/ 37685 w 75355"/>
              <a:gd name="connsiteY2" fmla="*/ 0 h 77573"/>
              <a:gd name="connsiteX3" fmla="*/ 0 w 75355"/>
              <a:gd name="connsiteY3" fmla="*/ 38787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7"/>
                </a:cubicBezTo>
                <a:cubicBezTo>
                  <a:pt x="75355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66" name="Freeform: Shape 6265">
            <a:extLst>
              <a:ext uri="{FF2B5EF4-FFF2-40B4-BE49-F238E27FC236}">
                <a16:creationId xmlns:a16="http://schemas.microsoft.com/office/drawing/2014/main" id="{6A22DD2B-8AC9-E0CF-FE70-A1F8AC2E6D0E}"/>
              </a:ext>
            </a:extLst>
          </p:cNvPr>
          <p:cNvSpPr/>
          <p:nvPr/>
        </p:nvSpPr>
        <p:spPr>
          <a:xfrm flipV="1">
            <a:off x="6957711" y="3765258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65" name="Freeform: Shape 6264">
            <a:extLst>
              <a:ext uri="{FF2B5EF4-FFF2-40B4-BE49-F238E27FC236}">
                <a16:creationId xmlns:a16="http://schemas.microsoft.com/office/drawing/2014/main" id="{9C611F97-008B-FF7C-EEF4-DD02BD5DC699}"/>
              </a:ext>
            </a:extLst>
          </p:cNvPr>
          <p:cNvSpPr/>
          <p:nvPr/>
        </p:nvSpPr>
        <p:spPr>
          <a:xfrm flipV="1">
            <a:off x="7233301" y="3765258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7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64" name="Freeform: Shape 6263">
            <a:extLst>
              <a:ext uri="{FF2B5EF4-FFF2-40B4-BE49-F238E27FC236}">
                <a16:creationId xmlns:a16="http://schemas.microsoft.com/office/drawing/2014/main" id="{19D1DA28-8B89-9F40-EF9B-3BD306B4D8D8}"/>
              </a:ext>
            </a:extLst>
          </p:cNvPr>
          <p:cNvSpPr/>
          <p:nvPr/>
        </p:nvSpPr>
        <p:spPr>
          <a:xfrm flipV="1">
            <a:off x="7325161" y="3765258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63" name="Freeform: Shape 6262">
            <a:extLst>
              <a:ext uri="{FF2B5EF4-FFF2-40B4-BE49-F238E27FC236}">
                <a16:creationId xmlns:a16="http://schemas.microsoft.com/office/drawing/2014/main" id="{E104E81D-34EA-F8FD-084B-791C5FE5F9CD}"/>
              </a:ext>
            </a:extLst>
          </p:cNvPr>
          <p:cNvSpPr/>
          <p:nvPr/>
        </p:nvSpPr>
        <p:spPr>
          <a:xfrm flipV="1">
            <a:off x="7417024" y="3765258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62" name="Freeform: Shape 6261">
            <a:extLst>
              <a:ext uri="{FF2B5EF4-FFF2-40B4-BE49-F238E27FC236}">
                <a16:creationId xmlns:a16="http://schemas.microsoft.com/office/drawing/2014/main" id="{605C4636-EFBA-EF00-6035-139050D87FAC}"/>
              </a:ext>
            </a:extLst>
          </p:cNvPr>
          <p:cNvSpPr/>
          <p:nvPr/>
        </p:nvSpPr>
        <p:spPr>
          <a:xfrm flipV="1">
            <a:off x="7508887" y="3765258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61" name="Freeform: Shape 6260">
            <a:extLst>
              <a:ext uri="{FF2B5EF4-FFF2-40B4-BE49-F238E27FC236}">
                <a16:creationId xmlns:a16="http://schemas.microsoft.com/office/drawing/2014/main" id="{A95B6108-4C80-6A68-9075-25A4094E8132}"/>
              </a:ext>
            </a:extLst>
          </p:cNvPr>
          <p:cNvSpPr/>
          <p:nvPr/>
        </p:nvSpPr>
        <p:spPr>
          <a:xfrm flipV="1">
            <a:off x="7600752" y="3765258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60" name="Freeform: Shape 6259">
            <a:extLst>
              <a:ext uri="{FF2B5EF4-FFF2-40B4-BE49-F238E27FC236}">
                <a16:creationId xmlns:a16="http://schemas.microsoft.com/office/drawing/2014/main" id="{C3A8949C-13BC-5679-F2FB-D3656C221139}"/>
              </a:ext>
            </a:extLst>
          </p:cNvPr>
          <p:cNvSpPr/>
          <p:nvPr/>
        </p:nvSpPr>
        <p:spPr>
          <a:xfrm flipV="1">
            <a:off x="8243789" y="3765258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7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59" name="Freeform: Shape 6258">
            <a:extLst>
              <a:ext uri="{FF2B5EF4-FFF2-40B4-BE49-F238E27FC236}">
                <a16:creationId xmlns:a16="http://schemas.microsoft.com/office/drawing/2014/main" id="{09F81193-C846-D91F-38F8-D2BAC8E6E7FF}"/>
              </a:ext>
            </a:extLst>
          </p:cNvPr>
          <p:cNvSpPr/>
          <p:nvPr/>
        </p:nvSpPr>
        <p:spPr>
          <a:xfrm flipV="1">
            <a:off x="8335654" y="3765258"/>
            <a:ext cx="75354" cy="77573"/>
          </a:xfrm>
          <a:custGeom>
            <a:avLst/>
            <a:gdLst>
              <a:gd name="connsiteX0" fmla="*/ 37684 w 75354"/>
              <a:gd name="connsiteY0" fmla="*/ 77573 h 77573"/>
              <a:gd name="connsiteX1" fmla="*/ 75354 w 75354"/>
              <a:gd name="connsiteY1" fmla="*/ 38787 h 77573"/>
              <a:gd name="connsiteX2" fmla="*/ 37684 w 75354"/>
              <a:gd name="connsiteY2" fmla="*/ 0 h 77573"/>
              <a:gd name="connsiteX3" fmla="*/ 0 w 75354"/>
              <a:gd name="connsiteY3" fmla="*/ 38787 h 77573"/>
              <a:gd name="connsiteX4" fmla="*/ 37684 w 75354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4" h="77573">
                <a:moveTo>
                  <a:pt x="37684" y="77573"/>
                </a:moveTo>
                <a:cubicBezTo>
                  <a:pt x="58491" y="77573"/>
                  <a:pt x="75354" y="60205"/>
                  <a:pt x="75354" y="38787"/>
                </a:cubicBezTo>
                <a:cubicBezTo>
                  <a:pt x="75354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7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58" name="Freeform: Shape 6257">
            <a:extLst>
              <a:ext uri="{FF2B5EF4-FFF2-40B4-BE49-F238E27FC236}">
                <a16:creationId xmlns:a16="http://schemas.microsoft.com/office/drawing/2014/main" id="{1095FADE-0DE1-5003-A4F9-5C3A122A6C94}"/>
              </a:ext>
            </a:extLst>
          </p:cNvPr>
          <p:cNvSpPr/>
          <p:nvPr/>
        </p:nvSpPr>
        <p:spPr>
          <a:xfrm flipV="1">
            <a:off x="8427515" y="3765258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57" name="Freeform: Shape 6256">
            <a:extLst>
              <a:ext uri="{FF2B5EF4-FFF2-40B4-BE49-F238E27FC236}">
                <a16:creationId xmlns:a16="http://schemas.microsoft.com/office/drawing/2014/main" id="{791EDF13-000F-9E2E-276E-344A42F61A83}"/>
              </a:ext>
            </a:extLst>
          </p:cNvPr>
          <p:cNvSpPr/>
          <p:nvPr/>
        </p:nvSpPr>
        <p:spPr>
          <a:xfrm flipV="1">
            <a:off x="8519377" y="3765258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56" name="Freeform: Shape 6255">
            <a:extLst>
              <a:ext uri="{FF2B5EF4-FFF2-40B4-BE49-F238E27FC236}">
                <a16:creationId xmlns:a16="http://schemas.microsoft.com/office/drawing/2014/main" id="{00E568C5-8DA3-90E7-AFC1-1D5D157C110B}"/>
              </a:ext>
            </a:extLst>
          </p:cNvPr>
          <p:cNvSpPr/>
          <p:nvPr/>
        </p:nvSpPr>
        <p:spPr>
          <a:xfrm flipV="1">
            <a:off x="8978692" y="3765258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55" name="Freeform: Shape 6254">
            <a:extLst>
              <a:ext uri="{FF2B5EF4-FFF2-40B4-BE49-F238E27FC236}">
                <a16:creationId xmlns:a16="http://schemas.microsoft.com/office/drawing/2014/main" id="{E31454AF-B25B-E504-D088-DBAEC34BDCE2}"/>
              </a:ext>
            </a:extLst>
          </p:cNvPr>
          <p:cNvSpPr/>
          <p:nvPr/>
        </p:nvSpPr>
        <p:spPr>
          <a:xfrm flipV="1">
            <a:off x="9070557" y="3765258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7 h 77573"/>
              <a:gd name="connsiteX2" fmla="*/ 37685 w 75355"/>
              <a:gd name="connsiteY2" fmla="*/ 0 h 77573"/>
              <a:gd name="connsiteX3" fmla="*/ 0 w 75355"/>
              <a:gd name="connsiteY3" fmla="*/ 38787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54" name="Freeform: Shape 6253">
            <a:extLst>
              <a:ext uri="{FF2B5EF4-FFF2-40B4-BE49-F238E27FC236}">
                <a16:creationId xmlns:a16="http://schemas.microsoft.com/office/drawing/2014/main" id="{AF141DCE-4E7E-5E12-75BF-30FD37562EE2}"/>
              </a:ext>
            </a:extLst>
          </p:cNvPr>
          <p:cNvSpPr/>
          <p:nvPr/>
        </p:nvSpPr>
        <p:spPr>
          <a:xfrm flipV="1">
            <a:off x="9162417" y="3765258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53" name="Freeform: Shape 6252">
            <a:extLst>
              <a:ext uri="{FF2B5EF4-FFF2-40B4-BE49-F238E27FC236}">
                <a16:creationId xmlns:a16="http://schemas.microsoft.com/office/drawing/2014/main" id="{734BA49D-83DF-6D83-96F7-091D5C57A54A}"/>
              </a:ext>
            </a:extLst>
          </p:cNvPr>
          <p:cNvSpPr/>
          <p:nvPr/>
        </p:nvSpPr>
        <p:spPr>
          <a:xfrm flipV="1">
            <a:off x="9254279" y="3765258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52" name="Freeform: Shape 6251">
            <a:extLst>
              <a:ext uri="{FF2B5EF4-FFF2-40B4-BE49-F238E27FC236}">
                <a16:creationId xmlns:a16="http://schemas.microsoft.com/office/drawing/2014/main" id="{0D165418-2C7C-2B1C-309E-EAD31F94DF92}"/>
              </a:ext>
            </a:extLst>
          </p:cNvPr>
          <p:cNvSpPr/>
          <p:nvPr/>
        </p:nvSpPr>
        <p:spPr>
          <a:xfrm flipV="1">
            <a:off x="9529868" y="3765258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51" name="Freeform: Shape 6250">
            <a:extLst>
              <a:ext uri="{FF2B5EF4-FFF2-40B4-BE49-F238E27FC236}">
                <a16:creationId xmlns:a16="http://schemas.microsoft.com/office/drawing/2014/main" id="{387A06E5-4EF5-C177-B386-E44FB8A83FCB}"/>
              </a:ext>
            </a:extLst>
          </p:cNvPr>
          <p:cNvSpPr/>
          <p:nvPr/>
        </p:nvSpPr>
        <p:spPr>
          <a:xfrm flipV="1">
            <a:off x="2456440" y="3859788"/>
            <a:ext cx="75355" cy="77575"/>
          </a:xfrm>
          <a:custGeom>
            <a:avLst/>
            <a:gdLst>
              <a:gd name="connsiteX0" fmla="*/ 37678 w 75355"/>
              <a:gd name="connsiteY0" fmla="*/ 77575 h 77575"/>
              <a:gd name="connsiteX1" fmla="*/ 75355 w 75355"/>
              <a:gd name="connsiteY1" fmla="*/ 38788 h 77575"/>
              <a:gd name="connsiteX2" fmla="*/ 37678 w 75355"/>
              <a:gd name="connsiteY2" fmla="*/ 0 h 77575"/>
              <a:gd name="connsiteX3" fmla="*/ 0 w 75355"/>
              <a:gd name="connsiteY3" fmla="*/ 38788 h 77575"/>
              <a:gd name="connsiteX4" fmla="*/ 37678 w 75355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5">
                <a:moveTo>
                  <a:pt x="37678" y="77575"/>
                </a:moveTo>
                <a:cubicBezTo>
                  <a:pt x="58484" y="77575"/>
                  <a:pt x="75355" y="60207"/>
                  <a:pt x="75355" y="38788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8"/>
                </a:cubicBezTo>
                <a:cubicBezTo>
                  <a:pt x="0" y="60207"/>
                  <a:pt x="16871" y="77575"/>
                  <a:pt x="37678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50" name="Freeform: Shape 6249">
            <a:extLst>
              <a:ext uri="{FF2B5EF4-FFF2-40B4-BE49-F238E27FC236}">
                <a16:creationId xmlns:a16="http://schemas.microsoft.com/office/drawing/2014/main" id="{7B40C27E-A1C1-1480-D8DA-218F2576869B}"/>
              </a:ext>
            </a:extLst>
          </p:cNvPr>
          <p:cNvSpPr/>
          <p:nvPr/>
        </p:nvSpPr>
        <p:spPr>
          <a:xfrm flipV="1">
            <a:off x="2548301" y="3859788"/>
            <a:ext cx="75357" cy="77575"/>
          </a:xfrm>
          <a:custGeom>
            <a:avLst/>
            <a:gdLst>
              <a:gd name="connsiteX0" fmla="*/ 37678 w 75357"/>
              <a:gd name="connsiteY0" fmla="*/ 77575 h 77575"/>
              <a:gd name="connsiteX1" fmla="*/ 75357 w 75357"/>
              <a:gd name="connsiteY1" fmla="*/ 38788 h 77575"/>
              <a:gd name="connsiteX2" fmla="*/ 37678 w 75357"/>
              <a:gd name="connsiteY2" fmla="*/ 0 h 77575"/>
              <a:gd name="connsiteX3" fmla="*/ 0 w 75357"/>
              <a:gd name="connsiteY3" fmla="*/ 38788 h 77575"/>
              <a:gd name="connsiteX4" fmla="*/ 37678 w 75357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5">
                <a:moveTo>
                  <a:pt x="37678" y="77575"/>
                </a:moveTo>
                <a:cubicBezTo>
                  <a:pt x="58485" y="77575"/>
                  <a:pt x="75357" y="60207"/>
                  <a:pt x="75357" y="38788"/>
                </a:cubicBezTo>
                <a:cubicBezTo>
                  <a:pt x="75357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8"/>
                </a:cubicBezTo>
                <a:cubicBezTo>
                  <a:pt x="0" y="60207"/>
                  <a:pt x="16872" y="77575"/>
                  <a:pt x="37678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49" name="Freeform: Shape 6248">
            <a:extLst>
              <a:ext uri="{FF2B5EF4-FFF2-40B4-BE49-F238E27FC236}">
                <a16:creationId xmlns:a16="http://schemas.microsoft.com/office/drawing/2014/main" id="{848098FF-CB5C-226F-D11C-129CA28BB2EF}"/>
              </a:ext>
            </a:extLst>
          </p:cNvPr>
          <p:cNvSpPr/>
          <p:nvPr/>
        </p:nvSpPr>
        <p:spPr>
          <a:xfrm flipV="1">
            <a:off x="2640164" y="3859788"/>
            <a:ext cx="75356" cy="77575"/>
          </a:xfrm>
          <a:custGeom>
            <a:avLst/>
            <a:gdLst>
              <a:gd name="connsiteX0" fmla="*/ 37678 w 75356"/>
              <a:gd name="connsiteY0" fmla="*/ 77575 h 77575"/>
              <a:gd name="connsiteX1" fmla="*/ 75356 w 75356"/>
              <a:gd name="connsiteY1" fmla="*/ 38788 h 77575"/>
              <a:gd name="connsiteX2" fmla="*/ 37678 w 75356"/>
              <a:gd name="connsiteY2" fmla="*/ 0 h 77575"/>
              <a:gd name="connsiteX3" fmla="*/ 0 w 75356"/>
              <a:gd name="connsiteY3" fmla="*/ 38788 h 77575"/>
              <a:gd name="connsiteX4" fmla="*/ 37678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78" y="77575"/>
                </a:moveTo>
                <a:cubicBezTo>
                  <a:pt x="58485" y="77575"/>
                  <a:pt x="75356" y="60207"/>
                  <a:pt x="75356" y="38788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8"/>
                </a:cubicBezTo>
                <a:cubicBezTo>
                  <a:pt x="0" y="60207"/>
                  <a:pt x="16871" y="77575"/>
                  <a:pt x="37678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48" name="Freeform: Shape 6247">
            <a:extLst>
              <a:ext uri="{FF2B5EF4-FFF2-40B4-BE49-F238E27FC236}">
                <a16:creationId xmlns:a16="http://schemas.microsoft.com/office/drawing/2014/main" id="{DC8CC1DF-1911-EC5B-E0E5-CB8D66DD8C87}"/>
              </a:ext>
            </a:extLst>
          </p:cNvPr>
          <p:cNvSpPr/>
          <p:nvPr/>
        </p:nvSpPr>
        <p:spPr>
          <a:xfrm flipV="1">
            <a:off x="2732026" y="3859788"/>
            <a:ext cx="75356" cy="77575"/>
          </a:xfrm>
          <a:custGeom>
            <a:avLst/>
            <a:gdLst>
              <a:gd name="connsiteX0" fmla="*/ 37678 w 75356"/>
              <a:gd name="connsiteY0" fmla="*/ 77575 h 77575"/>
              <a:gd name="connsiteX1" fmla="*/ 75356 w 75356"/>
              <a:gd name="connsiteY1" fmla="*/ 38788 h 77575"/>
              <a:gd name="connsiteX2" fmla="*/ 37678 w 75356"/>
              <a:gd name="connsiteY2" fmla="*/ 0 h 77575"/>
              <a:gd name="connsiteX3" fmla="*/ 0 w 75356"/>
              <a:gd name="connsiteY3" fmla="*/ 38788 h 77575"/>
              <a:gd name="connsiteX4" fmla="*/ 37678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78" y="77575"/>
                </a:moveTo>
                <a:cubicBezTo>
                  <a:pt x="58485" y="77575"/>
                  <a:pt x="75356" y="60207"/>
                  <a:pt x="75356" y="38788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8"/>
                </a:cubicBezTo>
                <a:cubicBezTo>
                  <a:pt x="0" y="60207"/>
                  <a:pt x="16872" y="77575"/>
                  <a:pt x="37678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47" name="Freeform: Shape 6246">
            <a:extLst>
              <a:ext uri="{FF2B5EF4-FFF2-40B4-BE49-F238E27FC236}">
                <a16:creationId xmlns:a16="http://schemas.microsoft.com/office/drawing/2014/main" id="{CE6F2438-FE5B-6FCC-D2A5-D13605F0F3DA}"/>
              </a:ext>
            </a:extLst>
          </p:cNvPr>
          <p:cNvSpPr/>
          <p:nvPr/>
        </p:nvSpPr>
        <p:spPr>
          <a:xfrm flipV="1">
            <a:off x="5304180" y="3859788"/>
            <a:ext cx="75356" cy="77575"/>
          </a:xfrm>
          <a:custGeom>
            <a:avLst/>
            <a:gdLst>
              <a:gd name="connsiteX0" fmla="*/ 37685 w 75356"/>
              <a:gd name="connsiteY0" fmla="*/ 77575 h 77575"/>
              <a:gd name="connsiteX1" fmla="*/ 75356 w 75356"/>
              <a:gd name="connsiteY1" fmla="*/ 38788 h 77575"/>
              <a:gd name="connsiteX2" fmla="*/ 37685 w 75356"/>
              <a:gd name="connsiteY2" fmla="*/ 0 h 77575"/>
              <a:gd name="connsiteX3" fmla="*/ 0 w 75356"/>
              <a:gd name="connsiteY3" fmla="*/ 38788 h 77575"/>
              <a:gd name="connsiteX4" fmla="*/ 37685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5" y="77575"/>
                </a:moveTo>
                <a:cubicBezTo>
                  <a:pt x="58492" y="77575"/>
                  <a:pt x="75356" y="60207"/>
                  <a:pt x="75356" y="38788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8"/>
                </a:cubicBezTo>
                <a:cubicBezTo>
                  <a:pt x="0" y="60207"/>
                  <a:pt x="16878" y="77575"/>
                  <a:pt x="37685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46" name="Freeform: Shape 6245">
            <a:extLst>
              <a:ext uri="{FF2B5EF4-FFF2-40B4-BE49-F238E27FC236}">
                <a16:creationId xmlns:a16="http://schemas.microsoft.com/office/drawing/2014/main" id="{A7D27B22-E18C-C4AC-AC2F-C3EE76065DB9}"/>
              </a:ext>
            </a:extLst>
          </p:cNvPr>
          <p:cNvSpPr/>
          <p:nvPr/>
        </p:nvSpPr>
        <p:spPr>
          <a:xfrm flipV="1">
            <a:off x="5396045" y="3859788"/>
            <a:ext cx="75355" cy="77575"/>
          </a:xfrm>
          <a:custGeom>
            <a:avLst/>
            <a:gdLst>
              <a:gd name="connsiteX0" fmla="*/ 37684 w 75355"/>
              <a:gd name="connsiteY0" fmla="*/ 77575 h 77575"/>
              <a:gd name="connsiteX1" fmla="*/ 75355 w 75355"/>
              <a:gd name="connsiteY1" fmla="*/ 38788 h 77575"/>
              <a:gd name="connsiteX2" fmla="*/ 37684 w 75355"/>
              <a:gd name="connsiteY2" fmla="*/ 0 h 77575"/>
              <a:gd name="connsiteX3" fmla="*/ 0 w 75355"/>
              <a:gd name="connsiteY3" fmla="*/ 38788 h 77575"/>
              <a:gd name="connsiteX4" fmla="*/ 37684 w 75355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5">
                <a:moveTo>
                  <a:pt x="37684" y="77575"/>
                </a:moveTo>
                <a:cubicBezTo>
                  <a:pt x="58491" y="77575"/>
                  <a:pt x="75355" y="60207"/>
                  <a:pt x="75355" y="38788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8"/>
                </a:cubicBezTo>
                <a:cubicBezTo>
                  <a:pt x="0" y="60207"/>
                  <a:pt x="16878" y="77575"/>
                  <a:pt x="37684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45" name="Freeform: Shape 6244">
            <a:extLst>
              <a:ext uri="{FF2B5EF4-FFF2-40B4-BE49-F238E27FC236}">
                <a16:creationId xmlns:a16="http://schemas.microsoft.com/office/drawing/2014/main" id="{DB085526-19DC-82CC-7CF9-007A52ED8747}"/>
              </a:ext>
            </a:extLst>
          </p:cNvPr>
          <p:cNvSpPr/>
          <p:nvPr/>
        </p:nvSpPr>
        <p:spPr>
          <a:xfrm flipV="1">
            <a:off x="5487906" y="3859788"/>
            <a:ext cx="75356" cy="77575"/>
          </a:xfrm>
          <a:custGeom>
            <a:avLst/>
            <a:gdLst>
              <a:gd name="connsiteX0" fmla="*/ 37685 w 75356"/>
              <a:gd name="connsiteY0" fmla="*/ 77575 h 77575"/>
              <a:gd name="connsiteX1" fmla="*/ 75356 w 75356"/>
              <a:gd name="connsiteY1" fmla="*/ 38788 h 77575"/>
              <a:gd name="connsiteX2" fmla="*/ 37685 w 75356"/>
              <a:gd name="connsiteY2" fmla="*/ 0 h 77575"/>
              <a:gd name="connsiteX3" fmla="*/ 0 w 75356"/>
              <a:gd name="connsiteY3" fmla="*/ 38788 h 77575"/>
              <a:gd name="connsiteX4" fmla="*/ 37685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5" y="77575"/>
                </a:moveTo>
                <a:cubicBezTo>
                  <a:pt x="58492" y="77575"/>
                  <a:pt x="75356" y="60207"/>
                  <a:pt x="75356" y="38788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8"/>
                </a:cubicBezTo>
                <a:cubicBezTo>
                  <a:pt x="0" y="60207"/>
                  <a:pt x="16879" y="77575"/>
                  <a:pt x="37685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44" name="Freeform: Shape 6243">
            <a:extLst>
              <a:ext uri="{FF2B5EF4-FFF2-40B4-BE49-F238E27FC236}">
                <a16:creationId xmlns:a16="http://schemas.microsoft.com/office/drawing/2014/main" id="{21BBA5A5-B681-C775-9E17-075737171A1A}"/>
              </a:ext>
            </a:extLst>
          </p:cNvPr>
          <p:cNvSpPr/>
          <p:nvPr/>
        </p:nvSpPr>
        <p:spPr>
          <a:xfrm flipV="1">
            <a:off x="5579769" y="3859788"/>
            <a:ext cx="75356" cy="77575"/>
          </a:xfrm>
          <a:custGeom>
            <a:avLst/>
            <a:gdLst>
              <a:gd name="connsiteX0" fmla="*/ 37685 w 75356"/>
              <a:gd name="connsiteY0" fmla="*/ 77575 h 77575"/>
              <a:gd name="connsiteX1" fmla="*/ 75356 w 75356"/>
              <a:gd name="connsiteY1" fmla="*/ 38788 h 77575"/>
              <a:gd name="connsiteX2" fmla="*/ 37685 w 75356"/>
              <a:gd name="connsiteY2" fmla="*/ 0 h 77575"/>
              <a:gd name="connsiteX3" fmla="*/ 0 w 75356"/>
              <a:gd name="connsiteY3" fmla="*/ 38788 h 77575"/>
              <a:gd name="connsiteX4" fmla="*/ 37685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5" y="77575"/>
                </a:moveTo>
                <a:cubicBezTo>
                  <a:pt x="58491" y="77575"/>
                  <a:pt x="75356" y="60207"/>
                  <a:pt x="75356" y="38788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8"/>
                </a:cubicBezTo>
                <a:cubicBezTo>
                  <a:pt x="0" y="60207"/>
                  <a:pt x="16878" y="77575"/>
                  <a:pt x="37685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43" name="Freeform: Shape 6242">
            <a:extLst>
              <a:ext uri="{FF2B5EF4-FFF2-40B4-BE49-F238E27FC236}">
                <a16:creationId xmlns:a16="http://schemas.microsoft.com/office/drawing/2014/main" id="{BD8A69F5-910F-017B-64CB-E699DE68CA67}"/>
              </a:ext>
            </a:extLst>
          </p:cNvPr>
          <p:cNvSpPr/>
          <p:nvPr/>
        </p:nvSpPr>
        <p:spPr>
          <a:xfrm flipV="1">
            <a:off x="5671631" y="3859788"/>
            <a:ext cx="75356" cy="77575"/>
          </a:xfrm>
          <a:custGeom>
            <a:avLst/>
            <a:gdLst>
              <a:gd name="connsiteX0" fmla="*/ 37685 w 75356"/>
              <a:gd name="connsiteY0" fmla="*/ 77575 h 77575"/>
              <a:gd name="connsiteX1" fmla="*/ 75356 w 75356"/>
              <a:gd name="connsiteY1" fmla="*/ 38788 h 77575"/>
              <a:gd name="connsiteX2" fmla="*/ 37685 w 75356"/>
              <a:gd name="connsiteY2" fmla="*/ 0 h 77575"/>
              <a:gd name="connsiteX3" fmla="*/ 0 w 75356"/>
              <a:gd name="connsiteY3" fmla="*/ 38788 h 77575"/>
              <a:gd name="connsiteX4" fmla="*/ 37685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5" y="77575"/>
                </a:moveTo>
                <a:cubicBezTo>
                  <a:pt x="58492" y="77575"/>
                  <a:pt x="75356" y="60207"/>
                  <a:pt x="75356" y="38788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8"/>
                </a:cubicBezTo>
                <a:cubicBezTo>
                  <a:pt x="0" y="60207"/>
                  <a:pt x="16879" y="77575"/>
                  <a:pt x="37685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42" name="Freeform: Shape 6241">
            <a:extLst>
              <a:ext uri="{FF2B5EF4-FFF2-40B4-BE49-F238E27FC236}">
                <a16:creationId xmlns:a16="http://schemas.microsoft.com/office/drawing/2014/main" id="{7710621A-2D24-6455-DF23-9BD3DFD4354A}"/>
              </a:ext>
            </a:extLst>
          </p:cNvPr>
          <p:cNvSpPr/>
          <p:nvPr/>
        </p:nvSpPr>
        <p:spPr>
          <a:xfrm flipV="1">
            <a:off x="5763496" y="3859788"/>
            <a:ext cx="75355" cy="77575"/>
          </a:xfrm>
          <a:custGeom>
            <a:avLst/>
            <a:gdLst>
              <a:gd name="connsiteX0" fmla="*/ 37685 w 75355"/>
              <a:gd name="connsiteY0" fmla="*/ 77575 h 77575"/>
              <a:gd name="connsiteX1" fmla="*/ 75355 w 75355"/>
              <a:gd name="connsiteY1" fmla="*/ 38788 h 77575"/>
              <a:gd name="connsiteX2" fmla="*/ 37685 w 75355"/>
              <a:gd name="connsiteY2" fmla="*/ 0 h 77575"/>
              <a:gd name="connsiteX3" fmla="*/ 0 w 75355"/>
              <a:gd name="connsiteY3" fmla="*/ 38788 h 77575"/>
              <a:gd name="connsiteX4" fmla="*/ 37685 w 75355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5">
                <a:moveTo>
                  <a:pt x="37685" y="77575"/>
                </a:moveTo>
                <a:cubicBezTo>
                  <a:pt x="58492" y="77575"/>
                  <a:pt x="75355" y="60207"/>
                  <a:pt x="75355" y="38788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8"/>
                </a:cubicBezTo>
                <a:cubicBezTo>
                  <a:pt x="0" y="60207"/>
                  <a:pt x="16878" y="77575"/>
                  <a:pt x="37685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41" name="Freeform: Shape 6240">
            <a:extLst>
              <a:ext uri="{FF2B5EF4-FFF2-40B4-BE49-F238E27FC236}">
                <a16:creationId xmlns:a16="http://schemas.microsoft.com/office/drawing/2014/main" id="{C92A0804-C025-657E-762B-DA0FBE276DBB}"/>
              </a:ext>
            </a:extLst>
          </p:cNvPr>
          <p:cNvSpPr/>
          <p:nvPr/>
        </p:nvSpPr>
        <p:spPr>
          <a:xfrm flipV="1">
            <a:off x="5855358" y="3859788"/>
            <a:ext cx="75356" cy="77575"/>
          </a:xfrm>
          <a:custGeom>
            <a:avLst/>
            <a:gdLst>
              <a:gd name="connsiteX0" fmla="*/ 37684 w 75356"/>
              <a:gd name="connsiteY0" fmla="*/ 77575 h 77575"/>
              <a:gd name="connsiteX1" fmla="*/ 75356 w 75356"/>
              <a:gd name="connsiteY1" fmla="*/ 38788 h 77575"/>
              <a:gd name="connsiteX2" fmla="*/ 37684 w 75356"/>
              <a:gd name="connsiteY2" fmla="*/ 0 h 77575"/>
              <a:gd name="connsiteX3" fmla="*/ 0 w 75356"/>
              <a:gd name="connsiteY3" fmla="*/ 38788 h 77575"/>
              <a:gd name="connsiteX4" fmla="*/ 37684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4" y="77575"/>
                </a:moveTo>
                <a:cubicBezTo>
                  <a:pt x="58491" y="77575"/>
                  <a:pt x="75356" y="60207"/>
                  <a:pt x="75356" y="38788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8"/>
                </a:cubicBezTo>
                <a:cubicBezTo>
                  <a:pt x="0" y="60207"/>
                  <a:pt x="16878" y="77575"/>
                  <a:pt x="37684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40" name="Freeform: Shape 6239">
            <a:extLst>
              <a:ext uri="{FF2B5EF4-FFF2-40B4-BE49-F238E27FC236}">
                <a16:creationId xmlns:a16="http://schemas.microsoft.com/office/drawing/2014/main" id="{BBEF741D-B41C-9C55-2D9A-CFA23D7B1AAC}"/>
              </a:ext>
            </a:extLst>
          </p:cNvPr>
          <p:cNvSpPr/>
          <p:nvPr/>
        </p:nvSpPr>
        <p:spPr>
          <a:xfrm flipV="1">
            <a:off x="5947220" y="3859788"/>
            <a:ext cx="75356" cy="77575"/>
          </a:xfrm>
          <a:custGeom>
            <a:avLst/>
            <a:gdLst>
              <a:gd name="connsiteX0" fmla="*/ 37686 w 75356"/>
              <a:gd name="connsiteY0" fmla="*/ 77575 h 77575"/>
              <a:gd name="connsiteX1" fmla="*/ 75356 w 75356"/>
              <a:gd name="connsiteY1" fmla="*/ 38788 h 77575"/>
              <a:gd name="connsiteX2" fmla="*/ 37686 w 75356"/>
              <a:gd name="connsiteY2" fmla="*/ 0 h 77575"/>
              <a:gd name="connsiteX3" fmla="*/ 0 w 75356"/>
              <a:gd name="connsiteY3" fmla="*/ 38788 h 77575"/>
              <a:gd name="connsiteX4" fmla="*/ 37686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6" y="77575"/>
                </a:moveTo>
                <a:cubicBezTo>
                  <a:pt x="58491" y="77575"/>
                  <a:pt x="75356" y="60207"/>
                  <a:pt x="75356" y="38788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8"/>
                </a:cubicBezTo>
                <a:cubicBezTo>
                  <a:pt x="0" y="60207"/>
                  <a:pt x="16879" y="77575"/>
                  <a:pt x="37686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39" name="Freeform: Shape 6238">
            <a:extLst>
              <a:ext uri="{FF2B5EF4-FFF2-40B4-BE49-F238E27FC236}">
                <a16:creationId xmlns:a16="http://schemas.microsoft.com/office/drawing/2014/main" id="{29C56591-4E2E-2542-D84D-A25D105CB9BB}"/>
              </a:ext>
            </a:extLst>
          </p:cNvPr>
          <p:cNvSpPr/>
          <p:nvPr/>
        </p:nvSpPr>
        <p:spPr>
          <a:xfrm flipV="1">
            <a:off x="6039082" y="3859788"/>
            <a:ext cx="75356" cy="77575"/>
          </a:xfrm>
          <a:custGeom>
            <a:avLst/>
            <a:gdLst>
              <a:gd name="connsiteX0" fmla="*/ 37686 w 75356"/>
              <a:gd name="connsiteY0" fmla="*/ 77575 h 77575"/>
              <a:gd name="connsiteX1" fmla="*/ 75356 w 75356"/>
              <a:gd name="connsiteY1" fmla="*/ 38788 h 77575"/>
              <a:gd name="connsiteX2" fmla="*/ 37686 w 75356"/>
              <a:gd name="connsiteY2" fmla="*/ 0 h 77575"/>
              <a:gd name="connsiteX3" fmla="*/ 0 w 75356"/>
              <a:gd name="connsiteY3" fmla="*/ 38788 h 77575"/>
              <a:gd name="connsiteX4" fmla="*/ 37686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6" y="77575"/>
                </a:moveTo>
                <a:cubicBezTo>
                  <a:pt x="58493" y="77575"/>
                  <a:pt x="75356" y="60207"/>
                  <a:pt x="75356" y="38788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8"/>
                </a:cubicBezTo>
                <a:cubicBezTo>
                  <a:pt x="0" y="60207"/>
                  <a:pt x="16879" y="77575"/>
                  <a:pt x="37686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38" name="Freeform: Shape 6237">
            <a:extLst>
              <a:ext uri="{FF2B5EF4-FFF2-40B4-BE49-F238E27FC236}">
                <a16:creationId xmlns:a16="http://schemas.microsoft.com/office/drawing/2014/main" id="{0E1FC8D4-B0F7-CD9C-EEE4-AEC3031F9595}"/>
              </a:ext>
            </a:extLst>
          </p:cNvPr>
          <p:cNvSpPr/>
          <p:nvPr/>
        </p:nvSpPr>
        <p:spPr>
          <a:xfrm flipV="1">
            <a:off x="6130948" y="3859788"/>
            <a:ext cx="75355" cy="77575"/>
          </a:xfrm>
          <a:custGeom>
            <a:avLst/>
            <a:gdLst>
              <a:gd name="connsiteX0" fmla="*/ 37684 w 75355"/>
              <a:gd name="connsiteY0" fmla="*/ 77575 h 77575"/>
              <a:gd name="connsiteX1" fmla="*/ 75355 w 75355"/>
              <a:gd name="connsiteY1" fmla="*/ 38788 h 77575"/>
              <a:gd name="connsiteX2" fmla="*/ 37684 w 75355"/>
              <a:gd name="connsiteY2" fmla="*/ 0 h 77575"/>
              <a:gd name="connsiteX3" fmla="*/ 0 w 75355"/>
              <a:gd name="connsiteY3" fmla="*/ 38788 h 77575"/>
              <a:gd name="connsiteX4" fmla="*/ 37684 w 75355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5">
                <a:moveTo>
                  <a:pt x="37684" y="77575"/>
                </a:moveTo>
                <a:cubicBezTo>
                  <a:pt x="58491" y="77575"/>
                  <a:pt x="75355" y="60207"/>
                  <a:pt x="75355" y="38788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8"/>
                </a:cubicBezTo>
                <a:cubicBezTo>
                  <a:pt x="0" y="60207"/>
                  <a:pt x="16877" y="77575"/>
                  <a:pt x="37684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37" name="Freeform: Shape 6236">
            <a:extLst>
              <a:ext uri="{FF2B5EF4-FFF2-40B4-BE49-F238E27FC236}">
                <a16:creationId xmlns:a16="http://schemas.microsoft.com/office/drawing/2014/main" id="{86BD3271-0123-E8FB-DFF1-449CB5688E6D}"/>
              </a:ext>
            </a:extLst>
          </p:cNvPr>
          <p:cNvSpPr/>
          <p:nvPr/>
        </p:nvSpPr>
        <p:spPr>
          <a:xfrm flipV="1">
            <a:off x="6222809" y="3859788"/>
            <a:ext cx="75356" cy="77575"/>
          </a:xfrm>
          <a:custGeom>
            <a:avLst/>
            <a:gdLst>
              <a:gd name="connsiteX0" fmla="*/ 37684 w 75356"/>
              <a:gd name="connsiteY0" fmla="*/ 77575 h 77575"/>
              <a:gd name="connsiteX1" fmla="*/ 75356 w 75356"/>
              <a:gd name="connsiteY1" fmla="*/ 38788 h 77575"/>
              <a:gd name="connsiteX2" fmla="*/ 37684 w 75356"/>
              <a:gd name="connsiteY2" fmla="*/ 0 h 77575"/>
              <a:gd name="connsiteX3" fmla="*/ 0 w 75356"/>
              <a:gd name="connsiteY3" fmla="*/ 38788 h 77575"/>
              <a:gd name="connsiteX4" fmla="*/ 37684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4" y="77575"/>
                </a:moveTo>
                <a:cubicBezTo>
                  <a:pt x="58491" y="77575"/>
                  <a:pt x="75356" y="60207"/>
                  <a:pt x="75356" y="38788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9" y="0"/>
                  <a:pt x="0" y="17368"/>
                  <a:pt x="0" y="38788"/>
                </a:cubicBezTo>
                <a:cubicBezTo>
                  <a:pt x="0" y="60207"/>
                  <a:pt x="16879" y="77575"/>
                  <a:pt x="37684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36" name="Freeform: Shape 6235">
            <a:extLst>
              <a:ext uri="{FF2B5EF4-FFF2-40B4-BE49-F238E27FC236}">
                <a16:creationId xmlns:a16="http://schemas.microsoft.com/office/drawing/2014/main" id="{C069C260-8951-E086-5020-470FFA94EC9E}"/>
              </a:ext>
            </a:extLst>
          </p:cNvPr>
          <p:cNvSpPr/>
          <p:nvPr/>
        </p:nvSpPr>
        <p:spPr>
          <a:xfrm flipV="1">
            <a:off x="6314671" y="3859788"/>
            <a:ext cx="75356" cy="77575"/>
          </a:xfrm>
          <a:custGeom>
            <a:avLst/>
            <a:gdLst>
              <a:gd name="connsiteX0" fmla="*/ 37686 w 75356"/>
              <a:gd name="connsiteY0" fmla="*/ 77575 h 77575"/>
              <a:gd name="connsiteX1" fmla="*/ 75356 w 75356"/>
              <a:gd name="connsiteY1" fmla="*/ 38788 h 77575"/>
              <a:gd name="connsiteX2" fmla="*/ 37686 w 75356"/>
              <a:gd name="connsiteY2" fmla="*/ 0 h 77575"/>
              <a:gd name="connsiteX3" fmla="*/ 0 w 75356"/>
              <a:gd name="connsiteY3" fmla="*/ 38788 h 77575"/>
              <a:gd name="connsiteX4" fmla="*/ 37686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6" y="77575"/>
                </a:moveTo>
                <a:cubicBezTo>
                  <a:pt x="58492" y="77575"/>
                  <a:pt x="75356" y="60207"/>
                  <a:pt x="75356" y="38788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8"/>
                </a:cubicBezTo>
                <a:cubicBezTo>
                  <a:pt x="0" y="60207"/>
                  <a:pt x="16879" y="77575"/>
                  <a:pt x="37686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35" name="Freeform: Shape 6234">
            <a:extLst>
              <a:ext uri="{FF2B5EF4-FFF2-40B4-BE49-F238E27FC236}">
                <a16:creationId xmlns:a16="http://schemas.microsoft.com/office/drawing/2014/main" id="{D9499C00-B518-851D-831E-BA9DB9E25C7C}"/>
              </a:ext>
            </a:extLst>
          </p:cNvPr>
          <p:cNvSpPr/>
          <p:nvPr/>
        </p:nvSpPr>
        <p:spPr>
          <a:xfrm flipV="1">
            <a:off x="6406534" y="3859788"/>
            <a:ext cx="75356" cy="77575"/>
          </a:xfrm>
          <a:custGeom>
            <a:avLst/>
            <a:gdLst>
              <a:gd name="connsiteX0" fmla="*/ 37685 w 75356"/>
              <a:gd name="connsiteY0" fmla="*/ 77575 h 77575"/>
              <a:gd name="connsiteX1" fmla="*/ 75356 w 75356"/>
              <a:gd name="connsiteY1" fmla="*/ 38788 h 77575"/>
              <a:gd name="connsiteX2" fmla="*/ 37685 w 75356"/>
              <a:gd name="connsiteY2" fmla="*/ 0 h 77575"/>
              <a:gd name="connsiteX3" fmla="*/ 0 w 75356"/>
              <a:gd name="connsiteY3" fmla="*/ 38788 h 77575"/>
              <a:gd name="connsiteX4" fmla="*/ 37685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5" y="77575"/>
                </a:moveTo>
                <a:cubicBezTo>
                  <a:pt x="58492" y="77575"/>
                  <a:pt x="75356" y="60207"/>
                  <a:pt x="75356" y="38788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8"/>
                </a:cubicBezTo>
                <a:cubicBezTo>
                  <a:pt x="0" y="60207"/>
                  <a:pt x="16878" y="77575"/>
                  <a:pt x="37685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34" name="Freeform: Shape 6233">
            <a:extLst>
              <a:ext uri="{FF2B5EF4-FFF2-40B4-BE49-F238E27FC236}">
                <a16:creationId xmlns:a16="http://schemas.microsoft.com/office/drawing/2014/main" id="{F8EB199F-8317-C03F-C24C-E19C531C5CC1}"/>
              </a:ext>
            </a:extLst>
          </p:cNvPr>
          <p:cNvSpPr/>
          <p:nvPr/>
        </p:nvSpPr>
        <p:spPr>
          <a:xfrm flipV="1">
            <a:off x="6498399" y="3859788"/>
            <a:ext cx="75355" cy="77575"/>
          </a:xfrm>
          <a:custGeom>
            <a:avLst/>
            <a:gdLst>
              <a:gd name="connsiteX0" fmla="*/ 37684 w 75355"/>
              <a:gd name="connsiteY0" fmla="*/ 77575 h 77575"/>
              <a:gd name="connsiteX1" fmla="*/ 75355 w 75355"/>
              <a:gd name="connsiteY1" fmla="*/ 38788 h 77575"/>
              <a:gd name="connsiteX2" fmla="*/ 37684 w 75355"/>
              <a:gd name="connsiteY2" fmla="*/ 0 h 77575"/>
              <a:gd name="connsiteX3" fmla="*/ 0 w 75355"/>
              <a:gd name="connsiteY3" fmla="*/ 38788 h 77575"/>
              <a:gd name="connsiteX4" fmla="*/ 37684 w 75355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5">
                <a:moveTo>
                  <a:pt x="37684" y="77575"/>
                </a:moveTo>
                <a:cubicBezTo>
                  <a:pt x="58491" y="77575"/>
                  <a:pt x="75355" y="60207"/>
                  <a:pt x="75355" y="38788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8"/>
                </a:cubicBezTo>
                <a:cubicBezTo>
                  <a:pt x="0" y="60207"/>
                  <a:pt x="16878" y="77575"/>
                  <a:pt x="37684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33" name="Freeform: Shape 6232">
            <a:extLst>
              <a:ext uri="{FF2B5EF4-FFF2-40B4-BE49-F238E27FC236}">
                <a16:creationId xmlns:a16="http://schemas.microsoft.com/office/drawing/2014/main" id="{788FC316-1C60-244B-DE43-FE3E5ABD5A33}"/>
              </a:ext>
            </a:extLst>
          </p:cNvPr>
          <p:cNvSpPr/>
          <p:nvPr/>
        </p:nvSpPr>
        <p:spPr>
          <a:xfrm flipV="1">
            <a:off x="6590260" y="3859788"/>
            <a:ext cx="75356" cy="77575"/>
          </a:xfrm>
          <a:custGeom>
            <a:avLst/>
            <a:gdLst>
              <a:gd name="connsiteX0" fmla="*/ 37685 w 75356"/>
              <a:gd name="connsiteY0" fmla="*/ 77575 h 77575"/>
              <a:gd name="connsiteX1" fmla="*/ 75356 w 75356"/>
              <a:gd name="connsiteY1" fmla="*/ 38788 h 77575"/>
              <a:gd name="connsiteX2" fmla="*/ 37685 w 75356"/>
              <a:gd name="connsiteY2" fmla="*/ 0 h 77575"/>
              <a:gd name="connsiteX3" fmla="*/ 0 w 75356"/>
              <a:gd name="connsiteY3" fmla="*/ 38788 h 77575"/>
              <a:gd name="connsiteX4" fmla="*/ 37685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5" y="77575"/>
                </a:moveTo>
                <a:cubicBezTo>
                  <a:pt x="58492" y="77575"/>
                  <a:pt x="75356" y="60207"/>
                  <a:pt x="75356" y="38788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8"/>
                </a:cubicBezTo>
                <a:cubicBezTo>
                  <a:pt x="0" y="60207"/>
                  <a:pt x="16879" y="77575"/>
                  <a:pt x="37685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32" name="Freeform: Shape 6231">
            <a:extLst>
              <a:ext uri="{FF2B5EF4-FFF2-40B4-BE49-F238E27FC236}">
                <a16:creationId xmlns:a16="http://schemas.microsoft.com/office/drawing/2014/main" id="{7C8355AF-0062-4641-1BBD-0A59D41B9BBF}"/>
              </a:ext>
            </a:extLst>
          </p:cNvPr>
          <p:cNvSpPr/>
          <p:nvPr/>
        </p:nvSpPr>
        <p:spPr>
          <a:xfrm flipV="1">
            <a:off x="6682123" y="3859788"/>
            <a:ext cx="75356" cy="77575"/>
          </a:xfrm>
          <a:custGeom>
            <a:avLst/>
            <a:gdLst>
              <a:gd name="connsiteX0" fmla="*/ 37685 w 75356"/>
              <a:gd name="connsiteY0" fmla="*/ 77575 h 77575"/>
              <a:gd name="connsiteX1" fmla="*/ 75356 w 75356"/>
              <a:gd name="connsiteY1" fmla="*/ 38788 h 77575"/>
              <a:gd name="connsiteX2" fmla="*/ 37685 w 75356"/>
              <a:gd name="connsiteY2" fmla="*/ 0 h 77575"/>
              <a:gd name="connsiteX3" fmla="*/ 0 w 75356"/>
              <a:gd name="connsiteY3" fmla="*/ 38788 h 77575"/>
              <a:gd name="connsiteX4" fmla="*/ 37685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5" y="77575"/>
                </a:moveTo>
                <a:cubicBezTo>
                  <a:pt x="58491" y="77575"/>
                  <a:pt x="75356" y="60207"/>
                  <a:pt x="75356" y="38788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8"/>
                </a:cubicBezTo>
                <a:cubicBezTo>
                  <a:pt x="0" y="60207"/>
                  <a:pt x="16878" y="77575"/>
                  <a:pt x="37685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31" name="Freeform: Shape 6230">
            <a:extLst>
              <a:ext uri="{FF2B5EF4-FFF2-40B4-BE49-F238E27FC236}">
                <a16:creationId xmlns:a16="http://schemas.microsoft.com/office/drawing/2014/main" id="{BB970E49-2767-101A-56D1-E648BEC7E534}"/>
              </a:ext>
            </a:extLst>
          </p:cNvPr>
          <p:cNvSpPr/>
          <p:nvPr/>
        </p:nvSpPr>
        <p:spPr>
          <a:xfrm flipV="1">
            <a:off x="6773985" y="3859788"/>
            <a:ext cx="75356" cy="77575"/>
          </a:xfrm>
          <a:custGeom>
            <a:avLst/>
            <a:gdLst>
              <a:gd name="connsiteX0" fmla="*/ 37685 w 75356"/>
              <a:gd name="connsiteY0" fmla="*/ 77575 h 77575"/>
              <a:gd name="connsiteX1" fmla="*/ 75356 w 75356"/>
              <a:gd name="connsiteY1" fmla="*/ 38788 h 77575"/>
              <a:gd name="connsiteX2" fmla="*/ 37685 w 75356"/>
              <a:gd name="connsiteY2" fmla="*/ 0 h 77575"/>
              <a:gd name="connsiteX3" fmla="*/ 0 w 75356"/>
              <a:gd name="connsiteY3" fmla="*/ 38788 h 77575"/>
              <a:gd name="connsiteX4" fmla="*/ 37685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5" y="77575"/>
                </a:moveTo>
                <a:cubicBezTo>
                  <a:pt x="58492" y="77575"/>
                  <a:pt x="75356" y="60207"/>
                  <a:pt x="75356" y="38788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8"/>
                </a:cubicBezTo>
                <a:cubicBezTo>
                  <a:pt x="0" y="60207"/>
                  <a:pt x="16879" y="77575"/>
                  <a:pt x="37685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30" name="Freeform: Shape 6229">
            <a:extLst>
              <a:ext uri="{FF2B5EF4-FFF2-40B4-BE49-F238E27FC236}">
                <a16:creationId xmlns:a16="http://schemas.microsoft.com/office/drawing/2014/main" id="{F0E072F3-9557-B7A0-1FF7-576D9F9653D4}"/>
              </a:ext>
            </a:extLst>
          </p:cNvPr>
          <p:cNvSpPr/>
          <p:nvPr/>
        </p:nvSpPr>
        <p:spPr>
          <a:xfrm flipV="1">
            <a:off x="6865850" y="3859788"/>
            <a:ext cx="75355" cy="77575"/>
          </a:xfrm>
          <a:custGeom>
            <a:avLst/>
            <a:gdLst>
              <a:gd name="connsiteX0" fmla="*/ 37685 w 75355"/>
              <a:gd name="connsiteY0" fmla="*/ 77575 h 77575"/>
              <a:gd name="connsiteX1" fmla="*/ 75355 w 75355"/>
              <a:gd name="connsiteY1" fmla="*/ 38788 h 77575"/>
              <a:gd name="connsiteX2" fmla="*/ 37685 w 75355"/>
              <a:gd name="connsiteY2" fmla="*/ 0 h 77575"/>
              <a:gd name="connsiteX3" fmla="*/ 0 w 75355"/>
              <a:gd name="connsiteY3" fmla="*/ 38788 h 77575"/>
              <a:gd name="connsiteX4" fmla="*/ 37685 w 75355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5">
                <a:moveTo>
                  <a:pt x="37685" y="77575"/>
                </a:moveTo>
                <a:cubicBezTo>
                  <a:pt x="58492" y="77575"/>
                  <a:pt x="75355" y="60207"/>
                  <a:pt x="75355" y="38788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8"/>
                </a:cubicBezTo>
                <a:cubicBezTo>
                  <a:pt x="0" y="60207"/>
                  <a:pt x="16878" y="77575"/>
                  <a:pt x="37685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29" name="Freeform: Shape 6228">
            <a:extLst>
              <a:ext uri="{FF2B5EF4-FFF2-40B4-BE49-F238E27FC236}">
                <a16:creationId xmlns:a16="http://schemas.microsoft.com/office/drawing/2014/main" id="{82B086E3-DEE3-888A-4961-8F047B8B3BFC}"/>
              </a:ext>
            </a:extLst>
          </p:cNvPr>
          <p:cNvSpPr/>
          <p:nvPr/>
        </p:nvSpPr>
        <p:spPr>
          <a:xfrm flipV="1">
            <a:off x="6957711" y="3859788"/>
            <a:ext cx="75356" cy="77575"/>
          </a:xfrm>
          <a:custGeom>
            <a:avLst/>
            <a:gdLst>
              <a:gd name="connsiteX0" fmla="*/ 37684 w 75356"/>
              <a:gd name="connsiteY0" fmla="*/ 77575 h 77575"/>
              <a:gd name="connsiteX1" fmla="*/ 75356 w 75356"/>
              <a:gd name="connsiteY1" fmla="*/ 38788 h 77575"/>
              <a:gd name="connsiteX2" fmla="*/ 37684 w 75356"/>
              <a:gd name="connsiteY2" fmla="*/ 0 h 77575"/>
              <a:gd name="connsiteX3" fmla="*/ 0 w 75356"/>
              <a:gd name="connsiteY3" fmla="*/ 38788 h 77575"/>
              <a:gd name="connsiteX4" fmla="*/ 37684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4" y="77575"/>
                </a:moveTo>
                <a:cubicBezTo>
                  <a:pt x="58491" y="77575"/>
                  <a:pt x="75356" y="60207"/>
                  <a:pt x="75356" y="38788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8"/>
                </a:cubicBezTo>
                <a:cubicBezTo>
                  <a:pt x="0" y="60207"/>
                  <a:pt x="16878" y="77575"/>
                  <a:pt x="37684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28" name="Freeform: Shape 6227">
            <a:extLst>
              <a:ext uri="{FF2B5EF4-FFF2-40B4-BE49-F238E27FC236}">
                <a16:creationId xmlns:a16="http://schemas.microsoft.com/office/drawing/2014/main" id="{60A22677-3644-9BE8-B4D0-26B9040C781D}"/>
              </a:ext>
            </a:extLst>
          </p:cNvPr>
          <p:cNvSpPr/>
          <p:nvPr/>
        </p:nvSpPr>
        <p:spPr>
          <a:xfrm flipV="1">
            <a:off x="7049574" y="3859788"/>
            <a:ext cx="75356" cy="77575"/>
          </a:xfrm>
          <a:custGeom>
            <a:avLst/>
            <a:gdLst>
              <a:gd name="connsiteX0" fmla="*/ 37686 w 75356"/>
              <a:gd name="connsiteY0" fmla="*/ 77575 h 77575"/>
              <a:gd name="connsiteX1" fmla="*/ 75356 w 75356"/>
              <a:gd name="connsiteY1" fmla="*/ 38788 h 77575"/>
              <a:gd name="connsiteX2" fmla="*/ 37686 w 75356"/>
              <a:gd name="connsiteY2" fmla="*/ 0 h 77575"/>
              <a:gd name="connsiteX3" fmla="*/ 0 w 75356"/>
              <a:gd name="connsiteY3" fmla="*/ 38788 h 77575"/>
              <a:gd name="connsiteX4" fmla="*/ 37686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6" y="77575"/>
                </a:moveTo>
                <a:cubicBezTo>
                  <a:pt x="58491" y="77575"/>
                  <a:pt x="75356" y="60207"/>
                  <a:pt x="75356" y="38788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8"/>
                </a:cubicBezTo>
                <a:cubicBezTo>
                  <a:pt x="0" y="60207"/>
                  <a:pt x="16879" y="77575"/>
                  <a:pt x="37686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27" name="Freeform: Shape 6226">
            <a:extLst>
              <a:ext uri="{FF2B5EF4-FFF2-40B4-BE49-F238E27FC236}">
                <a16:creationId xmlns:a16="http://schemas.microsoft.com/office/drawing/2014/main" id="{41BA62A4-495A-C724-9C40-CC3D23623CE4}"/>
              </a:ext>
            </a:extLst>
          </p:cNvPr>
          <p:cNvSpPr/>
          <p:nvPr/>
        </p:nvSpPr>
        <p:spPr>
          <a:xfrm flipV="1">
            <a:off x="7325161" y="3859788"/>
            <a:ext cx="75356" cy="77575"/>
          </a:xfrm>
          <a:custGeom>
            <a:avLst/>
            <a:gdLst>
              <a:gd name="connsiteX0" fmla="*/ 37684 w 75356"/>
              <a:gd name="connsiteY0" fmla="*/ 77575 h 77575"/>
              <a:gd name="connsiteX1" fmla="*/ 75356 w 75356"/>
              <a:gd name="connsiteY1" fmla="*/ 38788 h 77575"/>
              <a:gd name="connsiteX2" fmla="*/ 37684 w 75356"/>
              <a:gd name="connsiteY2" fmla="*/ 0 h 77575"/>
              <a:gd name="connsiteX3" fmla="*/ 0 w 75356"/>
              <a:gd name="connsiteY3" fmla="*/ 38788 h 77575"/>
              <a:gd name="connsiteX4" fmla="*/ 37684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4" y="77575"/>
                </a:moveTo>
                <a:cubicBezTo>
                  <a:pt x="58491" y="77575"/>
                  <a:pt x="75356" y="60207"/>
                  <a:pt x="75356" y="38788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9" y="0"/>
                  <a:pt x="0" y="17368"/>
                  <a:pt x="0" y="38788"/>
                </a:cubicBezTo>
                <a:cubicBezTo>
                  <a:pt x="0" y="60207"/>
                  <a:pt x="16879" y="77575"/>
                  <a:pt x="37684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26" name="Freeform: Shape 6225">
            <a:extLst>
              <a:ext uri="{FF2B5EF4-FFF2-40B4-BE49-F238E27FC236}">
                <a16:creationId xmlns:a16="http://schemas.microsoft.com/office/drawing/2014/main" id="{C9C3293C-5678-D52D-D262-E5602BA948D0}"/>
              </a:ext>
            </a:extLst>
          </p:cNvPr>
          <p:cNvSpPr/>
          <p:nvPr/>
        </p:nvSpPr>
        <p:spPr>
          <a:xfrm flipV="1">
            <a:off x="7417024" y="3859788"/>
            <a:ext cx="75356" cy="77575"/>
          </a:xfrm>
          <a:custGeom>
            <a:avLst/>
            <a:gdLst>
              <a:gd name="connsiteX0" fmla="*/ 37686 w 75356"/>
              <a:gd name="connsiteY0" fmla="*/ 77575 h 77575"/>
              <a:gd name="connsiteX1" fmla="*/ 75356 w 75356"/>
              <a:gd name="connsiteY1" fmla="*/ 38788 h 77575"/>
              <a:gd name="connsiteX2" fmla="*/ 37686 w 75356"/>
              <a:gd name="connsiteY2" fmla="*/ 0 h 77575"/>
              <a:gd name="connsiteX3" fmla="*/ 0 w 75356"/>
              <a:gd name="connsiteY3" fmla="*/ 38788 h 77575"/>
              <a:gd name="connsiteX4" fmla="*/ 37686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6" y="77575"/>
                </a:moveTo>
                <a:cubicBezTo>
                  <a:pt x="58492" y="77575"/>
                  <a:pt x="75356" y="60207"/>
                  <a:pt x="75356" y="38788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8"/>
                </a:cubicBezTo>
                <a:cubicBezTo>
                  <a:pt x="0" y="60207"/>
                  <a:pt x="16879" y="77575"/>
                  <a:pt x="37686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25" name="Freeform: Shape 6224">
            <a:extLst>
              <a:ext uri="{FF2B5EF4-FFF2-40B4-BE49-F238E27FC236}">
                <a16:creationId xmlns:a16="http://schemas.microsoft.com/office/drawing/2014/main" id="{455585D2-2963-D3B9-9C40-9AC3E637ADF0}"/>
              </a:ext>
            </a:extLst>
          </p:cNvPr>
          <p:cNvSpPr/>
          <p:nvPr/>
        </p:nvSpPr>
        <p:spPr>
          <a:xfrm flipV="1">
            <a:off x="7508887" y="3859788"/>
            <a:ext cx="75356" cy="77575"/>
          </a:xfrm>
          <a:custGeom>
            <a:avLst/>
            <a:gdLst>
              <a:gd name="connsiteX0" fmla="*/ 37685 w 75356"/>
              <a:gd name="connsiteY0" fmla="*/ 77575 h 77575"/>
              <a:gd name="connsiteX1" fmla="*/ 75356 w 75356"/>
              <a:gd name="connsiteY1" fmla="*/ 38788 h 77575"/>
              <a:gd name="connsiteX2" fmla="*/ 37685 w 75356"/>
              <a:gd name="connsiteY2" fmla="*/ 0 h 77575"/>
              <a:gd name="connsiteX3" fmla="*/ 0 w 75356"/>
              <a:gd name="connsiteY3" fmla="*/ 38788 h 77575"/>
              <a:gd name="connsiteX4" fmla="*/ 37685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5" y="77575"/>
                </a:moveTo>
                <a:cubicBezTo>
                  <a:pt x="58492" y="77575"/>
                  <a:pt x="75356" y="60207"/>
                  <a:pt x="75356" y="38788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8"/>
                </a:cubicBezTo>
                <a:cubicBezTo>
                  <a:pt x="0" y="60207"/>
                  <a:pt x="16878" y="77575"/>
                  <a:pt x="37685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24" name="Freeform: Shape 6223">
            <a:extLst>
              <a:ext uri="{FF2B5EF4-FFF2-40B4-BE49-F238E27FC236}">
                <a16:creationId xmlns:a16="http://schemas.microsoft.com/office/drawing/2014/main" id="{2A9290D3-EFB2-5407-CFC7-06B91BBC9F74}"/>
              </a:ext>
            </a:extLst>
          </p:cNvPr>
          <p:cNvSpPr/>
          <p:nvPr/>
        </p:nvSpPr>
        <p:spPr>
          <a:xfrm flipV="1">
            <a:off x="8335654" y="3859788"/>
            <a:ext cx="75354" cy="77575"/>
          </a:xfrm>
          <a:custGeom>
            <a:avLst/>
            <a:gdLst>
              <a:gd name="connsiteX0" fmla="*/ 37684 w 75354"/>
              <a:gd name="connsiteY0" fmla="*/ 77575 h 77575"/>
              <a:gd name="connsiteX1" fmla="*/ 75354 w 75354"/>
              <a:gd name="connsiteY1" fmla="*/ 38788 h 77575"/>
              <a:gd name="connsiteX2" fmla="*/ 37684 w 75354"/>
              <a:gd name="connsiteY2" fmla="*/ 0 h 77575"/>
              <a:gd name="connsiteX3" fmla="*/ 0 w 75354"/>
              <a:gd name="connsiteY3" fmla="*/ 38788 h 77575"/>
              <a:gd name="connsiteX4" fmla="*/ 37684 w 75354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4" h="77575">
                <a:moveTo>
                  <a:pt x="37684" y="77575"/>
                </a:moveTo>
                <a:cubicBezTo>
                  <a:pt x="58491" y="77575"/>
                  <a:pt x="75354" y="60207"/>
                  <a:pt x="75354" y="38788"/>
                </a:cubicBezTo>
                <a:cubicBezTo>
                  <a:pt x="75354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8"/>
                </a:cubicBezTo>
                <a:cubicBezTo>
                  <a:pt x="0" y="60207"/>
                  <a:pt x="16877" y="77575"/>
                  <a:pt x="37684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23" name="Freeform: Shape 6222">
            <a:extLst>
              <a:ext uri="{FF2B5EF4-FFF2-40B4-BE49-F238E27FC236}">
                <a16:creationId xmlns:a16="http://schemas.microsoft.com/office/drawing/2014/main" id="{7C598B3B-0234-7AB9-78EB-30456446E5CA}"/>
              </a:ext>
            </a:extLst>
          </p:cNvPr>
          <p:cNvSpPr/>
          <p:nvPr/>
        </p:nvSpPr>
        <p:spPr>
          <a:xfrm flipV="1">
            <a:off x="8427515" y="3859788"/>
            <a:ext cx="75356" cy="77575"/>
          </a:xfrm>
          <a:custGeom>
            <a:avLst/>
            <a:gdLst>
              <a:gd name="connsiteX0" fmla="*/ 37684 w 75356"/>
              <a:gd name="connsiteY0" fmla="*/ 77575 h 77575"/>
              <a:gd name="connsiteX1" fmla="*/ 75356 w 75356"/>
              <a:gd name="connsiteY1" fmla="*/ 38788 h 77575"/>
              <a:gd name="connsiteX2" fmla="*/ 37684 w 75356"/>
              <a:gd name="connsiteY2" fmla="*/ 0 h 77575"/>
              <a:gd name="connsiteX3" fmla="*/ 0 w 75356"/>
              <a:gd name="connsiteY3" fmla="*/ 38788 h 77575"/>
              <a:gd name="connsiteX4" fmla="*/ 37684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4" y="77575"/>
                </a:moveTo>
                <a:cubicBezTo>
                  <a:pt x="58491" y="77575"/>
                  <a:pt x="75356" y="60207"/>
                  <a:pt x="75356" y="38788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8"/>
                </a:cubicBezTo>
                <a:cubicBezTo>
                  <a:pt x="0" y="60207"/>
                  <a:pt x="16878" y="77575"/>
                  <a:pt x="37684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22" name="Freeform: Shape 6221">
            <a:extLst>
              <a:ext uri="{FF2B5EF4-FFF2-40B4-BE49-F238E27FC236}">
                <a16:creationId xmlns:a16="http://schemas.microsoft.com/office/drawing/2014/main" id="{70CC1DD3-D6A4-26F6-A44C-910705141FBA}"/>
              </a:ext>
            </a:extLst>
          </p:cNvPr>
          <p:cNvSpPr/>
          <p:nvPr/>
        </p:nvSpPr>
        <p:spPr>
          <a:xfrm flipV="1">
            <a:off x="9162417" y="3859788"/>
            <a:ext cx="75356" cy="77575"/>
          </a:xfrm>
          <a:custGeom>
            <a:avLst/>
            <a:gdLst>
              <a:gd name="connsiteX0" fmla="*/ 37685 w 75356"/>
              <a:gd name="connsiteY0" fmla="*/ 77575 h 77575"/>
              <a:gd name="connsiteX1" fmla="*/ 75356 w 75356"/>
              <a:gd name="connsiteY1" fmla="*/ 38788 h 77575"/>
              <a:gd name="connsiteX2" fmla="*/ 37685 w 75356"/>
              <a:gd name="connsiteY2" fmla="*/ 0 h 77575"/>
              <a:gd name="connsiteX3" fmla="*/ 0 w 75356"/>
              <a:gd name="connsiteY3" fmla="*/ 38788 h 77575"/>
              <a:gd name="connsiteX4" fmla="*/ 37685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5" y="77575"/>
                </a:moveTo>
                <a:cubicBezTo>
                  <a:pt x="58492" y="77575"/>
                  <a:pt x="75356" y="60207"/>
                  <a:pt x="75356" y="38788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8"/>
                </a:cubicBezTo>
                <a:cubicBezTo>
                  <a:pt x="0" y="60207"/>
                  <a:pt x="16879" y="77575"/>
                  <a:pt x="37685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21" name="Freeform: Shape 6220">
            <a:extLst>
              <a:ext uri="{FF2B5EF4-FFF2-40B4-BE49-F238E27FC236}">
                <a16:creationId xmlns:a16="http://schemas.microsoft.com/office/drawing/2014/main" id="{63296B81-993F-9FC7-417D-D0400BDCDD5C}"/>
              </a:ext>
            </a:extLst>
          </p:cNvPr>
          <p:cNvSpPr/>
          <p:nvPr/>
        </p:nvSpPr>
        <p:spPr>
          <a:xfrm flipV="1">
            <a:off x="9254279" y="3859788"/>
            <a:ext cx="75356" cy="77575"/>
          </a:xfrm>
          <a:custGeom>
            <a:avLst/>
            <a:gdLst>
              <a:gd name="connsiteX0" fmla="*/ 37685 w 75356"/>
              <a:gd name="connsiteY0" fmla="*/ 77575 h 77575"/>
              <a:gd name="connsiteX1" fmla="*/ 75356 w 75356"/>
              <a:gd name="connsiteY1" fmla="*/ 38788 h 77575"/>
              <a:gd name="connsiteX2" fmla="*/ 37685 w 75356"/>
              <a:gd name="connsiteY2" fmla="*/ 0 h 77575"/>
              <a:gd name="connsiteX3" fmla="*/ 0 w 75356"/>
              <a:gd name="connsiteY3" fmla="*/ 38788 h 77575"/>
              <a:gd name="connsiteX4" fmla="*/ 37685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5" y="77575"/>
                </a:moveTo>
                <a:cubicBezTo>
                  <a:pt x="58491" y="77575"/>
                  <a:pt x="75356" y="60207"/>
                  <a:pt x="75356" y="38788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8"/>
                </a:cubicBezTo>
                <a:cubicBezTo>
                  <a:pt x="0" y="60207"/>
                  <a:pt x="16878" y="77575"/>
                  <a:pt x="37685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20" name="Freeform: Shape 6219">
            <a:extLst>
              <a:ext uri="{FF2B5EF4-FFF2-40B4-BE49-F238E27FC236}">
                <a16:creationId xmlns:a16="http://schemas.microsoft.com/office/drawing/2014/main" id="{842F77AD-7AF9-0D1C-46E7-4A945C8BD010}"/>
              </a:ext>
            </a:extLst>
          </p:cNvPr>
          <p:cNvSpPr/>
          <p:nvPr/>
        </p:nvSpPr>
        <p:spPr>
          <a:xfrm flipV="1">
            <a:off x="9346142" y="3859788"/>
            <a:ext cx="75356" cy="77575"/>
          </a:xfrm>
          <a:custGeom>
            <a:avLst/>
            <a:gdLst>
              <a:gd name="connsiteX0" fmla="*/ 37686 w 75356"/>
              <a:gd name="connsiteY0" fmla="*/ 77575 h 77575"/>
              <a:gd name="connsiteX1" fmla="*/ 75356 w 75356"/>
              <a:gd name="connsiteY1" fmla="*/ 38788 h 77575"/>
              <a:gd name="connsiteX2" fmla="*/ 37686 w 75356"/>
              <a:gd name="connsiteY2" fmla="*/ 0 h 77575"/>
              <a:gd name="connsiteX3" fmla="*/ 0 w 75356"/>
              <a:gd name="connsiteY3" fmla="*/ 38788 h 77575"/>
              <a:gd name="connsiteX4" fmla="*/ 37686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6" y="77575"/>
                </a:moveTo>
                <a:cubicBezTo>
                  <a:pt x="58492" y="77575"/>
                  <a:pt x="75356" y="60207"/>
                  <a:pt x="75356" y="38788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8"/>
                </a:cubicBezTo>
                <a:cubicBezTo>
                  <a:pt x="0" y="60207"/>
                  <a:pt x="16879" y="77575"/>
                  <a:pt x="37686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19" name="Freeform: Shape 6218">
            <a:extLst>
              <a:ext uri="{FF2B5EF4-FFF2-40B4-BE49-F238E27FC236}">
                <a16:creationId xmlns:a16="http://schemas.microsoft.com/office/drawing/2014/main" id="{4A2C3604-9AB7-33CB-4AA4-2282763B63A5}"/>
              </a:ext>
            </a:extLst>
          </p:cNvPr>
          <p:cNvSpPr/>
          <p:nvPr/>
        </p:nvSpPr>
        <p:spPr>
          <a:xfrm flipV="1">
            <a:off x="9897319" y="3859788"/>
            <a:ext cx="75356" cy="77575"/>
          </a:xfrm>
          <a:custGeom>
            <a:avLst/>
            <a:gdLst>
              <a:gd name="connsiteX0" fmla="*/ 37685 w 75356"/>
              <a:gd name="connsiteY0" fmla="*/ 77575 h 77575"/>
              <a:gd name="connsiteX1" fmla="*/ 75356 w 75356"/>
              <a:gd name="connsiteY1" fmla="*/ 38788 h 77575"/>
              <a:gd name="connsiteX2" fmla="*/ 37685 w 75356"/>
              <a:gd name="connsiteY2" fmla="*/ 0 h 77575"/>
              <a:gd name="connsiteX3" fmla="*/ 0 w 75356"/>
              <a:gd name="connsiteY3" fmla="*/ 38788 h 77575"/>
              <a:gd name="connsiteX4" fmla="*/ 37685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5" y="77575"/>
                </a:moveTo>
                <a:cubicBezTo>
                  <a:pt x="58491" y="77575"/>
                  <a:pt x="75356" y="60207"/>
                  <a:pt x="75356" y="38788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8"/>
                </a:cubicBezTo>
                <a:cubicBezTo>
                  <a:pt x="0" y="60207"/>
                  <a:pt x="16879" y="77575"/>
                  <a:pt x="37685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18" name="Freeform: Shape 6217">
            <a:extLst>
              <a:ext uri="{FF2B5EF4-FFF2-40B4-BE49-F238E27FC236}">
                <a16:creationId xmlns:a16="http://schemas.microsoft.com/office/drawing/2014/main" id="{3DE6684F-84F6-228F-A01F-5E9590A84094}"/>
              </a:ext>
            </a:extLst>
          </p:cNvPr>
          <p:cNvSpPr/>
          <p:nvPr/>
        </p:nvSpPr>
        <p:spPr>
          <a:xfrm flipV="1">
            <a:off x="2732026" y="3954318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17" name="Freeform: Shape 6216">
            <a:extLst>
              <a:ext uri="{FF2B5EF4-FFF2-40B4-BE49-F238E27FC236}">
                <a16:creationId xmlns:a16="http://schemas.microsoft.com/office/drawing/2014/main" id="{265B94F9-EB2F-2954-5EEB-464C802D3176}"/>
              </a:ext>
            </a:extLst>
          </p:cNvPr>
          <p:cNvSpPr/>
          <p:nvPr/>
        </p:nvSpPr>
        <p:spPr>
          <a:xfrm flipV="1">
            <a:off x="2823891" y="3954318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7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16" name="Freeform: Shape 6215">
            <a:extLst>
              <a:ext uri="{FF2B5EF4-FFF2-40B4-BE49-F238E27FC236}">
                <a16:creationId xmlns:a16="http://schemas.microsoft.com/office/drawing/2014/main" id="{77D47A14-02F2-D4CB-199C-A6E7758BCFF0}"/>
              </a:ext>
            </a:extLst>
          </p:cNvPr>
          <p:cNvSpPr/>
          <p:nvPr/>
        </p:nvSpPr>
        <p:spPr>
          <a:xfrm flipV="1">
            <a:off x="2915752" y="3954318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15" name="Freeform: Shape 6214">
            <a:extLst>
              <a:ext uri="{FF2B5EF4-FFF2-40B4-BE49-F238E27FC236}">
                <a16:creationId xmlns:a16="http://schemas.microsoft.com/office/drawing/2014/main" id="{EBE03FCC-6166-C143-3A4E-A907D03ADB28}"/>
              </a:ext>
            </a:extLst>
          </p:cNvPr>
          <p:cNvSpPr/>
          <p:nvPr/>
        </p:nvSpPr>
        <p:spPr>
          <a:xfrm flipV="1">
            <a:off x="5212317" y="3954318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7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14" name="Freeform: Shape 6213">
            <a:extLst>
              <a:ext uri="{FF2B5EF4-FFF2-40B4-BE49-F238E27FC236}">
                <a16:creationId xmlns:a16="http://schemas.microsoft.com/office/drawing/2014/main" id="{20B9C4AD-83B6-6627-BFF3-6142749BCF6E}"/>
              </a:ext>
            </a:extLst>
          </p:cNvPr>
          <p:cNvSpPr/>
          <p:nvPr/>
        </p:nvSpPr>
        <p:spPr>
          <a:xfrm flipV="1">
            <a:off x="5304180" y="3954318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7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13" name="Freeform: Shape 6212">
            <a:extLst>
              <a:ext uri="{FF2B5EF4-FFF2-40B4-BE49-F238E27FC236}">
                <a16:creationId xmlns:a16="http://schemas.microsoft.com/office/drawing/2014/main" id="{85C2915A-86ED-C788-C1C3-73017488E46E}"/>
              </a:ext>
            </a:extLst>
          </p:cNvPr>
          <p:cNvSpPr/>
          <p:nvPr/>
        </p:nvSpPr>
        <p:spPr>
          <a:xfrm flipV="1">
            <a:off x="5396045" y="3954318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7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12" name="Freeform: Shape 6211">
            <a:extLst>
              <a:ext uri="{FF2B5EF4-FFF2-40B4-BE49-F238E27FC236}">
                <a16:creationId xmlns:a16="http://schemas.microsoft.com/office/drawing/2014/main" id="{90B49A02-3589-11B1-F021-429C42B6CA61}"/>
              </a:ext>
            </a:extLst>
          </p:cNvPr>
          <p:cNvSpPr/>
          <p:nvPr/>
        </p:nvSpPr>
        <p:spPr>
          <a:xfrm flipV="1">
            <a:off x="5487906" y="3954318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7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11" name="Freeform: Shape 6210">
            <a:extLst>
              <a:ext uri="{FF2B5EF4-FFF2-40B4-BE49-F238E27FC236}">
                <a16:creationId xmlns:a16="http://schemas.microsoft.com/office/drawing/2014/main" id="{0BE4368B-EDEC-095A-5DCA-8A7695ED1391}"/>
              </a:ext>
            </a:extLst>
          </p:cNvPr>
          <p:cNvSpPr/>
          <p:nvPr/>
        </p:nvSpPr>
        <p:spPr>
          <a:xfrm flipV="1">
            <a:off x="5579769" y="3954318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10" name="Freeform: Shape 6209">
            <a:extLst>
              <a:ext uri="{FF2B5EF4-FFF2-40B4-BE49-F238E27FC236}">
                <a16:creationId xmlns:a16="http://schemas.microsoft.com/office/drawing/2014/main" id="{9516FD47-C84E-D82D-B4A6-91041D95CC78}"/>
              </a:ext>
            </a:extLst>
          </p:cNvPr>
          <p:cNvSpPr/>
          <p:nvPr/>
        </p:nvSpPr>
        <p:spPr>
          <a:xfrm flipV="1">
            <a:off x="5671631" y="3954318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7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09" name="Freeform: Shape 6208">
            <a:extLst>
              <a:ext uri="{FF2B5EF4-FFF2-40B4-BE49-F238E27FC236}">
                <a16:creationId xmlns:a16="http://schemas.microsoft.com/office/drawing/2014/main" id="{A49863BE-9CA1-F9EB-2FF9-4F3F994FC6F5}"/>
              </a:ext>
            </a:extLst>
          </p:cNvPr>
          <p:cNvSpPr/>
          <p:nvPr/>
        </p:nvSpPr>
        <p:spPr>
          <a:xfrm flipV="1">
            <a:off x="5763496" y="3954318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7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08" name="Freeform: Shape 6207">
            <a:extLst>
              <a:ext uri="{FF2B5EF4-FFF2-40B4-BE49-F238E27FC236}">
                <a16:creationId xmlns:a16="http://schemas.microsoft.com/office/drawing/2014/main" id="{35FC56CD-83AE-2760-0C9E-CE6297BFA5E9}"/>
              </a:ext>
            </a:extLst>
          </p:cNvPr>
          <p:cNvSpPr/>
          <p:nvPr/>
        </p:nvSpPr>
        <p:spPr>
          <a:xfrm flipV="1">
            <a:off x="5855358" y="3954318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07" name="Freeform: Shape 6206">
            <a:extLst>
              <a:ext uri="{FF2B5EF4-FFF2-40B4-BE49-F238E27FC236}">
                <a16:creationId xmlns:a16="http://schemas.microsoft.com/office/drawing/2014/main" id="{C53965CE-6A93-0A63-A7DF-D25BF96909CE}"/>
              </a:ext>
            </a:extLst>
          </p:cNvPr>
          <p:cNvSpPr/>
          <p:nvPr/>
        </p:nvSpPr>
        <p:spPr>
          <a:xfrm flipV="1">
            <a:off x="5947220" y="3954318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06" name="Freeform: Shape 6205">
            <a:extLst>
              <a:ext uri="{FF2B5EF4-FFF2-40B4-BE49-F238E27FC236}">
                <a16:creationId xmlns:a16="http://schemas.microsoft.com/office/drawing/2014/main" id="{2B7DEAD0-4E17-6064-E76B-3516CE493C25}"/>
              </a:ext>
            </a:extLst>
          </p:cNvPr>
          <p:cNvSpPr/>
          <p:nvPr/>
        </p:nvSpPr>
        <p:spPr>
          <a:xfrm flipV="1">
            <a:off x="6039082" y="3954318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7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05" name="Freeform: Shape 6204">
            <a:extLst>
              <a:ext uri="{FF2B5EF4-FFF2-40B4-BE49-F238E27FC236}">
                <a16:creationId xmlns:a16="http://schemas.microsoft.com/office/drawing/2014/main" id="{7732F9CE-032B-8B45-72C1-4BB62F75DCDF}"/>
              </a:ext>
            </a:extLst>
          </p:cNvPr>
          <p:cNvSpPr/>
          <p:nvPr/>
        </p:nvSpPr>
        <p:spPr>
          <a:xfrm flipV="1">
            <a:off x="6130948" y="3954318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7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7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04" name="Freeform: Shape 6203">
            <a:extLst>
              <a:ext uri="{FF2B5EF4-FFF2-40B4-BE49-F238E27FC236}">
                <a16:creationId xmlns:a16="http://schemas.microsoft.com/office/drawing/2014/main" id="{43A19D66-A124-4D15-DDC1-0089463425E8}"/>
              </a:ext>
            </a:extLst>
          </p:cNvPr>
          <p:cNvSpPr/>
          <p:nvPr/>
        </p:nvSpPr>
        <p:spPr>
          <a:xfrm flipV="1">
            <a:off x="6222809" y="3954318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03" name="Freeform: Shape 6202">
            <a:extLst>
              <a:ext uri="{FF2B5EF4-FFF2-40B4-BE49-F238E27FC236}">
                <a16:creationId xmlns:a16="http://schemas.microsoft.com/office/drawing/2014/main" id="{E31AA8D8-7C39-D367-BE40-F4A8011C7BC2}"/>
              </a:ext>
            </a:extLst>
          </p:cNvPr>
          <p:cNvSpPr/>
          <p:nvPr/>
        </p:nvSpPr>
        <p:spPr>
          <a:xfrm flipV="1">
            <a:off x="6314671" y="3954318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7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02" name="Freeform: Shape 6201">
            <a:extLst>
              <a:ext uri="{FF2B5EF4-FFF2-40B4-BE49-F238E27FC236}">
                <a16:creationId xmlns:a16="http://schemas.microsoft.com/office/drawing/2014/main" id="{43739E85-4495-7B3F-56F8-C6ACAE3A7FF6}"/>
              </a:ext>
            </a:extLst>
          </p:cNvPr>
          <p:cNvSpPr/>
          <p:nvPr/>
        </p:nvSpPr>
        <p:spPr>
          <a:xfrm flipV="1">
            <a:off x="6406534" y="3954318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7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01" name="Freeform: Shape 6200">
            <a:extLst>
              <a:ext uri="{FF2B5EF4-FFF2-40B4-BE49-F238E27FC236}">
                <a16:creationId xmlns:a16="http://schemas.microsoft.com/office/drawing/2014/main" id="{BF34E609-A091-C072-D0E3-018292876C2A}"/>
              </a:ext>
            </a:extLst>
          </p:cNvPr>
          <p:cNvSpPr/>
          <p:nvPr/>
        </p:nvSpPr>
        <p:spPr>
          <a:xfrm flipV="1">
            <a:off x="6498399" y="3954318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7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00" name="Freeform: Shape 6199">
            <a:extLst>
              <a:ext uri="{FF2B5EF4-FFF2-40B4-BE49-F238E27FC236}">
                <a16:creationId xmlns:a16="http://schemas.microsoft.com/office/drawing/2014/main" id="{4C784DFF-5F43-91FC-E4C8-22C97E6336D2}"/>
              </a:ext>
            </a:extLst>
          </p:cNvPr>
          <p:cNvSpPr/>
          <p:nvPr/>
        </p:nvSpPr>
        <p:spPr>
          <a:xfrm flipV="1">
            <a:off x="6590260" y="3954318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7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99" name="Freeform: Shape 6198">
            <a:extLst>
              <a:ext uri="{FF2B5EF4-FFF2-40B4-BE49-F238E27FC236}">
                <a16:creationId xmlns:a16="http://schemas.microsoft.com/office/drawing/2014/main" id="{FD75C9EC-88CC-E458-1E48-782980F92E56}"/>
              </a:ext>
            </a:extLst>
          </p:cNvPr>
          <p:cNvSpPr/>
          <p:nvPr/>
        </p:nvSpPr>
        <p:spPr>
          <a:xfrm flipV="1">
            <a:off x="6682123" y="3954318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98" name="Freeform: Shape 6197">
            <a:extLst>
              <a:ext uri="{FF2B5EF4-FFF2-40B4-BE49-F238E27FC236}">
                <a16:creationId xmlns:a16="http://schemas.microsoft.com/office/drawing/2014/main" id="{82E52E91-4120-8251-3FEF-A6B4DC3B7F33}"/>
              </a:ext>
            </a:extLst>
          </p:cNvPr>
          <p:cNvSpPr/>
          <p:nvPr/>
        </p:nvSpPr>
        <p:spPr>
          <a:xfrm flipV="1">
            <a:off x="6773985" y="3954318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7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97" name="Freeform: Shape 6196">
            <a:extLst>
              <a:ext uri="{FF2B5EF4-FFF2-40B4-BE49-F238E27FC236}">
                <a16:creationId xmlns:a16="http://schemas.microsoft.com/office/drawing/2014/main" id="{5FE2F607-B223-F4CE-1365-5CABE644AFC0}"/>
              </a:ext>
            </a:extLst>
          </p:cNvPr>
          <p:cNvSpPr/>
          <p:nvPr/>
        </p:nvSpPr>
        <p:spPr>
          <a:xfrm flipV="1">
            <a:off x="6865850" y="3954318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7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96" name="Freeform: Shape 6195">
            <a:extLst>
              <a:ext uri="{FF2B5EF4-FFF2-40B4-BE49-F238E27FC236}">
                <a16:creationId xmlns:a16="http://schemas.microsoft.com/office/drawing/2014/main" id="{C55AAA9C-11EB-1083-ADAC-59F9A45F0563}"/>
              </a:ext>
            </a:extLst>
          </p:cNvPr>
          <p:cNvSpPr/>
          <p:nvPr/>
        </p:nvSpPr>
        <p:spPr>
          <a:xfrm flipV="1">
            <a:off x="6957711" y="3954318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95" name="Freeform: Shape 6194">
            <a:extLst>
              <a:ext uri="{FF2B5EF4-FFF2-40B4-BE49-F238E27FC236}">
                <a16:creationId xmlns:a16="http://schemas.microsoft.com/office/drawing/2014/main" id="{DB8FD683-B679-EDF4-44A4-D6812F8A9861}"/>
              </a:ext>
            </a:extLst>
          </p:cNvPr>
          <p:cNvSpPr/>
          <p:nvPr/>
        </p:nvSpPr>
        <p:spPr>
          <a:xfrm flipV="1">
            <a:off x="7049574" y="3954318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94" name="Freeform: Shape 6193">
            <a:extLst>
              <a:ext uri="{FF2B5EF4-FFF2-40B4-BE49-F238E27FC236}">
                <a16:creationId xmlns:a16="http://schemas.microsoft.com/office/drawing/2014/main" id="{8B9CF833-1507-215B-A12A-6A4E317EC2A2}"/>
              </a:ext>
            </a:extLst>
          </p:cNvPr>
          <p:cNvSpPr/>
          <p:nvPr/>
        </p:nvSpPr>
        <p:spPr>
          <a:xfrm flipV="1">
            <a:off x="7233301" y="3954318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7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7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93" name="Freeform: Shape 6192">
            <a:extLst>
              <a:ext uri="{FF2B5EF4-FFF2-40B4-BE49-F238E27FC236}">
                <a16:creationId xmlns:a16="http://schemas.microsoft.com/office/drawing/2014/main" id="{B5E8AE36-336C-0188-F385-093A78505757}"/>
              </a:ext>
            </a:extLst>
          </p:cNvPr>
          <p:cNvSpPr/>
          <p:nvPr/>
        </p:nvSpPr>
        <p:spPr>
          <a:xfrm flipV="1">
            <a:off x="8335654" y="3954318"/>
            <a:ext cx="75354" cy="77574"/>
          </a:xfrm>
          <a:custGeom>
            <a:avLst/>
            <a:gdLst>
              <a:gd name="connsiteX0" fmla="*/ 37684 w 75354"/>
              <a:gd name="connsiteY0" fmla="*/ 77574 h 77574"/>
              <a:gd name="connsiteX1" fmla="*/ 75354 w 75354"/>
              <a:gd name="connsiteY1" fmla="*/ 38787 h 77574"/>
              <a:gd name="connsiteX2" fmla="*/ 37684 w 75354"/>
              <a:gd name="connsiteY2" fmla="*/ 0 h 77574"/>
              <a:gd name="connsiteX3" fmla="*/ 0 w 75354"/>
              <a:gd name="connsiteY3" fmla="*/ 38787 h 77574"/>
              <a:gd name="connsiteX4" fmla="*/ 37684 w 75354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4" h="77574">
                <a:moveTo>
                  <a:pt x="37684" y="77574"/>
                </a:moveTo>
                <a:cubicBezTo>
                  <a:pt x="58491" y="77574"/>
                  <a:pt x="75354" y="60207"/>
                  <a:pt x="75354" y="38787"/>
                </a:cubicBezTo>
                <a:cubicBezTo>
                  <a:pt x="75354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7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92" name="Freeform: Shape 6191">
            <a:extLst>
              <a:ext uri="{FF2B5EF4-FFF2-40B4-BE49-F238E27FC236}">
                <a16:creationId xmlns:a16="http://schemas.microsoft.com/office/drawing/2014/main" id="{A00C2D75-66A3-2699-B624-E14FE5DDDCA1}"/>
              </a:ext>
            </a:extLst>
          </p:cNvPr>
          <p:cNvSpPr/>
          <p:nvPr/>
        </p:nvSpPr>
        <p:spPr>
          <a:xfrm flipV="1">
            <a:off x="8427515" y="3954318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91" name="Freeform: Shape 6190">
            <a:extLst>
              <a:ext uri="{FF2B5EF4-FFF2-40B4-BE49-F238E27FC236}">
                <a16:creationId xmlns:a16="http://schemas.microsoft.com/office/drawing/2014/main" id="{F8520007-58C7-1D48-0311-97EB5E54BF93}"/>
              </a:ext>
            </a:extLst>
          </p:cNvPr>
          <p:cNvSpPr/>
          <p:nvPr/>
        </p:nvSpPr>
        <p:spPr>
          <a:xfrm flipV="1">
            <a:off x="9254279" y="3954318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90" name="Freeform: Shape 6189">
            <a:extLst>
              <a:ext uri="{FF2B5EF4-FFF2-40B4-BE49-F238E27FC236}">
                <a16:creationId xmlns:a16="http://schemas.microsoft.com/office/drawing/2014/main" id="{AD113D08-99E4-6084-5E34-6899C89E00B2}"/>
              </a:ext>
            </a:extLst>
          </p:cNvPr>
          <p:cNvSpPr/>
          <p:nvPr/>
        </p:nvSpPr>
        <p:spPr>
          <a:xfrm flipV="1">
            <a:off x="9346142" y="3954318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7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89" name="Freeform: Shape 6188">
            <a:extLst>
              <a:ext uri="{FF2B5EF4-FFF2-40B4-BE49-F238E27FC236}">
                <a16:creationId xmlns:a16="http://schemas.microsoft.com/office/drawing/2014/main" id="{CD1D287D-00B1-DDD7-700F-5E111F589AB2}"/>
              </a:ext>
            </a:extLst>
          </p:cNvPr>
          <p:cNvSpPr/>
          <p:nvPr/>
        </p:nvSpPr>
        <p:spPr>
          <a:xfrm flipV="1">
            <a:off x="9438007" y="3954318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7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88" name="Freeform: Shape 6187">
            <a:extLst>
              <a:ext uri="{FF2B5EF4-FFF2-40B4-BE49-F238E27FC236}">
                <a16:creationId xmlns:a16="http://schemas.microsoft.com/office/drawing/2014/main" id="{4A0485EF-46FE-68C8-46CA-D6495D2BB0D0}"/>
              </a:ext>
            </a:extLst>
          </p:cNvPr>
          <p:cNvSpPr/>
          <p:nvPr/>
        </p:nvSpPr>
        <p:spPr>
          <a:xfrm flipV="1">
            <a:off x="9897319" y="3954318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87" name="Freeform: Shape 6186">
            <a:extLst>
              <a:ext uri="{FF2B5EF4-FFF2-40B4-BE49-F238E27FC236}">
                <a16:creationId xmlns:a16="http://schemas.microsoft.com/office/drawing/2014/main" id="{60808CE7-8BD9-1DF8-47CE-8B44AB1A58A1}"/>
              </a:ext>
            </a:extLst>
          </p:cNvPr>
          <p:cNvSpPr/>
          <p:nvPr/>
        </p:nvSpPr>
        <p:spPr>
          <a:xfrm flipV="1">
            <a:off x="2915752" y="4048851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86" name="Freeform: Shape 6185">
            <a:extLst>
              <a:ext uri="{FF2B5EF4-FFF2-40B4-BE49-F238E27FC236}">
                <a16:creationId xmlns:a16="http://schemas.microsoft.com/office/drawing/2014/main" id="{4B39ACE5-F85E-156A-E1EC-95D075551C2F}"/>
              </a:ext>
            </a:extLst>
          </p:cNvPr>
          <p:cNvSpPr/>
          <p:nvPr/>
        </p:nvSpPr>
        <p:spPr>
          <a:xfrm flipV="1">
            <a:off x="3283203" y="4048851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85" name="Freeform: Shape 6184">
            <a:extLst>
              <a:ext uri="{FF2B5EF4-FFF2-40B4-BE49-F238E27FC236}">
                <a16:creationId xmlns:a16="http://schemas.microsoft.com/office/drawing/2014/main" id="{861C4166-CA96-88FB-913A-A98F9FF58EAD}"/>
              </a:ext>
            </a:extLst>
          </p:cNvPr>
          <p:cNvSpPr/>
          <p:nvPr/>
        </p:nvSpPr>
        <p:spPr>
          <a:xfrm flipV="1">
            <a:off x="5304180" y="4048851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84" name="Freeform: Shape 6183">
            <a:extLst>
              <a:ext uri="{FF2B5EF4-FFF2-40B4-BE49-F238E27FC236}">
                <a16:creationId xmlns:a16="http://schemas.microsoft.com/office/drawing/2014/main" id="{70FEBE74-C4B8-3BDF-3285-BA7DCE1AD3FD}"/>
              </a:ext>
            </a:extLst>
          </p:cNvPr>
          <p:cNvSpPr/>
          <p:nvPr/>
        </p:nvSpPr>
        <p:spPr>
          <a:xfrm flipV="1">
            <a:off x="5396045" y="4048851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83" name="Freeform: Shape 6182">
            <a:extLst>
              <a:ext uri="{FF2B5EF4-FFF2-40B4-BE49-F238E27FC236}">
                <a16:creationId xmlns:a16="http://schemas.microsoft.com/office/drawing/2014/main" id="{268587E1-959C-8E37-EEE2-BF53CBD3A60D}"/>
              </a:ext>
            </a:extLst>
          </p:cNvPr>
          <p:cNvSpPr/>
          <p:nvPr/>
        </p:nvSpPr>
        <p:spPr>
          <a:xfrm flipV="1">
            <a:off x="5487906" y="4048851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82" name="Freeform: Shape 6181">
            <a:extLst>
              <a:ext uri="{FF2B5EF4-FFF2-40B4-BE49-F238E27FC236}">
                <a16:creationId xmlns:a16="http://schemas.microsoft.com/office/drawing/2014/main" id="{CF99B18D-A2EF-36C2-208E-F38C42FDB253}"/>
              </a:ext>
            </a:extLst>
          </p:cNvPr>
          <p:cNvSpPr/>
          <p:nvPr/>
        </p:nvSpPr>
        <p:spPr>
          <a:xfrm flipV="1">
            <a:off x="5579769" y="4048851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81" name="Freeform: Shape 6180">
            <a:extLst>
              <a:ext uri="{FF2B5EF4-FFF2-40B4-BE49-F238E27FC236}">
                <a16:creationId xmlns:a16="http://schemas.microsoft.com/office/drawing/2014/main" id="{29652CC3-A8CF-3349-2DC6-CFB11E79ED3A}"/>
              </a:ext>
            </a:extLst>
          </p:cNvPr>
          <p:cNvSpPr/>
          <p:nvPr/>
        </p:nvSpPr>
        <p:spPr>
          <a:xfrm flipV="1">
            <a:off x="5671631" y="4048851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80" name="Freeform: Shape 6179">
            <a:extLst>
              <a:ext uri="{FF2B5EF4-FFF2-40B4-BE49-F238E27FC236}">
                <a16:creationId xmlns:a16="http://schemas.microsoft.com/office/drawing/2014/main" id="{29A3F13A-CF1E-E1CA-539D-C284E77F37BE}"/>
              </a:ext>
            </a:extLst>
          </p:cNvPr>
          <p:cNvSpPr/>
          <p:nvPr/>
        </p:nvSpPr>
        <p:spPr>
          <a:xfrm flipV="1">
            <a:off x="5763496" y="4048851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6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79" name="Freeform: Shape 6178">
            <a:extLst>
              <a:ext uri="{FF2B5EF4-FFF2-40B4-BE49-F238E27FC236}">
                <a16:creationId xmlns:a16="http://schemas.microsoft.com/office/drawing/2014/main" id="{2FACD543-F4A9-F88B-FDD3-68F1140A7F13}"/>
              </a:ext>
            </a:extLst>
          </p:cNvPr>
          <p:cNvSpPr/>
          <p:nvPr/>
        </p:nvSpPr>
        <p:spPr>
          <a:xfrm flipV="1">
            <a:off x="5855358" y="4048851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78" name="Freeform: Shape 6177">
            <a:extLst>
              <a:ext uri="{FF2B5EF4-FFF2-40B4-BE49-F238E27FC236}">
                <a16:creationId xmlns:a16="http://schemas.microsoft.com/office/drawing/2014/main" id="{ECDB033A-07E3-7EE1-D57A-0BA090D9A9BB}"/>
              </a:ext>
            </a:extLst>
          </p:cNvPr>
          <p:cNvSpPr/>
          <p:nvPr/>
        </p:nvSpPr>
        <p:spPr>
          <a:xfrm flipV="1">
            <a:off x="5947220" y="4048851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77" name="Freeform: Shape 6176">
            <a:extLst>
              <a:ext uri="{FF2B5EF4-FFF2-40B4-BE49-F238E27FC236}">
                <a16:creationId xmlns:a16="http://schemas.microsoft.com/office/drawing/2014/main" id="{8862D36A-6227-71FA-6A6D-7B4ACD323555}"/>
              </a:ext>
            </a:extLst>
          </p:cNvPr>
          <p:cNvSpPr/>
          <p:nvPr/>
        </p:nvSpPr>
        <p:spPr>
          <a:xfrm flipV="1">
            <a:off x="6039082" y="4048851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6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76" name="Freeform: Shape 6175">
            <a:extLst>
              <a:ext uri="{FF2B5EF4-FFF2-40B4-BE49-F238E27FC236}">
                <a16:creationId xmlns:a16="http://schemas.microsoft.com/office/drawing/2014/main" id="{666019FB-9569-A0FB-FF02-B54DBA8E0F5D}"/>
              </a:ext>
            </a:extLst>
          </p:cNvPr>
          <p:cNvSpPr/>
          <p:nvPr/>
        </p:nvSpPr>
        <p:spPr>
          <a:xfrm flipV="1">
            <a:off x="6130948" y="4048851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6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75" name="Freeform: Shape 6174">
            <a:extLst>
              <a:ext uri="{FF2B5EF4-FFF2-40B4-BE49-F238E27FC236}">
                <a16:creationId xmlns:a16="http://schemas.microsoft.com/office/drawing/2014/main" id="{4FED92D2-1E58-BDE7-7D8F-30DA832456D8}"/>
              </a:ext>
            </a:extLst>
          </p:cNvPr>
          <p:cNvSpPr/>
          <p:nvPr/>
        </p:nvSpPr>
        <p:spPr>
          <a:xfrm flipV="1">
            <a:off x="6222809" y="4048851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74" name="Freeform: Shape 6173">
            <a:extLst>
              <a:ext uri="{FF2B5EF4-FFF2-40B4-BE49-F238E27FC236}">
                <a16:creationId xmlns:a16="http://schemas.microsoft.com/office/drawing/2014/main" id="{6C4A76AA-A1E9-F0E6-2BB7-F919AEC76B24}"/>
              </a:ext>
            </a:extLst>
          </p:cNvPr>
          <p:cNvSpPr/>
          <p:nvPr/>
        </p:nvSpPr>
        <p:spPr>
          <a:xfrm flipV="1">
            <a:off x="6314671" y="4048851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73" name="Freeform: Shape 6172">
            <a:extLst>
              <a:ext uri="{FF2B5EF4-FFF2-40B4-BE49-F238E27FC236}">
                <a16:creationId xmlns:a16="http://schemas.microsoft.com/office/drawing/2014/main" id="{DBDF4B83-D426-6E40-FE74-85E70849B0D9}"/>
              </a:ext>
            </a:extLst>
          </p:cNvPr>
          <p:cNvSpPr/>
          <p:nvPr/>
        </p:nvSpPr>
        <p:spPr>
          <a:xfrm flipV="1">
            <a:off x="6406534" y="4048851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72" name="Freeform: Shape 6171">
            <a:extLst>
              <a:ext uri="{FF2B5EF4-FFF2-40B4-BE49-F238E27FC236}">
                <a16:creationId xmlns:a16="http://schemas.microsoft.com/office/drawing/2014/main" id="{947C19C6-153A-7FEE-968A-959393D1B461}"/>
              </a:ext>
            </a:extLst>
          </p:cNvPr>
          <p:cNvSpPr/>
          <p:nvPr/>
        </p:nvSpPr>
        <p:spPr>
          <a:xfrm flipV="1">
            <a:off x="6498399" y="4048851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71" name="Freeform: Shape 6170">
            <a:extLst>
              <a:ext uri="{FF2B5EF4-FFF2-40B4-BE49-F238E27FC236}">
                <a16:creationId xmlns:a16="http://schemas.microsoft.com/office/drawing/2014/main" id="{63A1122C-4099-4623-9D5F-87EC267D4874}"/>
              </a:ext>
            </a:extLst>
          </p:cNvPr>
          <p:cNvSpPr/>
          <p:nvPr/>
        </p:nvSpPr>
        <p:spPr>
          <a:xfrm flipV="1">
            <a:off x="6590260" y="4048851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70" name="Freeform: Shape 6169">
            <a:extLst>
              <a:ext uri="{FF2B5EF4-FFF2-40B4-BE49-F238E27FC236}">
                <a16:creationId xmlns:a16="http://schemas.microsoft.com/office/drawing/2014/main" id="{FC91BD80-B4F3-F39B-D79A-571DEECA7887}"/>
              </a:ext>
            </a:extLst>
          </p:cNvPr>
          <p:cNvSpPr/>
          <p:nvPr/>
        </p:nvSpPr>
        <p:spPr>
          <a:xfrm flipV="1">
            <a:off x="6682123" y="4048851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69" name="Freeform: Shape 6168">
            <a:extLst>
              <a:ext uri="{FF2B5EF4-FFF2-40B4-BE49-F238E27FC236}">
                <a16:creationId xmlns:a16="http://schemas.microsoft.com/office/drawing/2014/main" id="{65655AB9-3E8C-84F2-2D54-E4668A4DC578}"/>
              </a:ext>
            </a:extLst>
          </p:cNvPr>
          <p:cNvSpPr/>
          <p:nvPr/>
        </p:nvSpPr>
        <p:spPr>
          <a:xfrm flipV="1">
            <a:off x="6773985" y="4048851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68" name="Freeform: Shape 6167">
            <a:extLst>
              <a:ext uri="{FF2B5EF4-FFF2-40B4-BE49-F238E27FC236}">
                <a16:creationId xmlns:a16="http://schemas.microsoft.com/office/drawing/2014/main" id="{F022829F-6F4A-0DFB-3938-4B983B18B968}"/>
              </a:ext>
            </a:extLst>
          </p:cNvPr>
          <p:cNvSpPr/>
          <p:nvPr/>
        </p:nvSpPr>
        <p:spPr>
          <a:xfrm flipV="1">
            <a:off x="6865850" y="4048851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6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67" name="Freeform: Shape 6166">
            <a:extLst>
              <a:ext uri="{FF2B5EF4-FFF2-40B4-BE49-F238E27FC236}">
                <a16:creationId xmlns:a16="http://schemas.microsoft.com/office/drawing/2014/main" id="{51F4CAEA-672B-A347-A383-B157AFF2381D}"/>
              </a:ext>
            </a:extLst>
          </p:cNvPr>
          <p:cNvSpPr/>
          <p:nvPr/>
        </p:nvSpPr>
        <p:spPr>
          <a:xfrm flipV="1">
            <a:off x="6957711" y="4048851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66" name="Freeform: Shape 6165">
            <a:extLst>
              <a:ext uri="{FF2B5EF4-FFF2-40B4-BE49-F238E27FC236}">
                <a16:creationId xmlns:a16="http://schemas.microsoft.com/office/drawing/2014/main" id="{FCA9D2A2-AB04-3F60-FBC7-479EAD2D7F1D}"/>
              </a:ext>
            </a:extLst>
          </p:cNvPr>
          <p:cNvSpPr/>
          <p:nvPr/>
        </p:nvSpPr>
        <p:spPr>
          <a:xfrm flipV="1">
            <a:off x="7049574" y="4048851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65" name="Freeform: Shape 6164">
            <a:extLst>
              <a:ext uri="{FF2B5EF4-FFF2-40B4-BE49-F238E27FC236}">
                <a16:creationId xmlns:a16="http://schemas.microsoft.com/office/drawing/2014/main" id="{3A83C75B-4EF4-B491-0D88-C1AA1ED7400B}"/>
              </a:ext>
            </a:extLst>
          </p:cNvPr>
          <p:cNvSpPr/>
          <p:nvPr/>
        </p:nvSpPr>
        <p:spPr>
          <a:xfrm flipV="1">
            <a:off x="7141436" y="4048851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6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64" name="Freeform: Shape 6163">
            <a:extLst>
              <a:ext uri="{FF2B5EF4-FFF2-40B4-BE49-F238E27FC236}">
                <a16:creationId xmlns:a16="http://schemas.microsoft.com/office/drawing/2014/main" id="{77B9A88D-0087-4EED-64E1-E0647D284CC4}"/>
              </a:ext>
            </a:extLst>
          </p:cNvPr>
          <p:cNvSpPr/>
          <p:nvPr/>
        </p:nvSpPr>
        <p:spPr>
          <a:xfrm flipV="1">
            <a:off x="7508887" y="4048851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63" name="Freeform: Shape 6162">
            <a:extLst>
              <a:ext uri="{FF2B5EF4-FFF2-40B4-BE49-F238E27FC236}">
                <a16:creationId xmlns:a16="http://schemas.microsoft.com/office/drawing/2014/main" id="{E1DB1D57-FC41-A765-9540-023C047A2988}"/>
              </a:ext>
            </a:extLst>
          </p:cNvPr>
          <p:cNvSpPr/>
          <p:nvPr/>
        </p:nvSpPr>
        <p:spPr>
          <a:xfrm flipV="1">
            <a:off x="8427515" y="4048851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62" name="Freeform: Shape 6161">
            <a:extLst>
              <a:ext uri="{FF2B5EF4-FFF2-40B4-BE49-F238E27FC236}">
                <a16:creationId xmlns:a16="http://schemas.microsoft.com/office/drawing/2014/main" id="{A97A4968-59D5-FC37-2DA3-1E63B7690679}"/>
              </a:ext>
            </a:extLst>
          </p:cNvPr>
          <p:cNvSpPr/>
          <p:nvPr/>
        </p:nvSpPr>
        <p:spPr>
          <a:xfrm flipV="1">
            <a:off x="9162417" y="4048851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61" name="Freeform: Shape 6160">
            <a:extLst>
              <a:ext uri="{FF2B5EF4-FFF2-40B4-BE49-F238E27FC236}">
                <a16:creationId xmlns:a16="http://schemas.microsoft.com/office/drawing/2014/main" id="{BA514C52-55BC-AEC8-6657-C99C72D11562}"/>
              </a:ext>
            </a:extLst>
          </p:cNvPr>
          <p:cNvSpPr/>
          <p:nvPr/>
        </p:nvSpPr>
        <p:spPr>
          <a:xfrm flipV="1">
            <a:off x="9346142" y="4048851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60" name="Freeform: Shape 6159">
            <a:extLst>
              <a:ext uri="{FF2B5EF4-FFF2-40B4-BE49-F238E27FC236}">
                <a16:creationId xmlns:a16="http://schemas.microsoft.com/office/drawing/2014/main" id="{D455B97F-49F5-0BDA-B1E0-9DB98E1B83D5}"/>
              </a:ext>
            </a:extLst>
          </p:cNvPr>
          <p:cNvSpPr/>
          <p:nvPr/>
        </p:nvSpPr>
        <p:spPr>
          <a:xfrm flipV="1">
            <a:off x="9438007" y="4048851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6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59" name="Freeform: Shape 6158">
            <a:extLst>
              <a:ext uri="{FF2B5EF4-FFF2-40B4-BE49-F238E27FC236}">
                <a16:creationId xmlns:a16="http://schemas.microsoft.com/office/drawing/2014/main" id="{710AB97E-C7B8-60E2-C534-FFA8506BCDFD}"/>
              </a:ext>
            </a:extLst>
          </p:cNvPr>
          <p:cNvSpPr/>
          <p:nvPr/>
        </p:nvSpPr>
        <p:spPr>
          <a:xfrm flipV="1">
            <a:off x="9989181" y="4048851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58" name="Freeform: Shape 6157">
            <a:extLst>
              <a:ext uri="{FF2B5EF4-FFF2-40B4-BE49-F238E27FC236}">
                <a16:creationId xmlns:a16="http://schemas.microsoft.com/office/drawing/2014/main" id="{6DB930A2-9F9A-E836-2651-DC5EE4F93ABB}"/>
              </a:ext>
            </a:extLst>
          </p:cNvPr>
          <p:cNvSpPr/>
          <p:nvPr/>
        </p:nvSpPr>
        <p:spPr>
          <a:xfrm flipV="1">
            <a:off x="3007615" y="4143382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57" name="Freeform: Shape 6156">
            <a:extLst>
              <a:ext uri="{FF2B5EF4-FFF2-40B4-BE49-F238E27FC236}">
                <a16:creationId xmlns:a16="http://schemas.microsoft.com/office/drawing/2014/main" id="{E9698949-FC87-C93A-A333-2DE9BDA8E8DB}"/>
              </a:ext>
            </a:extLst>
          </p:cNvPr>
          <p:cNvSpPr/>
          <p:nvPr/>
        </p:nvSpPr>
        <p:spPr>
          <a:xfrm flipV="1">
            <a:off x="3099477" y="4143382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3" y="0"/>
                  <a:pt x="0" y="17368"/>
                  <a:pt x="0" y="38787"/>
                </a:cubicBezTo>
                <a:cubicBezTo>
                  <a:pt x="0" y="60205"/>
                  <a:pt x="16873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56" name="Freeform: Shape 6155">
            <a:extLst>
              <a:ext uri="{FF2B5EF4-FFF2-40B4-BE49-F238E27FC236}">
                <a16:creationId xmlns:a16="http://schemas.microsoft.com/office/drawing/2014/main" id="{4DD68837-D98C-D146-80FB-6DB432F54FEB}"/>
              </a:ext>
            </a:extLst>
          </p:cNvPr>
          <p:cNvSpPr/>
          <p:nvPr/>
        </p:nvSpPr>
        <p:spPr>
          <a:xfrm flipV="1">
            <a:off x="3191343" y="4143382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55" name="Freeform: Shape 6154">
            <a:extLst>
              <a:ext uri="{FF2B5EF4-FFF2-40B4-BE49-F238E27FC236}">
                <a16:creationId xmlns:a16="http://schemas.microsoft.com/office/drawing/2014/main" id="{BC6D720E-44D9-BBB8-C7B4-563C1005641E}"/>
              </a:ext>
            </a:extLst>
          </p:cNvPr>
          <p:cNvSpPr/>
          <p:nvPr/>
        </p:nvSpPr>
        <p:spPr>
          <a:xfrm flipV="1">
            <a:off x="3283203" y="4143382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54" name="Freeform: Shape 6153">
            <a:extLst>
              <a:ext uri="{FF2B5EF4-FFF2-40B4-BE49-F238E27FC236}">
                <a16:creationId xmlns:a16="http://schemas.microsoft.com/office/drawing/2014/main" id="{1CC24363-23CF-2144-CEEB-EBD3A98E3F8E}"/>
              </a:ext>
            </a:extLst>
          </p:cNvPr>
          <p:cNvSpPr/>
          <p:nvPr/>
        </p:nvSpPr>
        <p:spPr>
          <a:xfrm flipV="1">
            <a:off x="3375066" y="4143382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53" name="Freeform: Shape 6152">
            <a:extLst>
              <a:ext uri="{FF2B5EF4-FFF2-40B4-BE49-F238E27FC236}">
                <a16:creationId xmlns:a16="http://schemas.microsoft.com/office/drawing/2014/main" id="{94510300-744A-F9F3-E968-1EC0178A0F72}"/>
              </a:ext>
            </a:extLst>
          </p:cNvPr>
          <p:cNvSpPr/>
          <p:nvPr/>
        </p:nvSpPr>
        <p:spPr>
          <a:xfrm flipV="1">
            <a:off x="3466929" y="4143382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52" name="Freeform: Shape 6151">
            <a:extLst>
              <a:ext uri="{FF2B5EF4-FFF2-40B4-BE49-F238E27FC236}">
                <a16:creationId xmlns:a16="http://schemas.microsoft.com/office/drawing/2014/main" id="{5C1A3138-C031-062F-54E7-5955D67D7926}"/>
              </a:ext>
            </a:extLst>
          </p:cNvPr>
          <p:cNvSpPr/>
          <p:nvPr/>
        </p:nvSpPr>
        <p:spPr>
          <a:xfrm flipV="1">
            <a:off x="3558793" y="4143382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51" name="Freeform: Shape 6150">
            <a:extLst>
              <a:ext uri="{FF2B5EF4-FFF2-40B4-BE49-F238E27FC236}">
                <a16:creationId xmlns:a16="http://schemas.microsoft.com/office/drawing/2014/main" id="{5D596DEA-B6B2-F714-FF9D-BE85499D0146}"/>
              </a:ext>
            </a:extLst>
          </p:cNvPr>
          <p:cNvSpPr/>
          <p:nvPr/>
        </p:nvSpPr>
        <p:spPr>
          <a:xfrm flipV="1">
            <a:off x="3650654" y="4143382"/>
            <a:ext cx="75357" cy="77573"/>
          </a:xfrm>
          <a:custGeom>
            <a:avLst/>
            <a:gdLst>
              <a:gd name="connsiteX0" fmla="*/ 37678 w 75357"/>
              <a:gd name="connsiteY0" fmla="*/ 77573 h 77573"/>
              <a:gd name="connsiteX1" fmla="*/ 75357 w 75357"/>
              <a:gd name="connsiteY1" fmla="*/ 38787 h 77573"/>
              <a:gd name="connsiteX2" fmla="*/ 37678 w 75357"/>
              <a:gd name="connsiteY2" fmla="*/ 0 h 77573"/>
              <a:gd name="connsiteX3" fmla="*/ 0 w 75357"/>
              <a:gd name="connsiteY3" fmla="*/ 38787 h 77573"/>
              <a:gd name="connsiteX4" fmla="*/ 37678 w 75357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3">
                <a:moveTo>
                  <a:pt x="37678" y="77573"/>
                </a:moveTo>
                <a:cubicBezTo>
                  <a:pt x="58485" y="77573"/>
                  <a:pt x="75357" y="60205"/>
                  <a:pt x="75357" y="38787"/>
                </a:cubicBezTo>
                <a:cubicBezTo>
                  <a:pt x="75357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50" name="Freeform: Shape 6149">
            <a:extLst>
              <a:ext uri="{FF2B5EF4-FFF2-40B4-BE49-F238E27FC236}">
                <a16:creationId xmlns:a16="http://schemas.microsoft.com/office/drawing/2014/main" id="{20A87D53-FB7E-7997-25D9-2AE15E12B65B}"/>
              </a:ext>
            </a:extLst>
          </p:cNvPr>
          <p:cNvSpPr/>
          <p:nvPr/>
        </p:nvSpPr>
        <p:spPr>
          <a:xfrm flipV="1">
            <a:off x="5396045" y="4143382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49" name="Freeform: Shape 6148">
            <a:extLst>
              <a:ext uri="{FF2B5EF4-FFF2-40B4-BE49-F238E27FC236}">
                <a16:creationId xmlns:a16="http://schemas.microsoft.com/office/drawing/2014/main" id="{690E730B-104A-67F4-B3C0-B7F77B0ED86B}"/>
              </a:ext>
            </a:extLst>
          </p:cNvPr>
          <p:cNvSpPr/>
          <p:nvPr/>
        </p:nvSpPr>
        <p:spPr>
          <a:xfrm flipV="1">
            <a:off x="5487906" y="4143382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48" name="Freeform: Shape 6147">
            <a:extLst>
              <a:ext uri="{FF2B5EF4-FFF2-40B4-BE49-F238E27FC236}">
                <a16:creationId xmlns:a16="http://schemas.microsoft.com/office/drawing/2014/main" id="{55F8EC47-CB14-B4EC-2EBF-5E4D32DDF05A}"/>
              </a:ext>
            </a:extLst>
          </p:cNvPr>
          <p:cNvSpPr/>
          <p:nvPr/>
        </p:nvSpPr>
        <p:spPr>
          <a:xfrm flipV="1">
            <a:off x="5579769" y="4143382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47" name="Freeform: Shape 6146">
            <a:extLst>
              <a:ext uri="{FF2B5EF4-FFF2-40B4-BE49-F238E27FC236}">
                <a16:creationId xmlns:a16="http://schemas.microsoft.com/office/drawing/2014/main" id="{55FA81D9-2D47-D460-4EBE-F24FE6EA6563}"/>
              </a:ext>
            </a:extLst>
          </p:cNvPr>
          <p:cNvSpPr/>
          <p:nvPr/>
        </p:nvSpPr>
        <p:spPr>
          <a:xfrm flipV="1">
            <a:off x="5671631" y="4143382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46" name="Freeform: Shape 6145">
            <a:extLst>
              <a:ext uri="{FF2B5EF4-FFF2-40B4-BE49-F238E27FC236}">
                <a16:creationId xmlns:a16="http://schemas.microsoft.com/office/drawing/2014/main" id="{1F981376-EE21-BF7E-BF4E-BA9263D683DC}"/>
              </a:ext>
            </a:extLst>
          </p:cNvPr>
          <p:cNvSpPr/>
          <p:nvPr/>
        </p:nvSpPr>
        <p:spPr>
          <a:xfrm flipV="1">
            <a:off x="5763496" y="4143382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7 h 77573"/>
              <a:gd name="connsiteX2" fmla="*/ 37685 w 75355"/>
              <a:gd name="connsiteY2" fmla="*/ 0 h 77573"/>
              <a:gd name="connsiteX3" fmla="*/ 0 w 75355"/>
              <a:gd name="connsiteY3" fmla="*/ 38787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45" name="Freeform: Shape 6144">
            <a:extLst>
              <a:ext uri="{FF2B5EF4-FFF2-40B4-BE49-F238E27FC236}">
                <a16:creationId xmlns:a16="http://schemas.microsoft.com/office/drawing/2014/main" id="{7FF09EB8-C247-312E-201F-680E9D457E81}"/>
              </a:ext>
            </a:extLst>
          </p:cNvPr>
          <p:cNvSpPr/>
          <p:nvPr/>
        </p:nvSpPr>
        <p:spPr>
          <a:xfrm flipV="1">
            <a:off x="5855358" y="4143382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44" name="Freeform: Shape 6143">
            <a:extLst>
              <a:ext uri="{FF2B5EF4-FFF2-40B4-BE49-F238E27FC236}">
                <a16:creationId xmlns:a16="http://schemas.microsoft.com/office/drawing/2014/main" id="{0279AE4D-0DCC-ED9E-C2D3-85A700B732FB}"/>
              </a:ext>
            </a:extLst>
          </p:cNvPr>
          <p:cNvSpPr/>
          <p:nvPr/>
        </p:nvSpPr>
        <p:spPr>
          <a:xfrm flipV="1">
            <a:off x="5947220" y="4143382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43" name="Freeform: Shape 6142">
            <a:extLst>
              <a:ext uri="{FF2B5EF4-FFF2-40B4-BE49-F238E27FC236}">
                <a16:creationId xmlns:a16="http://schemas.microsoft.com/office/drawing/2014/main" id="{6FC89115-C87A-0881-432C-B95868CF4802}"/>
              </a:ext>
            </a:extLst>
          </p:cNvPr>
          <p:cNvSpPr/>
          <p:nvPr/>
        </p:nvSpPr>
        <p:spPr>
          <a:xfrm flipV="1">
            <a:off x="6039082" y="4143382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42" name="Freeform: Shape 6141">
            <a:extLst>
              <a:ext uri="{FF2B5EF4-FFF2-40B4-BE49-F238E27FC236}">
                <a16:creationId xmlns:a16="http://schemas.microsoft.com/office/drawing/2014/main" id="{3DCD2BFA-2821-141A-3C67-1154D00AAB9E}"/>
              </a:ext>
            </a:extLst>
          </p:cNvPr>
          <p:cNvSpPr/>
          <p:nvPr/>
        </p:nvSpPr>
        <p:spPr>
          <a:xfrm flipV="1">
            <a:off x="6130948" y="4143382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41" name="Freeform: Shape 6140">
            <a:extLst>
              <a:ext uri="{FF2B5EF4-FFF2-40B4-BE49-F238E27FC236}">
                <a16:creationId xmlns:a16="http://schemas.microsoft.com/office/drawing/2014/main" id="{3C5A6A42-D373-2589-2AB8-6984037E9A7B}"/>
              </a:ext>
            </a:extLst>
          </p:cNvPr>
          <p:cNvSpPr/>
          <p:nvPr/>
        </p:nvSpPr>
        <p:spPr>
          <a:xfrm flipV="1">
            <a:off x="6222809" y="4143382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40" name="Freeform: Shape 6139">
            <a:extLst>
              <a:ext uri="{FF2B5EF4-FFF2-40B4-BE49-F238E27FC236}">
                <a16:creationId xmlns:a16="http://schemas.microsoft.com/office/drawing/2014/main" id="{08B51B9E-2E30-C89F-4736-D645985BC9D3}"/>
              </a:ext>
            </a:extLst>
          </p:cNvPr>
          <p:cNvSpPr/>
          <p:nvPr/>
        </p:nvSpPr>
        <p:spPr>
          <a:xfrm flipV="1">
            <a:off x="6314671" y="4143382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39" name="Freeform: Shape 6138">
            <a:extLst>
              <a:ext uri="{FF2B5EF4-FFF2-40B4-BE49-F238E27FC236}">
                <a16:creationId xmlns:a16="http://schemas.microsoft.com/office/drawing/2014/main" id="{F298465F-738F-5633-0C5A-A59872428A01}"/>
              </a:ext>
            </a:extLst>
          </p:cNvPr>
          <p:cNvSpPr/>
          <p:nvPr/>
        </p:nvSpPr>
        <p:spPr>
          <a:xfrm flipV="1">
            <a:off x="6406534" y="4143382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38" name="Freeform: Shape 6137">
            <a:extLst>
              <a:ext uri="{FF2B5EF4-FFF2-40B4-BE49-F238E27FC236}">
                <a16:creationId xmlns:a16="http://schemas.microsoft.com/office/drawing/2014/main" id="{5925AC89-57D0-4017-46BF-ACB1D0743106}"/>
              </a:ext>
            </a:extLst>
          </p:cNvPr>
          <p:cNvSpPr/>
          <p:nvPr/>
        </p:nvSpPr>
        <p:spPr>
          <a:xfrm flipV="1">
            <a:off x="6498399" y="4143382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37" name="Freeform: Shape 6136">
            <a:extLst>
              <a:ext uri="{FF2B5EF4-FFF2-40B4-BE49-F238E27FC236}">
                <a16:creationId xmlns:a16="http://schemas.microsoft.com/office/drawing/2014/main" id="{55C11413-7B50-06D1-EBB2-5BD27A4B57F0}"/>
              </a:ext>
            </a:extLst>
          </p:cNvPr>
          <p:cNvSpPr/>
          <p:nvPr/>
        </p:nvSpPr>
        <p:spPr>
          <a:xfrm flipV="1">
            <a:off x="6590260" y="4143382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36" name="Freeform: Shape 6135">
            <a:extLst>
              <a:ext uri="{FF2B5EF4-FFF2-40B4-BE49-F238E27FC236}">
                <a16:creationId xmlns:a16="http://schemas.microsoft.com/office/drawing/2014/main" id="{910BB192-60F3-928A-99FE-04377A120E2C}"/>
              </a:ext>
            </a:extLst>
          </p:cNvPr>
          <p:cNvSpPr/>
          <p:nvPr/>
        </p:nvSpPr>
        <p:spPr>
          <a:xfrm flipV="1">
            <a:off x="6682123" y="4143382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35" name="Freeform: Shape 6134">
            <a:extLst>
              <a:ext uri="{FF2B5EF4-FFF2-40B4-BE49-F238E27FC236}">
                <a16:creationId xmlns:a16="http://schemas.microsoft.com/office/drawing/2014/main" id="{C5B85879-3107-2118-7F9D-8B36F45ECA87}"/>
              </a:ext>
            </a:extLst>
          </p:cNvPr>
          <p:cNvSpPr/>
          <p:nvPr/>
        </p:nvSpPr>
        <p:spPr>
          <a:xfrm flipV="1">
            <a:off x="6773985" y="4143382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34" name="Freeform: Shape 6133">
            <a:extLst>
              <a:ext uri="{FF2B5EF4-FFF2-40B4-BE49-F238E27FC236}">
                <a16:creationId xmlns:a16="http://schemas.microsoft.com/office/drawing/2014/main" id="{87348481-E47F-811C-190F-DC30B822D6A4}"/>
              </a:ext>
            </a:extLst>
          </p:cNvPr>
          <p:cNvSpPr/>
          <p:nvPr/>
        </p:nvSpPr>
        <p:spPr>
          <a:xfrm flipV="1">
            <a:off x="6865850" y="4143382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7 h 77573"/>
              <a:gd name="connsiteX2" fmla="*/ 37685 w 75355"/>
              <a:gd name="connsiteY2" fmla="*/ 0 h 77573"/>
              <a:gd name="connsiteX3" fmla="*/ 0 w 75355"/>
              <a:gd name="connsiteY3" fmla="*/ 38787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33" name="Freeform: Shape 6132">
            <a:extLst>
              <a:ext uri="{FF2B5EF4-FFF2-40B4-BE49-F238E27FC236}">
                <a16:creationId xmlns:a16="http://schemas.microsoft.com/office/drawing/2014/main" id="{C9CC54DB-A2FB-B44E-A409-9E250AB18D90}"/>
              </a:ext>
            </a:extLst>
          </p:cNvPr>
          <p:cNvSpPr/>
          <p:nvPr/>
        </p:nvSpPr>
        <p:spPr>
          <a:xfrm flipV="1">
            <a:off x="6957711" y="4143382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32" name="Freeform: Shape 6131">
            <a:extLst>
              <a:ext uri="{FF2B5EF4-FFF2-40B4-BE49-F238E27FC236}">
                <a16:creationId xmlns:a16="http://schemas.microsoft.com/office/drawing/2014/main" id="{F7F4895F-E031-C6C2-EC5D-0F9CFDB3061E}"/>
              </a:ext>
            </a:extLst>
          </p:cNvPr>
          <p:cNvSpPr/>
          <p:nvPr/>
        </p:nvSpPr>
        <p:spPr>
          <a:xfrm flipV="1">
            <a:off x="7049574" y="4143382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31" name="Freeform: Shape 6130">
            <a:extLst>
              <a:ext uri="{FF2B5EF4-FFF2-40B4-BE49-F238E27FC236}">
                <a16:creationId xmlns:a16="http://schemas.microsoft.com/office/drawing/2014/main" id="{FB3228C2-40B7-37CC-100C-F83C309EC09D}"/>
              </a:ext>
            </a:extLst>
          </p:cNvPr>
          <p:cNvSpPr/>
          <p:nvPr/>
        </p:nvSpPr>
        <p:spPr>
          <a:xfrm flipV="1">
            <a:off x="7141436" y="4143382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30" name="Freeform: Shape 6129">
            <a:extLst>
              <a:ext uri="{FF2B5EF4-FFF2-40B4-BE49-F238E27FC236}">
                <a16:creationId xmlns:a16="http://schemas.microsoft.com/office/drawing/2014/main" id="{CE48D14E-2E0B-7518-BAAF-FD8A0DB00E12}"/>
              </a:ext>
            </a:extLst>
          </p:cNvPr>
          <p:cNvSpPr/>
          <p:nvPr/>
        </p:nvSpPr>
        <p:spPr>
          <a:xfrm flipV="1">
            <a:off x="7233301" y="4143382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29" name="Freeform: Shape 6128">
            <a:extLst>
              <a:ext uri="{FF2B5EF4-FFF2-40B4-BE49-F238E27FC236}">
                <a16:creationId xmlns:a16="http://schemas.microsoft.com/office/drawing/2014/main" id="{383B73F9-ECCE-312D-3EC3-3591FD43F082}"/>
              </a:ext>
            </a:extLst>
          </p:cNvPr>
          <p:cNvSpPr/>
          <p:nvPr/>
        </p:nvSpPr>
        <p:spPr>
          <a:xfrm flipV="1">
            <a:off x="7325161" y="4143382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28" name="Freeform: Shape 6127">
            <a:extLst>
              <a:ext uri="{FF2B5EF4-FFF2-40B4-BE49-F238E27FC236}">
                <a16:creationId xmlns:a16="http://schemas.microsoft.com/office/drawing/2014/main" id="{F8EA4791-F851-4EC5-1F5D-CA908E2CB8CE}"/>
              </a:ext>
            </a:extLst>
          </p:cNvPr>
          <p:cNvSpPr/>
          <p:nvPr/>
        </p:nvSpPr>
        <p:spPr>
          <a:xfrm flipV="1">
            <a:off x="7417024" y="4143382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27" name="Freeform: Shape 6126">
            <a:extLst>
              <a:ext uri="{FF2B5EF4-FFF2-40B4-BE49-F238E27FC236}">
                <a16:creationId xmlns:a16="http://schemas.microsoft.com/office/drawing/2014/main" id="{BAF75773-6D22-99CA-78B3-7A9B3635F82B}"/>
              </a:ext>
            </a:extLst>
          </p:cNvPr>
          <p:cNvSpPr/>
          <p:nvPr/>
        </p:nvSpPr>
        <p:spPr>
          <a:xfrm flipV="1">
            <a:off x="8519377" y="4143382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26" name="Freeform: Shape 6125">
            <a:extLst>
              <a:ext uri="{FF2B5EF4-FFF2-40B4-BE49-F238E27FC236}">
                <a16:creationId xmlns:a16="http://schemas.microsoft.com/office/drawing/2014/main" id="{07403475-3EEC-F0C2-4C75-F9F97D9F33B6}"/>
              </a:ext>
            </a:extLst>
          </p:cNvPr>
          <p:cNvSpPr/>
          <p:nvPr/>
        </p:nvSpPr>
        <p:spPr>
          <a:xfrm flipV="1">
            <a:off x="9162417" y="4143382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25" name="Freeform: Shape 6124">
            <a:extLst>
              <a:ext uri="{FF2B5EF4-FFF2-40B4-BE49-F238E27FC236}">
                <a16:creationId xmlns:a16="http://schemas.microsoft.com/office/drawing/2014/main" id="{22E24BA3-5E81-44DF-FA00-081E3BA5AC5D}"/>
              </a:ext>
            </a:extLst>
          </p:cNvPr>
          <p:cNvSpPr/>
          <p:nvPr/>
        </p:nvSpPr>
        <p:spPr>
          <a:xfrm flipV="1">
            <a:off x="9989181" y="4143382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24" name="Freeform: Shape 6123">
            <a:extLst>
              <a:ext uri="{FF2B5EF4-FFF2-40B4-BE49-F238E27FC236}">
                <a16:creationId xmlns:a16="http://schemas.microsoft.com/office/drawing/2014/main" id="{BF2B4DDB-6402-6065-82BC-A87C99FCA05F}"/>
              </a:ext>
            </a:extLst>
          </p:cNvPr>
          <p:cNvSpPr/>
          <p:nvPr/>
        </p:nvSpPr>
        <p:spPr>
          <a:xfrm flipV="1">
            <a:off x="10081044" y="4143382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23" name="Freeform: Shape 6122">
            <a:extLst>
              <a:ext uri="{FF2B5EF4-FFF2-40B4-BE49-F238E27FC236}">
                <a16:creationId xmlns:a16="http://schemas.microsoft.com/office/drawing/2014/main" id="{C092BB53-C046-6944-463D-F3323B71A270}"/>
              </a:ext>
            </a:extLst>
          </p:cNvPr>
          <p:cNvSpPr/>
          <p:nvPr/>
        </p:nvSpPr>
        <p:spPr>
          <a:xfrm flipV="1">
            <a:off x="3191343" y="4237910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22" name="Freeform: Shape 6121">
            <a:extLst>
              <a:ext uri="{FF2B5EF4-FFF2-40B4-BE49-F238E27FC236}">
                <a16:creationId xmlns:a16="http://schemas.microsoft.com/office/drawing/2014/main" id="{31C6B699-7CB8-DF67-D7EE-0225CE692BA7}"/>
              </a:ext>
            </a:extLst>
          </p:cNvPr>
          <p:cNvSpPr/>
          <p:nvPr/>
        </p:nvSpPr>
        <p:spPr>
          <a:xfrm flipV="1">
            <a:off x="3283203" y="423791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21" name="Freeform: Shape 6120">
            <a:extLst>
              <a:ext uri="{FF2B5EF4-FFF2-40B4-BE49-F238E27FC236}">
                <a16:creationId xmlns:a16="http://schemas.microsoft.com/office/drawing/2014/main" id="{D1D3A460-1F58-E218-2A63-FD07A320379D}"/>
              </a:ext>
            </a:extLst>
          </p:cNvPr>
          <p:cNvSpPr/>
          <p:nvPr/>
        </p:nvSpPr>
        <p:spPr>
          <a:xfrm flipV="1">
            <a:off x="3375066" y="423791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20" name="Freeform: Shape 6119">
            <a:extLst>
              <a:ext uri="{FF2B5EF4-FFF2-40B4-BE49-F238E27FC236}">
                <a16:creationId xmlns:a16="http://schemas.microsoft.com/office/drawing/2014/main" id="{A8932EEE-AB4B-9062-F283-41C882E06E5A}"/>
              </a:ext>
            </a:extLst>
          </p:cNvPr>
          <p:cNvSpPr/>
          <p:nvPr/>
        </p:nvSpPr>
        <p:spPr>
          <a:xfrm flipV="1">
            <a:off x="3466929" y="423791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19" name="Freeform: Shape 6118">
            <a:extLst>
              <a:ext uri="{FF2B5EF4-FFF2-40B4-BE49-F238E27FC236}">
                <a16:creationId xmlns:a16="http://schemas.microsoft.com/office/drawing/2014/main" id="{9FD5034F-7EEF-FFA5-BB00-DC3AD2AD1B8D}"/>
              </a:ext>
            </a:extLst>
          </p:cNvPr>
          <p:cNvSpPr/>
          <p:nvPr/>
        </p:nvSpPr>
        <p:spPr>
          <a:xfrm flipV="1">
            <a:off x="3558793" y="4237910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18" name="Freeform: Shape 6117">
            <a:extLst>
              <a:ext uri="{FF2B5EF4-FFF2-40B4-BE49-F238E27FC236}">
                <a16:creationId xmlns:a16="http://schemas.microsoft.com/office/drawing/2014/main" id="{C329DA68-E098-A563-B947-682145777BFA}"/>
              </a:ext>
            </a:extLst>
          </p:cNvPr>
          <p:cNvSpPr/>
          <p:nvPr/>
        </p:nvSpPr>
        <p:spPr>
          <a:xfrm flipV="1">
            <a:off x="3650654" y="4237910"/>
            <a:ext cx="75357" cy="77574"/>
          </a:xfrm>
          <a:custGeom>
            <a:avLst/>
            <a:gdLst>
              <a:gd name="connsiteX0" fmla="*/ 37678 w 75357"/>
              <a:gd name="connsiteY0" fmla="*/ 77574 h 77574"/>
              <a:gd name="connsiteX1" fmla="*/ 75357 w 75357"/>
              <a:gd name="connsiteY1" fmla="*/ 38787 h 77574"/>
              <a:gd name="connsiteX2" fmla="*/ 37678 w 75357"/>
              <a:gd name="connsiteY2" fmla="*/ 0 h 77574"/>
              <a:gd name="connsiteX3" fmla="*/ 0 w 75357"/>
              <a:gd name="connsiteY3" fmla="*/ 38787 h 77574"/>
              <a:gd name="connsiteX4" fmla="*/ 37678 w 75357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4">
                <a:moveTo>
                  <a:pt x="37678" y="77574"/>
                </a:moveTo>
                <a:cubicBezTo>
                  <a:pt x="58485" y="77574"/>
                  <a:pt x="75357" y="60206"/>
                  <a:pt x="75357" y="38787"/>
                </a:cubicBezTo>
                <a:cubicBezTo>
                  <a:pt x="75357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17" name="Freeform: Shape 6116">
            <a:extLst>
              <a:ext uri="{FF2B5EF4-FFF2-40B4-BE49-F238E27FC236}">
                <a16:creationId xmlns:a16="http://schemas.microsoft.com/office/drawing/2014/main" id="{3A2F81D7-2F4B-FF7A-0FA4-D7445A32FAA6}"/>
              </a:ext>
            </a:extLst>
          </p:cNvPr>
          <p:cNvSpPr/>
          <p:nvPr/>
        </p:nvSpPr>
        <p:spPr>
          <a:xfrm flipV="1">
            <a:off x="3742517" y="4237910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16" name="Freeform: Shape 6115">
            <a:extLst>
              <a:ext uri="{FF2B5EF4-FFF2-40B4-BE49-F238E27FC236}">
                <a16:creationId xmlns:a16="http://schemas.microsoft.com/office/drawing/2014/main" id="{EEF1295F-FE46-1471-0E65-8240EE71BF36}"/>
              </a:ext>
            </a:extLst>
          </p:cNvPr>
          <p:cNvSpPr/>
          <p:nvPr/>
        </p:nvSpPr>
        <p:spPr>
          <a:xfrm flipV="1">
            <a:off x="5487906" y="4237910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15" name="Freeform: Shape 6114">
            <a:extLst>
              <a:ext uri="{FF2B5EF4-FFF2-40B4-BE49-F238E27FC236}">
                <a16:creationId xmlns:a16="http://schemas.microsoft.com/office/drawing/2014/main" id="{DCC4E0C3-4B58-5708-1464-CAAA7B50F2EA}"/>
              </a:ext>
            </a:extLst>
          </p:cNvPr>
          <p:cNvSpPr/>
          <p:nvPr/>
        </p:nvSpPr>
        <p:spPr>
          <a:xfrm flipV="1">
            <a:off x="5579769" y="4237910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14" name="Freeform: Shape 6113">
            <a:extLst>
              <a:ext uri="{FF2B5EF4-FFF2-40B4-BE49-F238E27FC236}">
                <a16:creationId xmlns:a16="http://schemas.microsoft.com/office/drawing/2014/main" id="{C3356F5E-6596-D49D-9143-FDA5B0803473}"/>
              </a:ext>
            </a:extLst>
          </p:cNvPr>
          <p:cNvSpPr/>
          <p:nvPr/>
        </p:nvSpPr>
        <p:spPr>
          <a:xfrm flipV="1">
            <a:off x="5671631" y="4237910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13" name="Freeform: Shape 6112">
            <a:extLst>
              <a:ext uri="{FF2B5EF4-FFF2-40B4-BE49-F238E27FC236}">
                <a16:creationId xmlns:a16="http://schemas.microsoft.com/office/drawing/2014/main" id="{00EDC0D6-88EE-6BAD-AEFD-2F4BCFD3B54E}"/>
              </a:ext>
            </a:extLst>
          </p:cNvPr>
          <p:cNvSpPr/>
          <p:nvPr/>
        </p:nvSpPr>
        <p:spPr>
          <a:xfrm flipV="1">
            <a:off x="5947220" y="4237910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12" name="Freeform: Shape 6111">
            <a:extLst>
              <a:ext uri="{FF2B5EF4-FFF2-40B4-BE49-F238E27FC236}">
                <a16:creationId xmlns:a16="http://schemas.microsoft.com/office/drawing/2014/main" id="{2B39F587-D2DA-536D-1350-E7A7B45C30D1}"/>
              </a:ext>
            </a:extLst>
          </p:cNvPr>
          <p:cNvSpPr/>
          <p:nvPr/>
        </p:nvSpPr>
        <p:spPr>
          <a:xfrm flipV="1">
            <a:off x="6039082" y="4237910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11" name="Freeform: Shape 6110">
            <a:extLst>
              <a:ext uri="{FF2B5EF4-FFF2-40B4-BE49-F238E27FC236}">
                <a16:creationId xmlns:a16="http://schemas.microsoft.com/office/drawing/2014/main" id="{A5ACED47-A93C-80C9-4D93-8CFDDCE0BE5B}"/>
              </a:ext>
            </a:extLst>
          </p:cNvPr>
          <p:cNvSpPr/>
          <p:nvPr/>
        </p:nvSpPr>
        <p:spPr>
          <a:xfrm flipV="1">
            <a:off x="6130948" y="4237910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10" name="Freeform: Shape 6109">
            <a:extLst>
              <a:ext uri="{FF2B5EF4-FFF2-40B4-BE49-F238E27FC236}">
                <a16:creationId xmlns:a16="http://schemas.microsoft.com/office/drawing/2014/main" id="{BA8CDBE3-8AF4-B9FF-FF2A-C14541D01AD8}"/>
              </a:ext>
            </a:extLst>
          </p:cNvPr>
          <p:cNvSpPr/>
          <p:nvPr/>
        </p:nvSpPr>
        <p:spPr>
          <a:xfrm flipV="1">
            <a:off x="6222809" y="4237910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09" name="Freeform: Shape 6108">
            <a:extLst>
              <a:ext uri="{FF2B5EF4-FFF2-40B4-BE49-F238E27FC236}">
                <a16:creationId xmlns:a16="http://schemas.microsoft.com/office/drawing/2014/main" id="{558E8278-30BD-0881-B44C-0827F4AD5D8E}"/>
              </a:ext>
            </a:extLst>
          </p:cNvPr>
          <p:cNvSpPr/>
          <p:nvPr/>
        </p:nvSpPr>
        <p:spPr>
          <a:xfrm flipV="1">
            <a:off x="6314671" y="4237910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08" name="Freeform: Shape 6107">
            <a:extLst>
              <a:ext uri="{FF2B5EF4-FFF2-40B4-BE49-F238E27FC236}">
                <a16:creationId xmlns:a16="http://schemas.microsoft.com/office/drawing/2014/main" id="{32067C02-EF3C-B711-9D28-866F2B9B7941}"/>
              </a:ext>
            </a:extLst>
          </p:cNvPr>
          <p:cNvSpPr/>
          <p:nvPr/>
        </p:nvSpPr>
        <p:spPr>
          <a:xfrm flipV="1">
            <a:off x="6406534" y="4237910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07" name="Freeform: Shape 6106">
            <a:extLst>
              <a:ext uri="{FF2B5EF4-FFF2-40B4-BE49-F238E27FC236}">
                <a16:creationId xmlns:a16="http://schemas.microsoft.com/office/drawing/2014/main" id="{59F972E8-EC51-C3A2-9641-E8CECFDE6CB6}"/>
              </a:ext>
            </a:extLst>
          </p:cNvPr>
          <p:cNvSpPr/>
          <p:nvPr/>
        </p:nvSpPr>
        <p:spPr>
          <a:xfrm flipV="1">
            <a:off x="6498399" y="4237910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06" name="Freeform: Shape 6105">
            <a:extLst>
              <a:ext uri="{FF2B5EF4-FFF2-40B4-BE49-F238E27FC236}">
                <a16:creationId xmlns:a16="http://schemas.microsoft.com/office/drawing/2014/main" id="{51ADEEDC-2B4C-E0D9-7095-3C2FED4B0E65}"/>
              </a:ext>
            </a:extLst>
          </p:cNvPr>
          <p:cNvSpPr/>
          <p:nvPr/>
        </p:nvSpPr>
        <p:spPr>
          <a:xfrm flipV="1">
            <a:off x="6590260" y="4237910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05" name="Freeform: Shape 6104">
            <a:extLst>
              <a:ext uri="{FF2B5EF4-FFF2-40B4-BE49-F238E27FC236}">
                <a16:creationId xmlns:a16="http://schemas.microsoft.com/office/drawing/2014/main" id="{B67F7A44-E690-4C1E-B7DF-A88622C1CADA}"/>
              </a:ext>
            </a:extLst>
          </p:cNvPr>
          <p:cNvSpPr/>
          <p:nvPr/>
        </p:nvSpPr>
        <p:spPr>
          <a:xfrm flipV="1">
            <a:off x="6682123" y="4237910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04" name="Freeform: Shape 6103">
            <a:extLst>
              <a:ext uri="{FF2B5EF4-FFF2-40B4-BE49-F238E27FC236}">
                <a16:creationId xmlns:a16="http://schemas.microsoft.com/office/drawing/2014/main" id="{B85E7D4F-5707-E4C9-F347-468DDC48CD60}"/>
              </a:ext>
            </a:extLst>
          </p:cNvPr>
          <p:cNvSpPr/>
          <p:nvPr/>
        </p:nvSpPr>
        <p:spPr>
          <a:xfrm flipV="1">
            <a:off x="6773985" y="4237910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03" name="Freeform: Shape 6102">
            <a:extLst>
              <a:ext uri="{FF2B5EF4-FFF2-40B4-BE49-F238E27FC236}">
                <a16:creationId xmlns:a16="http://schemas.microsoft.com/office/drawing/2014/main" id="{2D04BA33-6F73-ED79-58E3-A94F97683553}"/>
              </a:ext>
            </a:extLst>
          </p:cNvPr>
          <p:cNvSpPr/>
          <p:nvPr/>
        </p:nvSpPr>
        <p:spPr>
          <a:xfrm flipV="1">
            <a:off x="6865850" y="4237910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6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02" name="Freeform: Shape 6101">
            <a:extLst>
              <a:ext uri="{FF2B5EF4-FFF2-40B4-BE49-F238E27FC236}">
                <a16:creationId xmlns:a16="http://schemas.microsoft.com/office/drawing/2014/main" id="{AC02A850-8CF9-C982-CFAF-1BED9E0E3961}"/>
              </a:ext>
            </a:extLst>
          </p:cNvPr>
          <p:cNvSpPr/>
          <p:nvPr/>
        </p:nvSpPr>
        <p:spPr>
          <a:xfrm flipV="1">
            <a:off x="6957711" y="4237910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01" name="Freeform: Shape 6100">
            <a:extLst>
              <a:ext uri="{FF2B5EF4-FFF2-40B4-BE49-F238E27FC236}">
                <a16:creationId xmlns:a16="http://schemas.microsoft.com/office/drawing/2014/main" id="{B9BBACBE-44A7-33C2-21B9-A8EE945B9658}"/>
              </a:ext>
            </a:extLst>
          </p:cNvPr>
          <p:cNvSpPr/>
          <p:nvPr/>
        </p:nvSpPr>
        <p:spPr>
          <a:xfrm flipV="1">
            <a:off x="7049574" y="4237910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00" name="Freeform: Shape 6099">
            <a:extLst>
              <a:ext uri="{FF2B5EF4-FFF2-40B4-BE49-F238E27FC236}">
                <a16:creationId xmlns:a16="http://schemas.microsoft.com/office/drawing/2014/main" id="{05FFB6E8-385F-36DD-8272-244D5D486D38}"/>
              </a:ext>
            </a:extLst>
          </p:cNvPr>
          <p:cNvSpPr/>
          <p:nvPr/>
        </p:nvSpPr>
        <p:spPr>
          <a:xfrm flipV="1">
            <a:off x="7141436" y="4237910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99" name="Freeform: Shape 6098">
            <a:extLst>
              <a:ext uri="{FF2B5EF4-FFF2-40B4-BE49-F238E27FC236}">
                <a16:creationId xmlns:a16="http://schemas.microsoft.com/office/drawing/2014/main" id="{10890C7D-2CB1-69B8-FCF2-07EEAAB9D4BF}"/>
              </a:ext>
            </a:extLst>
          </p:cNvPr>
          <p:cNvSpPr/>
          <p:nvPr/>
        </p:nvSpPr>
        <p:spPr>
          <a:xfrm flipV="1">
            <a:off x="7233301" y="4237910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98" name="Freeform: Shape 6097">
            <a:extLst>
              <a:ext uri="{FF2B5EF4-FFF2-40B4-BE49-F238E27FC236}">
                <a16:creationId xmlns:a16="http://schemas.microsoft.com/office/drawing/2014/main" id="{B6A41386-ECAB-6273-1EDD-F1B3C98FE282}"/>
              </a:ext>
            </a:extLst>
          </p:cNvPr>
          <p:cNvSpPr/>
          <p:nvPr/>
        </p:nvSpPr>
        <p:spPr>
          <a:xfrm flipV="1">
            <a:off x="7325161" y="4237910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97" name="Freeform: Shape 6096">
            <a:extLst>
              <a:ext uri="{FF2B5EF4-FFF2-40B4-BE49-F238E27FC236}">
                <a16:creationId xmlns:a16="http://schemas.microsoft.com/office/drawing/2014/main" id="{4251C9EE-4A06-F375-75C1-C57F77FA5ED4}"/>
              </a:ext>
            </a:extLst>
          </p:cNvPr>
          <p:cNvSpPr/>
          <p:nvPr/>
        </p:nvSpPr>
        <p:spPr>
          <a:xfrm flipV="1">
            <a:off x="9254279" y="4237910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96" name="Freeform: Shape 6095">
            <a:extLst>
              <a:ext uri="{FF2B5EF4-FFF2-40B4-BE49-F238E27FC236}">
                <a16:creationId xmlns:a16="http://schemas.microsoft.com/office/drawing/2014/main" id="{DF18231C-4D87-CB9D-4D2A-24607C25C3A4}"/>
              </a:ext>
            </a:extLst>
          </p:cNvPr>
          <p:cNvSpPr/>
          <p:nvPr/>
        </p:nvSpPr>
        <p:spPr>
          <a:xfrm flipV="1">
            <a:off x="9805459" y="4237910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95" name="Freeform: Shape 6094">
            <a:extLst>
              <a:ext uri="{FF2B5EF4-FFF2-40B4-BE49-F238E27FC236}">
                <a16:creationId xmlns:a16="http://schemas.microsoft.com/office/drawing/2014/main" id="{EA64E89C-1D0E-D8E0-8696-09E494B997F5}"/>
              </a:ext>
            </a:extLst>
          </p:cNvPr>
          <p:cNvSpPr/>
          <p:nvPr/>
        </p:nvSpPr>
        <p:spPr>
          <a:xfrm flipV="1">
            <a:off x="3191343" y="4332441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94" name="Freeform: Shape 6093">
            <a:extLst>
              <a:ext uri="{FF2B5EF4-FFF2-40B4-BE49-F238E27FC236}">
                <a16:creationId xmlns:a16="http://schemas.microsoft.com/office/drawing/2014/main" id="{9331B7BE-A1AF-A470-7B4F-6456D63F2F2C}"/>
              </a:ext>
            </a:extLst>
          </p:cNvPr>
          <p:cNvSpPr/>
          <p:nvPr/>
        </p:nvSpPr>
        <p:spPr>
          <a:xfrm flipV="1">
            <a:off x="3283203" y="4332441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93" name="Freeform: Shape 6092">
            <a:extLst>
              <a:ext uri="{FF2B5EF4-FFF2-40B4-BE49-F238E27FC236}">
                <a16:creationId xmlns:a16="http://schemas.microsoft.com/office/drawing/2014/main" id="{E3C924A6-9080-AAE9-98FC-B0DACD0E09A1}"/>
              </a:ext>
            </a:extLst>
          </p:cNvPr>
          <p:cNvSpPr/>
          <p:nvPr/>
        </p:nvSpPr>
        <p:spPr>
          <a:xfrm flipV="1">
            <a:off x="3375066" y="4332441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92" name="Freeform: Shape 6091">
            <a:extLst>
              <a:ext uri="{FF2B5EF4-FFF2-40B4-BE49-F238E27FC236}">
                <a16:creationId xmlns:a16="http://schemas.microsoft.com/office/drawing/2014/main" id="{BC8F01FF-43B4-DCC3-6629-C179E77BA0C6}"/>
              </a:ext>
            </a:extLst>
          </p:cNvPr>
          <p:cNvSpPr/>
          <p:nvPr/>
        </p:nvSpPr>
        <p:spPr>
          <a:xfrm flipV="1">
            <a:off x="3466929" y="4332441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91" name="Freeform: Shape 6090">
            <a:extLst>
              <a:ext uri="{FF2B5EF4-FFF2-40B4-BE49-F238E27FC236}">
                <a16:creationId xmlns:a16="http://schemas.microsoft.com/office/drawing/2014/main" id="{062B2BA3-0F73-5254-60C4-BEA1EA8E232D}"/>
              </a:ext>
            </a:extLst>
          </p:cNvPr>
          <p:cNvSpPr/>
          <p:nvPr/>
        </p:nvSpPr>
        <p:spPr>
          <a:xfrm flipV="1">
            <a:off x="3558793" y="4332441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90" name="Freeform: Shape 6089">
            <a:extLst>
              <a:ext uri="{FF2B5EF4-FFF2-40B4-BE49-F238E27FC236}">
                <a16:creationId xmlns:a16="http://schemas.microsoft.com/office/drawing/2014/main" id="{06B3421A-808A-DC63-C647-4A4549078456}"/>
              </a:ext>
            </a:extLst>
          </p:cNvPr>
          <p:cNvSpPr/>
          <p:nvPr/>
        </p:nvSpPr>
        <p:spPr>
          <a:xfrm flipV="1">
            <a:off x="3650654" y="4332441"/>
            <a:ext cx="75357" cy="77574"/>
          </a:xfrm>
          <a:custGeom>
            <a:avLst/>
            <a:gdLst>
              <a:gd name="connsiteX0" fmla="*/ 37678 w 75357"/>
              <a:gd name="connsiteY0" fmla="*/ 77574 h 77574"/>
              <a:gd name="connsiteX1" fmla="*/ 75357 w 75357"/>
              <a:gd name="connsiteY1" fmla="*/ 38787 h 77574"/>
              <a:gd name="connsiteX2" fmla="*/ 37678 w 75357"/>
              <a:gd name="connsiteY2" fmla="*/ 0 h 77574"/>
              <a:gd name="connsiteX3" fmla="*/ 0 w 75357"/>
              <a:gd name="connsiteY3" fmla="*/ 38787 h 77574"/>
              <a:gd name="connsiteX4" fmla="*/ 37678 w 75357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4">
                <a:moveTo>
                  <a:pt x="37678" y="77574"/>
                </a:moveTo>
                <a:cubicBezTo>
                  <a:pt x="58485" y="77574"/>
                  <a:pt x="75357" y="60206"/>
                  <a:pt x="75357" y="38787"/>
                </a:cubicBezTo>
                <a:cubicBezTo>
                  <a:pt x="75357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89" name="Freeform: Shape 6088">
            <a:extLst>
              <a:ext uri="{FF2B5EF4-FFF2-40B4-BE49-F238E27FC236}">
                <a16:creationId xmlns:a16="http://schemas.microsoft.com/office/drawing/2014/main" id="{4FE0F97E-BB60-EA8C-D08C-2D63456A5123}"/>
              </a:ext>
            </a:extLst>
          </p:cNvPr>
          <p:cNvSpPr/>
          <p:nvPr/>
        </p:nvSpPr>
        <p:spPr>
          <a:xfrm flipV="1">
            <a:off x="3742517" y="4332441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88" name="Freeform: Shape 6087">
            <a:extLst>
              <a:ext uri="{FF2B5EF4-FFF2-40B4-BE49-F238E27FC236}">
                <a16:creationId xmlns:a16="http://schemas.microsoft.com/office/drawing/2014/main" id="{BD6176D1-0663-3AFB-5439-5E7B841378F3}"/>
              </a:ext>
            </a:extLst>
          </p:cNvPr>
          <p:cNvSpPr/>
          <p:nvPr/>
        </p:nvSpPr>
        <p:spPr>
          <a:xfrm flipV="1">
            <a:off x="3834379" y="4332441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87" name="Freeform: Shape 6086">
            <a:extLst>
              <a:ext uri="{FF2B5EF4-FFF2-40B4-BE49-F238E27FC236}">
                <a16:creationId xmlns:a16="http://schemas.microsoft.com/office/drawing/2014/main" id="{32325E92-5567-4BE1-B976-BA3F3D1FC107}"/>
              </a:ext>
            </a:extLst>
          </p:cNvPr>
          <p:cNvSpPr/>
          <p:nvPr/>
        </p:nvSpPr>
        <p:spPr>
          <a:xfrm flipV="1">
            <a:off x="3926244" y="4332441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86" name="Freeform: Shape 6085">
            <a:extLst>
              <a:ext uri="{FF2B5EF4-FFF2-40B4-BE49-F238E27FC236}">
                <a16:creationId xmlns:a16="http://schemas.microsoft.com/office/drawing/2014/main" id="{48CF0783-EDC9-96AB-83E8-8F215E6BE283}"/>
              </a:ext>
            </a:extLst>
          </p:cNvPr>
          <p:cNvSpPr/>
          <p:nvPr/>
        </p:nvSpPr>
        <p:spPr>
          <a:xfrm flipV="1">
            <a:off x="4018105" y="4332441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85" name="Freeform: Shape 6084">
            <a:extLst>
              <a:ext uri="{FF2B5EF4-FFF2-40B4-BE49-F238E27FC236}">
                <a16:creationId xmlns:a16="http://schemas.microsoft.com/office/drawing/2014/main" id="{D138A9B8-3C57-F691-7322-D261D46607AF}"/>
              </a:ext>
            </a:extLst>
          </p:cNvPr>
          <p:cNvSpPr/>
          <p:nvPr/>
        </p:nvSpPr>
        <p:spPr>
          <a:xfrm flipV="1">
            <a:off x="6130948" y="4332441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84" name="Freeform: Shape 6083">
            <a:extLst>
              <a:ext uri="{FF2B5EF4-FFF2-40B4-BE49-F238E27FC236}">
                <a16:creationId xmlns:a16="http://schemas.microsoft.com/office/drawing/2014/main" id="{D5F6949F-9485-A9D3-E542-5F69A54A955B}"/>
              </a:ext>
            </a:extLst>
          </p:cNvPr>
          <p:cNvSpPr/>
          <p:nvPr/>
        </p:nvSpPr>
        <p:spPr>
          <a:xfrm flipV="1">
            <a:off x="6222809" y="4332441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83" name="Freeform: Shape 6082">
            <a:extLst>
              <a:ext uri="{FF2B5EF4-FFF2-40B4-BE49-F238E27FC236}">
                <a16:creationId xmlns:a16="http://schemas.microsoft.com/office/drawing/2014/main" id="{B26768C3-8DD6-619B-43EF-D82003BB2892}"/>
              </a:ext>
            </a:extLst>
          </p:cNvPr>
          <p:cNvSpPr/>
          <p:nvPr/>
        </p:nvSpPr>
        <p:spPr>
          <a:xfrm flipV="1">
            <a:off x="6314671" y="4332441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82" name="Freeform: Shape 6081">
            <a:extLst>
              <a:ext uri="{FF2B5EF4-FFF2-40B4-BE49-F238E27FC236}">
                <a16:creationId xmlns:a16="http://schemas.microsoft.com/office/drawing/2014/main" id="{03B05626-6570-28E6-782D-907DD151DA7E}"/>
              </a:ext>
            </a:extLst>
          </p:cNvPr>
          <p:cNvSpPr/>
          <p:nvPr/>
        </p:nvSpPr>
        <p:spPr>
          <a:xfrm flipV="1">
            <a:off x="6406534" y="4332441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81" name="Freeform: Shape 6080">
            <a:extLst>
              <a:ext uri="{FF2B5EF4-FFF2-40B4-BE49-F238E27FC236}">
                <a16:creationId xmlns:a16="http://schemas.microsoft.com/office/drawing/2014/main" id="{E3F60B49-4CEF-3126-554C-AFBD3F72D5D2}"/>
              </a:ext>
            </a:extLst>
          </p:cNvPr>
          <p:cNvSpPr/>
          <p:nvPr/>
        </p:nvSpPr>
        <p:spPr>
          <a:xfrm flipV="1">
            <a:off x="6498399" y="4332441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80" name="Freeform: Shape 6079">
            <a:extLst>
              <a:ext uri="{FF2B5EF4-FFF2-40B4-BE49-F238E27FC236}">
                <a16:creationId xmlns:a16="http://schemas.microsoft.com/office/drawing/2014/main" id="{03BADB1F-F9FC-B1CF-E02B-0BD8A2D0512F}"/>
              </a:ext>
            </a:extLst>
          </p:cNvPr>
          <p:cNvSpPr/>
          <p:nvPr/>
        </p:nvSpPr>
        <p:spPr>
          <a:xfrm flipV="1">
            <a:off x="6590260" y="4332441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79" name="Freeform: Shape 6078">
            <a:extLst>
              <a:ext uri="{FF2B5EF4-FFF2-40B4-BE49-F238E27FC236}">
                <a16:creationId xmlns:a16="http://schemas.microsoft.com/office/drawing/2014/main" id="{CF7088C8-154A-0867-6965-7F23D0352C7B}"/>
              </a:ext>
            </a:extLst>
          </p:cNvPr>
          <p:cNvSpPr/>
          <p:nvPr/>
        </p:nvSpPr>
        <p:spPr>
          <a:xfrm flipV="1">
            <a:off x="6682123" y="4332441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78" name="Freeform: Shape 6077">
            <a:extLst>
              <a:ext uri="{FF2B5EF4-FFF2-40B4-BE49-F238E27FC236}">
                <a16:creationId xmlns:a16="http://schemas.microsoft.com/office/drawing/2014/main" id="{BADE069D-DBAD-5C04-EB90-40EDB57DC9A4}"/>
              </a:ext>
            </a:extLst>
          </p:cNvPr>
          <p:cNvSpPr/>
          <p:nvPr/>
        </p:nvSpPr>
        <p:spPr>
          <a:xfrm flipV="1">
            <a:off x="6773985" y="4332441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77" name="Freeform: Shape 6076">
            <a:extLst>
              <a:ext uri="{FF2B5EF4-FFF2-40B4-BE49-F238E27FC236}">
                <a16:creationId xmlns:a16="http://schemas.microsoft.com/office/drawing/2014/main" id="{E31B2ACF-A500-390E-57A6-777DF43C486E}"/>
              </a:ext>
            </a:extLst>
          </p:cNvPr>
          <p:cNvSpPr/>
          <p:nvPr/>
        </p:nvSpPr>
        <p:spPr>
          <a:xfrm flipV="1">
            <a:off x="6865850" y="4332441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6"/>
                  <a:pt x="75355" y="38787"/>
                </a:cubicBezTo>
                <a:cubicBezTo>
                  <a:pt x="75355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76" name="Freeform: Shape 6075">
            <a:extLst>
              <a:ext uri="{FF2B5EF4-FFF2-40B4-BE49-F238E27FC236}">
                <a16:creationId xmlns:a16="http://schemas.microsoft.com/office/drawing/2014/main" id="{71479401-6114-F46D-A7A1-C18D841AE2E1}"/>
              </a:ext>
            </a:extLst>
          </p:cNvPr>
          <p:cNvSpPr/>
          <p:nvPr/>
        </p:nvSpPr>
        <p:spPr>
          <a:xfrm flipV="1">
            <a:off x="6957711" y="4332441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75" name="Freeform: Shape 6074">
            <a:extLst>
              <a:ext uri="{FF2B5EF4-FFF2-40B4-BE49-F238E27FC236}">
                <a16:creationId xmlns:a16="http://schemas.microsoft.com/office/drawing/2014/main" id="{CBE52D58-02FB-9D5A-01B2-B6384802B66B}"/>
              </a:ext>
            </a:extLst>
          </p:cNvPr>
          <p:cNvSpPr/>
          <p:nvPr/>
        </p:nvSpPr>
        <p:spPr>
          <a:xfrm flipV="1">
            <a:off x="7049574" y="4332441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74" name="Freeform: Shape 6073">
            <a:extLst>
              <a:ext uri="{FF2B5EF4-FFF2-40B4-BE49-F238E27FC236}">
                <a16:creationId xmlns:a16="http://schemas.microsoft.com/office/drawing/2014/main" id="{49D489E9-5D62-F017-3AD3-817091FF4194}"/>
              </a:ext>
            </a:extLst>
          </p:cNvPr>
          <p:cNvSpPr/>
          <p:nvPr/>
        </p:nvSpPr>
        <p:spPr>
          <a:xfrm flipV="1">
            <a:off x="7141436" y="4332441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73" name="Freeform: Shape 6072">
            <a:extLst>
              <a:ext uri="{FF2B5EF4-FFF2-40B4-BE49-F238E27FC236}">
                <a16:creationId xmlns:a16="http://schemas.microsoft.com/office/drawing/2014/main" id="{8D1A28A9-3BCF-81F0-06E9-132F71F3864D}"/>
              </a:ext>
            </a:extLst>
          </p:cNvPr>
          <p:cNvSpPr/>
          <p:nvPr/>
        </p:nvSpPr>
        <p:spPr>
          <a:xfrm flipV="1">
            <a:off x="7233301" y="4332441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72" name="Freeform: Shape 6071">
            <a:extLst>
              <a:ext uri="{FF2B5EF4-FFF2-40B4-BE49-F238E27FC236}">
                <a16:creationId xmlns:a16="http://schemas.microsoft.com/office/drawing/2014/main" id="{2AC81FBC-28B6-5EFA-AC5D-802366D3C667}"/>
              </a:ext>
            </a:extLst>
          </p:cNvPr>
          <p:cNvSpPr/>
          <p:nvPr/>
        </p:nvSpPr>
        <p:spPr>
          <a:xfrm flipV="1">
            <a:off x="9070557" y="4332441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71" name="Freeform: Shape 6070">
            <a:extLst>
              <a:ext uri="{FF2B5EF4-FFF2-40B4-BE49-F238E27FC236}">
                <a16:creationId xmlns:a16="http://schemas.microsoft.com/office/drawing/2014/main" id="{566E2029-DF4D-6B0B-EA56-CD1C05491798}"/>
              </a:ext>
            </a:extLst>
          </p:cNvPr>
          <p:cNvSpPr/>
          <p:nvPr/>
        </p:nvSpPr>
        <p:spPr>
          <a:xfrm flipV="1">
            <a:off x="9254279" y="4332441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70" name="Freeform: Shape 6069">
            <a:extLst>
              <a:ext uri="{FF2B5EF4-FFF2-40B4-BE49-F238E27FC236}">
                <a16:creationId xmlns:a16="http://schemas.microsoft.com/office/drawing/2014/main" id="{5F225ABF-02CA-CE01-7034-9C7F84441077}"/>
              </a:ext>
            </a:extLst>
          </p:cNvPr>
          <p:cNvSpPr/>
          <p:nvPr/>
        </p:nvSpPr>
        <p:spPr>
          <a:xfrm flipV="1">
            <a:off x="9713592" y="4332441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69" name="Freeform: Shape 6068">
            <a:extLst>
              <a:ext uri="{FF2B5EF4-FFF2-40B4-BE49-F238E27FC236}">
                <a16:creationId xmlns:a16="http://schemas.microsoft.com/office/drawing/2014/main" id="{76802025-3EE4-2042-DD69-C212A9C2CE45}"/>
              </a:ext>
            </a:extLst>
          </p:cNvPr>
          <p:cNvSpPr/>
          <p:nvPr/>
        </p:nvSpPr>
        <p:spPr>
          <a:xfrm flipV="1">
            <a:off x="2640164" y="442697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5 h 77573"/>
              <a:gd name="connsiteX2" fmla="*/ 37678 w 75356"/>
              <a:gd name="connsiteY2" fmla="*/ 0 h 77573"/>
              <a:gd name="connsiteX3" fmla="*/ 0 w 75356"/>
              <a:gd name="connsiteY3" fmla="*/ 38785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5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5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68" name="Freeform: Shape 6067">
            <a:extLst>
              <a:ext uri="{FF2B5EF4-FFF2-40B4-BE49-F238E27FC236}">
                <a16:creationId xmlns:a16="http://schemas.microsoft.com/office/drawing/2014/main" id="{A4EB6C67-5CDA-6A34-0C9C-B9909557CADC}"/>
              </a:ext>
            </a:extLst>
          </p:cNvPr>
          <p:cNvSpPr/>
          <p:nvPr/>
        </p:nvSpPr>
        <p:spPr>
          <a:xfrm flipV="1">
            <a:off x="3099477" y="442697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5 h 77573"/>
              <a:gd name="connsiteX2" fmla="*/ 37678 w 75356"/>
              <a:gd name="connsiteY2" fmla="*/ 0 h 77573"/>
              <a:gd name="connsiteX3" fmla="*/ 0 w 75356"/>
              <a:gd name="connsiteY3" fmla="*/ 38785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5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3" y="0"/>
                  <a:pt x="0" y="17367"/>
                  <a:pt x="0" y="38785"/>
                </a:cubicBezTo>
                <a:cubicBezTo>
                  <a:pt x="0" y="60205"/>
                  <a:pt x="16873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67" name="Freeform: Shape 6066">
            <a:extLst>
              <a:ext uri="{FF2B5EF4-FFF2-40B4-BE49-F238E27FC236}">
                <a16:creationId xmlns:a16="http://schemas.microsoft.com/office/drawing/2014/main" id="{DC711637-8EDD-94BD-81B3-FAAE10BDA6B4}"/>
              </a:ext>
            </a:extLst>
          </p:cNvPr>
          <p:cNvSpPr/>
          <p:nvPr/>
        </p:nvSpPr>
        <p:spPr>
          <a:xfrm flipV="1">
            <a:off x="3191343" y="4426974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5 h 77573"/>
              <a:gd name="connsiteX2" fmla="*/ 37678 w 75355"/>
              <a:gd name="connsiteY2" fmla="*/ 0 h 77573"/>
              <a:gd name="connsiteX3" fmla="*/ 0 w 75355"/>
              <a:gd name="connsiteY3" fmla="*/ 38785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5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5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66" name="Freeform: Shape 6065">
            <a:extLst>
              <a:ext uri="{FF2B5EF4-FFF2-40B4-BE49-F238E27FC236}">
                <a16:creationId xmlns:a16="http://schemas.microsoft.com/office/drawing/2014/main" id="{B2006AFF-6885-D726-6E54-612367AF745F}"/>
              </a:ext>
            </a:extLst>
          </p:cNvPr>
          <p:cNvSpPr/>
          <p:nvPr/>
        </p:nvSpPr>
        <p:spPr>
          <a:xfrm flipV="1">
            <a:off x="3283203" y="442697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5 h 77573"/>
              <a:gd name="connsiteX2" fmla="*/ 37678 w 75356"/>
              <a:gd name="connsiteY2" fmla="*/ 0 h 77573"/>
              <a:gd name="connsiteX3" fmla="*/ 0 w 75356"/>
              <a:gd name="connsiteY3" fmla="*/ 38785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5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5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65" name="Freeform: Shape 6064">
            <a:extLst>
              <a:ext uri="{FF2B5EF4-FFF2-40B4-BE49-F238E27FC236}">
                <a16:creationId xmlns:a16="http://schemas.microsoft.com/office/drawing/2014/main" id="{C7CF6409-418B-6A1D-2DCF-0D22505C4E8D}"/>
              </a:ext>
            </a:extLst>
          </p:cNvPr>
          <p:cNvSpPr/>
          <p:nvPr/>
        </p:nvSpPr>
        <p:spPr>
          <a:xfrm flipV="1">
            <a:off x="3375066" y="442697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5 h 77573"/>
              <a:gd name="connsiteX2" fmla="*/ 37678 w 75356"/>
              <a:gd name="connsiteY2" fmla="*/ 0 h 77573"/>
              <a:gd name="connsiteX3" fmla="*/ 0 w 75356"/>
              <a:gd name="connsiteY3" fmla="*/ 38785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5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5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64" name="Freeform: Shape 6063">
            <a:extLst>
              <a:ext uri="{FF2B5EF4-FFF2-40B4-BE49-F238E27FC236}">
                <a16:creationId xmlns:a16="http://schemas.microsoft.com/office/drawing/2014/main" id="{F69FA41A-D99B-BCA5-DFC8-8D2BB7E978B7}"/>
              </a:ext>
            </a:extLst>
          </p:cNvPr>
          <p:cNvSpPr/>
          <p:nvPr/>
        </p:nvSpPr>
        <p:spPr>
          <a:xfrm flipV="1">
            <a:off x="3466929" y="442697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5 h 77573"/>
              <a:gd name="connsiteX2" fmla="*/ 37678 w 75356"/>
              <a:gd name="connsiteY2" fmla="*/ 0 h 77573"/>
              <a:gd name="connsiteX3" fmla="*/ 0 w 75356"/>
              <a:gd name="connsiteY3" fmla="*/ 38785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5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5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63" name="Freeform: Shape 6062">
            <a:extLst>
              <a:ext uri="{FF2B5EF4-FFF2-40B4-BE49-F238E27FC236}">
                <a16:creationId xmlns:a16="http://schemas.microsoft.com/office/drawing/2014/main" id="{44A4458B-041B-A0BD-09DF-B1C8EF280466}"/>
              </a:ext>
            </a:extLst>
          </p:cNvPr>
          <p:cNvSpPr/>
          <p:nvPr/>
        </p:nvSpPr>
        <p:spPr>
          <a:xfrm flipV="1">
            <a:off x="3558793" y="4426974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5 h 77573"/>
              <a:gd name="connsiteX2" fmla="*/ 37678 w 75355"/>
              <a:gd name="connsiteY2" fmla="*/ 0 h 77573"/>
              <a:gd name="connsiteX3" fmla="*/ 0 w 75355"/>
              <a:gd name="connsiteY3" fmla="*/ 38785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5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5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62" name="Freeform: Shape 6061">
            <a:extLst>
              <a:ext uri="{FF2B5EF4-FFF2-40B4-BE49-F238E27FC236}">
                <a16:creationId xmlns:a16="http://schemas.microsoft.com/office/drawing/2014/main" id="{1FCF5B5E-3166-D9E1-0FC4-161B0DD9D777}"/>
              </a:ext>
            </a:extLst>
          </p:cNvPr>
          <p:cNvSpPr/>
          <p:nvPr/>
        </p:nvSpPr>
        <p:spPr>
          <a:xfrm flipV="1">
            <a:off x="3650654" y="4426974"/>
            <a:ext cx="75357" cy="77573"/>
          </a:xfrm>
          <a:custGeom>
            <a:avLst/>
            <a:gdLst>
              <a:gd name="connsiteX0" fmla="*/ 37678 w 75357"/>
              <a:gd name="connsiteY0" fmla="*/ 77573 h 77573"/>
              <a:gd name="connsiteX1" fmla="*/ 75357 w 75357"/>
              <a:gd name="connsiteY1" fmla="*/ 38785 h 77573"/>
              <a:gd name="connsiteX2" fmla="*/ 37678 w 75357"/>
              <a:gd name="connsiteY2" fmla="*/ 0 h 77573"/>
              <a:gd name="connsiteX3" fmla="*/ 0 w 75357"/>
              <a:gd name="connsiteY3" fmla="*/ 38785 h 77573"/>
              <a:gd name="connsiteX4" fmla="*/ 37678 w 75357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3">
                <a:moveTo>
                  <a:pt x="37678" y="77573"/>
                </a:moveTo>
                <a:cubicBezTo>
                  <a:pt x="58485" y="77573"/>
                  <a:pt x="75357" y="60205"/>
                  <a:pt x="75357" y="38785"/>
                </a:cubicBezTo>
                <a:cubicBezTo>
                  <a:pt x="75357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5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61" name="Freeform: Shape 6060">
            <a:extLst>
              <a:ext uri="{FF2B5EF4-FFF2-40B4-BE49-F238E27FC236}">
                <a16:creationId xmlns:a16="http://schemas.microsoft.com/office/drawing/2014/main" id="{BA2F0E17-6667-FB60-F75C-177664A53818}"/>
              </a:ext>
            </a:extLst>
          </p:cNvPr>
          <p:cNvSpPr/>
          <p:nvPr/>
        </p:nvSpPr>
        <p:spPr>
          <a:xfrm flipV="1">
            <a:off x="3742517" y="442697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5 h 77573"/>
              <a:gd name="connsiteX2" fmla="*/ 37678 w 75356"/>
              <a:gd name="connsiteY2" fmla="*/ 0 h 77573"/>
              <a:gd name="connsiteX3" fmla="*/ 0 w 75356"/>
              <a:gd name="connsiteY3" fmla="*/ 38785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5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5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60" name="Freeform: Shape 6059">
            <a:extLst>
              <a:ext uri="{FF2B5EF4-FFF2-40B4-BE49-F238E27FC236}">
                <a16:creationId xmlns:a16="http://schemas.microsoft.com/office/drawing/2014/main" id="{1ED9A6BA-B418-F47D-4E1F-1AC12BFEB668}"/>
              </a:ext>
            </a:extLst>
          </p:cNvPr>
          <p:cNvSpPr/>
          <p:nvPr/>
        </p:nvSpPr>
        <p:spPr>
          <a:xfrm flipV="1">
            <a:off x="3834379" y="442697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5 h 77573"/>
              <a:gd name="connsiteX2" fmla="*/ 37678 w 75356"/>
              <a:gd name="connsiteY2" fmla="*/ 0 h 77573"/>
              <a:gd name="connsiteX3" fmla="*/ 0 w 75356"/>
              <a:gd name="connsiteY3" fmla="*/ 38785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5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5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59" name="Freeform: Shape 6058">
            <a:extLst>
              <a:ext uri="{FF2B5EF4-FFF2-40B4-BE49-F238E27FC236}">
                <a16:creationId xmlns:a16="http://schemas.microsoft.com/office/drawing/2014/main" id="{91F59382-8610-26B2-85A8-E47160F45BDF}"/>
              </a:ext>
            </a:extLst>
          </p:cNvPr>
          <p:cNvSpPr/>
          <p:nvPr/>
        </p:nvSpPr>
        <p:spPr>
          <a:xfrm flipV="1">
            <a:off x="3926244" y="4426974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5 h 77573"/>
              <a:gd name="connsiteX2" fmla="*/ 37678 w 75355"/>
              <a:gd name="connsiteY2" fmla="*/ 0 h 77573"/>
              <a:gd name="connsiteX3" fmla="*/ 0 w 75355"/>
              <a:gd name="connsiteY3" fmla="*/ 38785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5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2" y="0"/>
                  <a:pt x="0" y="17367"/>
                  <a:pt x="0" y="38785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58" name="Freeform: Shape 6057">
            <a:extLst>
              <a:ext uri="{FF2B5EF4-FFF2-40B4-BE49-F238E27FC236}">
                <a16:creationId xmlns:a16="http://schemas.microsoft.com/office/drawing/2014/main" id="{5B1AF5F3-75C5-0119-A7B4-2F162413A5AA}"/>
              </a:ext>
            </a:extLst>
          </p:cNvPr>
          <p:cNvSpPr/>
          <p:nvPr/>
        </p:nvSpPr>
        <p:spPr>
          <a:xfrm flipV="1">
            <a:off x="4018105" y="442697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5 h 77573"/>
              <a:gd name="connsiteX2" fmla="*/ 37678 w 75356"/>
              <a:gd name="connsiteY2" fmla="*/ 0 h 77573"/>
              <a:gd name="connsiteX3" fmla="*/ 0 w 75356"/>
              <a:gd name="connsiteY3" fmla="*/ 38785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5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5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57" name="Freeform: Shape 6056">
            <a:extLst>
              <a:ext uri="{FF2B5EF4-FFF2-40B4-BE49-F238E27FC236}">
                <a16:creationId xmlns:a16="http://schemas.microsoft.com/office/drawing/2014/main" id="{EA80A20F-2F13-D2F6-F898-176C63B0EEE0}"/>
              </a:ext>
            </a:extLst>
          </p:cNvPr>
          <p:cNvSpPr/>
          <p:nvPr/>
        </p:nvSpPr>
        <p:spPr>
          <a:xfrm flipV="1">
            <a:off x="6130948" y="4426974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5 h 77573"/>
              <a:gd name="connsiteX2" fmla="*/ 37684 w 75355"/>
              <a:gd name="connsiteY2" fmla="*/ 0 h 77573"/>
              <a:gd name="connsiteX3" fmla="*/ 0 w 75355"/>
              <a:gd name="connsiteY3" fmla="*/ 38785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5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5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56" name="Freeform: Shape 6055">
            <a:extLst>
              <a:ext uri="{FF2B5EF4-FFF2-40B4-BE49-F238E27FC236}">
                <a16:creationId xmlns:a16="http://schemas.microsoft.com/office/drawing/2014/main" id="{CF92427F-E4E5-26A6-D64D-9863609AD993}"/>
              </a:ext>
            </a:extLst>
          </p:cNvPr>
          <p:cNvSpPr/>
          <p:nvPr/>
        </p:nvSpPr>
        <p:spPr>
          <a:xfrm flipV="1">
            <a:off x="6222809" y="4426974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5 h 77573"/>
              <a:gd name="connsiteX2" fmla="*/ 37684 w 75356"/>
              <a:gd name="connsiteY2" fmla="*/ 0 h 77573"/>
              <a:gd name="connsiteX3" fmla="*/ 0 w 75356"/>
              <a:gd name="connsiteY3" fmla="*/ 38785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5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9" y="0"/>
                  <a:pt x="0" y="17367"/>
                  <a:pt x="0" y="38785"/>
                </a:cubicBezTo>
                <a:cubicBezTo>
                  <a:pt x="0" y="60205"/>
                  <a:pt x="16879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55" name="Freeform: Shape 6054">
            <a:extLst>
              <a:ext uri="{FF2B5EF4-FFF2-40B4-BE49-F238E27FC236}">
                <a16:creationId xmlns:a16="http://schemas.microsoft.com/office/drawing/2014/main" id="{5E0E1249-142C-9250-ADBD-13AB2A3C2E97}"/>
              </a:ext>
            </a:extLst>
          </p:cNvPr>
          <p:cNvSpPr/>
          <p:nvPr/>
        </p:nvSpPr>
        <p:spPr>
          <a:xfrm flipV="1">
            <a:off x="6314671" y="442697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5 h 77573"/>
              <a:gd name="connsiteX2" fmla="*/ 37686 w 75356"/>
              <a:gd name="connsiteY2" fmla="*/ 0 h 77573"/>
              <a:gd name="connsiteX3" fmla="*/ 0 w 75356"/>
              <a:gd name="connsiteY3" fmla="*/ 38785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5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5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54" name="Freeform: Shape 6053">
            <a:extLst>
              <a:ext uri="{FF2B5EF4-FFF2-40B4-BE49-F238E27FC236}">
                <a16:creationId xmlns:a16="http://schemas.microsoft.com/office/drawing/2014/main" id="{13D78FF2-CE39-2FB8-9E7D-E261B71B739C}"/>
              </a:ext>
            </a:extLst>
          </p:cNvPr>
          <p:cNvSpPr/>
          <p:nvPr/>
        </p:nvSpPr>
        <p:spPr>
          <a:xfrm flipV="1">
            <a:off x="6406534" y="4426974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5 h 77573"/>
              <a:gd name="connsiteX2" fmla="*/ 37685 w 75356"/>
              <a:gd name="connsiteY2" fmla="*/ 0 h 77573"/>
              <a:gd name="connsiteX3" fmla="*/ 0 w 75356"/>
              <a:gd name="connsiteY3" fmla="*/ 38785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5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5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53" name="Freeform: Shape 6052">
            <a:extLst>
              <a:ext uri="{FF2B5EF4-FFF2-40B4-BE49-F238E27FC236}">
                <a16:creationId xmlns:a16="http://schemas.microsoft.com/office/drawing/2014/main" id="{7E3E33F3-4FEA-7430-B6B0-0FB27C59FEDE}"/>
              </a:ext>
            </a:extLst>
          </p:cNvPr>
          <p:cNvSpPr/>
          <p:nvPr/>
        </p:nvSpPr>
        <p:spPr>
          <a:xfrm flipV="1">
            <a:off x="6498399" y="4426974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5 h 77573"/>
              <a:gd name="connsiteX2" fmla="*/ 37684 w 75355"/>
              <a:gd name="connsiteY2" fmla="*/ 0 h 77573"/>
              <a:gd name="connsiteX3" fmla="*/ 0 w 75355"/>
              <a:gd name="connsiteY3" fmla="*/ 38785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5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5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52" name="Freeform: Shape 6051">
            <a:extLst>
              <a:ext uri="{FF2B5EF4-FFF2-40B4-BE49-F238E27FC236}">
                <a16:creationId xmlns:a16="http://schemas.microsoft.com/office/drawing/2014/main" id="{C0744B75-39F2-DE57-445D-B4CCD1D7067D}"/>
              </a:ext>
            </a:extLst>
          </p:cNvPr>
          <p:cNvSpPr/>
          <p:nvPr/>
        </p:nvSpPr>
        <p:spPr>
          <a:xfrm flipV="1">
            <a:off x="6590260" y="4426974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5 h 77573"/>
              <a:gd name="connsiteX2" fmla="*/ 37685 w 75356"/>
              <a:gd name="connsiteY2" fmla="*/ 0 h 77573"/>
              <a:gd name="connsiteX3" fmla="*/ 0 w 75356"/>
              <a:gd name="connsiteY3" fmla="*/ 38785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5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9" y="0"/>
                  <a:pt x="0" y="17367"/>
                  <a:pt x="0" y="38785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51" name="Freeform: Shape 6050">
            <a:extLst>
              <a:ext uri="{FF2B5EF4-FFF2-40B4-BE49-F238E27FC236}">
                <a16:creationId xmlns:a16="http://schemas.microsoft.com/office/drawing/2014/main" id="{2EA04C59-D635-F04A-BABF-35075A6CAF3B}"/>
              </a:ext>
            </a:extLst>
          </p:cNvPr>
          <p:cNvSpPr/>
          <p:nvPr/>
        </p:nvSpPr>
        <p:spPr>
          <a:xfrm flipV="1">
            <a:off x="6682123" y="4426974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5 h 77573"/>
              <a:gd name="connsiteX2" fmla="*/ 37685 w 75356"/>
              <a:gd name="connsiteY2" fmla="*/ 0 h 77573"/>
              <a:gd name="connsiteX3" fmla="*/ 0 w 75356"/>
              <a:gd name="connsiteY3" fmla="*/ 38785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5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5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50" name="Freeform: Shape 6049">
            <a:extLst>
              <a:ext uri="{FF2B5EF4-FFF2-40B4-BE49-F238E27FC236}">
                <a16:creationId xmlns:a16="http://schemas.microsoft.com/office/drawing/2014/main" id="{8A992C16-EBE5-099E-58D9-38359A3CC0DA}"/>
              </a:ext>
            </a:extLst>
          </p:cNvPr>
          <p:cNvSpPr/>
          <p:nvPr/>
        </p:nvSpPr>
        <p:spPr>
          <a:xfrm flipV="1">
            <a:off x="6773985" y="4426974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5 h 77573"/>
              <a:gd name="connsiteX2" fmla="*/ 37685 w 75356"/>
              <a:gd name="connsiteY2" fmla="*/ 0 h 77573"/>
              <a:gd name="connsiteX3" fmla="*/ 0 w 75356"/>
              <a:gd name="connsiteY3" fmla="*/ 38785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5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9" y="0"/>
                  <a:pt x="0" y="17367"/>
                  <a:pt x="0" y="38785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49" name="Freeform: Shape 6048">
            <a:extLst>
              <a:ext uri="{FF2B5EF4-FFF2-40B4-BE49-F238E27FC236}">
                <a16:creationId xmlns:a16="http://schemas.microsoft.com/office/drawing/2014/main" id="{4AF13A19-D9F9-A0B6-EB18-BD6609A06737}"/>
              </a:ext>
            </a:extLst>
          </p:cNvPr>
          <p:cNvSpPr/>
          <p:nvPr/>
        </p:nvSpPr>
        <p:spPr>
          <a:xfrm flipV="1">
            <a:off x="6957711" y="4426974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5 h 77573"/>
              <a:gd name="connsiteX2" fmla="*/ 37684 w 75356"/>
              <a:gd name="connsiteY2" fmla="*/ 0 h 77573"/>
              <a:gd name="connsiteX3" fmla="*/ 0 w 75356"/>
              <a:gd name="connsiteY3" fmla="*/ 38785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5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5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48" name="Freeform: Shape 6047">
            <a:extLst>
              <a:ext uri="{FF2B5EF4-FFF2-40B4-BE49-F238E27FC236}">
                <a16:creationId xmlns:a16="http://schemas.microsoft.com/office/drawing/2014/main" id="{A25973E9-2467-99A7-7A07-54A960480D31}"/>
              </a:ext>
            </a:extLst>
          </p:cNvPr>
          <p:cNvSpPr/>
          <p:nvPr/>
        </p:nvSpPr>
        <p:spPr>
          <a:xfrm flipV="1">
            <a:off x="7049574" y="442697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5 h 77573"/>
              <a:gd name="connsiteX2" fmla="*/ 37686 w 75356"/>
              <a:gd name="connsiteY2" fmla="*/ 0 h 77573"/>
              <a:gd name="connsiteX3" fmla="*/ 0 w 75356"/>
              <a:gd name="connsiteY3" fmla="*/ 38785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5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5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47" name="Freeform: Shape 6046">
            <a:extLst>
              <a:ext uri="{FF2B5EF4-FFF2-40B4-BE49-F238E27FC236}">
                <a16:creationId xmlns:a16="http://schemas.microsoft.com/office/drawing/2014/main" id="{B1830A8A-3534-446B-E4D7-22972E02BBAA}"/>
              </a:ext>
            </a:extLst>
          </p:cNvPr>
          <p:cNvSpPr/>
          <p:nvPr/>
        </p:nvSpPr>
        <p:spPr>
          <a:xfrm flipV="1">
            <a:off x="7141436" y="442697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5 h 77573"/>
              <a:gd name="connsiteX2" fmla="*/ 37686 w 75356"/>
              <a:gd name="connsiteY2" fmla="*/ 0 h 77573"/>
              <a:gd name="connsiteX3" fmla="*/ 0 w 75356"/>
              <a:gd name="connsiteY3" fmla="*/ 38785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5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9" y="0"/>
                  <a:pt x="0" y="17367"/>
                  <a:pt x="0" y="38785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46" name="Freeform: Shape 6045">
            <a:extLst>
              <a:ext uri="{FF2B5EF4-FFF2-40B4-BE49-F238E27FC236}">
                <a16:creationId xmlns:a16="http://schemas.microsoft.com/office/drawing/2014/main" id="{E3AA314D-6BF9-B81C-C5D1-798A371D11B7}"/>
              </a:ext>
            </a:extLst>
          </p:cNvPr>
          <p:cNvSpPr/>
          <p:nvPr/>
        </p:nvSpPr>
        <p:spPr>
          <a:xfrm flipV="1">
            <a:off x="9162417" y="4426974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5 h 77573"/>
              <a:gd name="connsiteX2" fmla="*/ 37685 w 75356"/>
              <a:gd name="connsiteY2" fmla="*/ 0 h 77573"/>
              <a:gd name="connsiteX3" fmla="*/ 0 w 75356"/>
              <a:gd name="connsiteY3" fmla="*/ 38785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5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9" y="0"/>
                  <a:pt x="0" y="17367"/>
                  <a:pt x="0" y="38785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45" name="Freeform: Shape 6044">
            <a:extLst>
              <a:ext uri="{FF2B5EF4-FFF2-40B4-BE49-F238E27FC236}">
                <a16:creationId xmlns:a16="http://schemas.microsoft.com/office/drawing/2014/main" id="{CF374627-9E96-0FBA-9631-D2AE4D93E407}"/>
              </a:ext>
            </a:extLst>
          </p:cNvPr>
          <p:cNvSpPr/>
          <p:nvPr/>
        </p:nvSpPr>
        <p:spPr>
          <a:xfrm flipV="1">
            <a:off x="9254279" y="4426974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5 h 77573"/>
              <a:gd name="connsiteX2" fmla="*/ 37685 w 75356"/>
              <a:gd name="connsiteY2" fmla="*/ 0 h 77573"/>
              <a:gd name="connsiteX3" fmla="*/ 0 w 75356"/>
              <a:gd name="connsiteY3" fmla="*/ 38785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5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5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44" name="Freeform: Shape 6043">
            <a:extLst>
              <a:ext uri="{FF2B5EF4-FFF2-40B4-BE49-F238E27FC236}">
                <a16:creationId xmlns:a16="http://schemas.microsoft.com/office/drawing/2014/main" id="{8348688B-C23A-EB1F-5446-E7A546C04AA2}"/>
              </a:ext>
            </a:extLst>
          </p:cNvPr>
          <p:cNvSpPr/>
          <p:nvPr/>
        </p:nvSpPr>
        <p:spPr>
          <a:xfrm flipV="1">
            <a:off x="9529868" y="4426974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5 h 77573"/>
              <a:gd name="connsiteX2" fmla="*/ 37684 w 75356"/>
              <a:gd name="connsiteY2" fmla="*/ 0 h 77573"/>
              <a:gd name="connsiteX3" fmla="*/ 0 w 75356"/>
              <a:gd name="connsiteY3" fmla="*/ 38785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5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5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43" name="Freeform: Shape 6042">
            <a:extLst>
              <a:ext uri="{FF2B5EF4-FFF2-40B4-BE49-F238E27FC236}">
                <a16:creationId xmlns:a16="http://schemas.microsoft.com/office/drawing/2014/main" id="{5D811724-5FC6-26F5-2B6B-E3F9AE95A2F2}"/>
              </a:ext>
            </a:extLst>
          </p:cNvPr>
          <p:cNvSpPr/>
          <p:nvPr/>
        </p:nvSpPr>
        <p:spPr>
          <a:xfrm flipV="1">
            <a:off x="9621730" y="442697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5 h 77573"/>
              <a:gd name="connsiteX2" fmla="*/ 37686 w 75356"/>
              <a:gd name="connsiteY2" fmla="*/ 0 h 77573"/>
              <a:gd name="connsiteX3" fmla="*/ 0 w 75356"/>
              <a:gd name="connsiteY3" fmla="*/ 38785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5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5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42" name="Freeform: Shape 6041">
            <a:extLst>
              <a:ext uri="{FF2B5EF4-FFF2-40B4-BE49-F238E27FC236}">
                <a16:creationId xmlns:a16="http://schemas.microsoft.com/office/drawing/2014/main" id="{7B569D2E-674E-4F58-AC3E-8B1FF8A5B3B6}"/>
              </a:ext>
            </a:extLst>
          </p:cNvPr>
          <p:cNvSpPr/>
          <p:nvPr/>
        </p:nvSpPr>
        <p:spPr>
          <a:xfrm flipV="1">
            <a:off x="9713592" y="442697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5 h 77573"/>
              <a:gd name="connsiteX2" fmla="*/ 37686 w 75356"/>
              <a:gd name="connsiteY2" fmla="*/ 0 h 77573"/>
              <a:gd name="connsiteX3" fmla="*/ 0 w 75356"/>
              <a:gd name="connsiteY3" fmla="*/ 38785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5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9" y="0"/>
                  <a:pt x="0" y="17367"/>
                  <a:pt x="0" y="38785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41" name="Freeform: Shape 6040">
            <a:extLst>
              <a:ext uri="{FF2B5EF4-FFF2-40B4-BE49-F238E27FC236}">
                <a16:creationId xmlns:a16="http://schemas.microsoft.com/office/drawing/2014/main" id="{D89F52A1-E510-B1B8-F855-A5EEF2DB742A}"/>
              </a:ext>
            </a:extLst>
          </p:cNvPr>
          <p:cNvSpPr/>
          <p:nvPr/>
        </p:nvSpPr>
        <p:spPr>
          <a:xfrm flipV="1">
            <a:off x="9989181" y="442697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5 h 77573"/>
              <a:gd name="connsiteX2" fmla="*/ 37686 w 75356"/>
              <a:gd name="connsiteY2" fmla="*/ 0 h 77573"/>
              <a:gd name="connsiteX3" fmla="*/ 0 w 75356"/>
              <a:gd name="connsiteY3" fmla="*/ 38785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5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5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40" name="Freeform: Shape 6039">
            <a:extLst>
              <a:ext uri="{FF2B5EF4-FFF2-40B4-BE49-F238E27FC236}">
                <a16:creationId xmlns:a16="http://schemas.microsoft.com/office/drawing/2014/main" id="{DDEE7799-D01B-F7E0-B070-84E8340BCF11}"/>
              </a:ext>
            </a:extLst>
          </p:cNvPr>
          <p:cNvSpPr/>
          <p:nvPr/>
        </p:nvSpPr>
        <p:spPr>
          <a:xfrm flipV="1">
            <a:off x="10172910" y="4426974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5 h 77573"/>
              <a:gd name="connsiteX2" fmla="*/ 37685 w 75355"/>
              <a:gd name="connsiteY2" fmla="*/ 0 h 77573"/>
              <a:gd name="connsiteX3" fmla="*/ 0 w 75355"/>
              <a:gd name="connsiteY3" fmla="*/ 38785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1" y="77573"/>
                  <a:pt x="75355" y="60205"/>
                  <a:pt x="75355" y="38785"/>
                </a:cubicBezTo>
                <a:cubicBezTo>
                  <a:pt x="75355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5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39" name="Freeform: Shape 6038">
            <a:extLst>
              <a:ext uri="{FF2B5EF4-FFF2-40B4-BE49-F238E27FC236}">
                <a16:creationId xmlns:a16="http://schemas.microsoft.com/office/drawing/2014/main" id="{86226084-428B-9204-8257-0A8D5FE1F4CE}"/>
              </a:ext>
            </a:extLst>
          </p:cNvPr>
          <p:cNvSpPr/>
          <p:nvPr/>
        </p:nvSpPr>
        <p:spPr>
          <a:xfrm flipV="1">
            <a:off x="3099477" y="4521506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3" y="0"/>
                  <a:pt x="0" y="17368"/>
                  <a:pt x="0" y="38787"/>
                </a:cubicBezTo>
                <a:cubicBezTo>
                  <a:pt x="0" y="60206"/>
                  <a:pt x="16873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38" name="Freeform: Shape 6037">
            <a:extLst>
              <a:ext uri="{FF2B5EF4-FFF2-40B4-BE49-F238E27FC236}">
                <a16:creationId xmlns:a16="http://schemas.microsoft.com/office/drawing/2014/main" id="{7AF8F0A0-1701-AC11-D4D1-2B80D6E2B945}"/>
              </a:ext>
            </a:extLst>
          </p:cNvPr>
          <p:cNvSpPr/>
          <p:nvPr/>
        </p:nvSpPr>
        <p:spPr>
          <a:xfrm flipV="1">
            <a:off x="3191343" y="4521506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37" name="Freeform: Shape 6036">
            <a:extLst>
              <a:ext uri="{FF2B5EF4-FFF2-40B4-BE49-F238E27FC236}">
                <a16:creationId xmlns:a16="http://schemas.microsoft.com/office/drawing/2014/main" id="{024AC81E-24C9-65D5-D85C-8EA4EE435FAD}"/>
              </a:ext>
            </a:extLst>
          </p:cNvPr>
          <p:cNvSpPr/>
          <p:nvPr/>
        </p:nvSpPr>
        <p:spPr>
          <a:xfrm flipV="1">
            <a:off x="3283203" y="4521506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36" name="Freeform: Shape 6035">
            <a:extLst>
              <a:ext uri="{FF2B5EF4-FFF2-40B4-BE49-F238E27FC236}">
                <a16:creationId xmlns:a16="http://schemas.microsoft.com/office/drawing/2014/main" id="{0A0D3702-469D-93A4-7EFD-CCB6D84A49C4}"/>
              </a:ext>
            </a:extLst>
          </p:cNvPr>
          <p:cNvSpPr/>
          <p:nvPr/>
        </p:nvSpPr>
        <p:spPr>
          <a:xfrm flipV="1">
            <a:off x="3375066" y="4521506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35" name="Freeform: Shape 6034">
            <a:extLst>
              <a:ext uri="{FF2B5EF4-FFF2-40B4-BE49-F238E27FC236}">
                <a16:creationId xmlns:a16="http://schemas.microsoft.com/office/drawing/2014/main" id="{AD261550-B616-5DA8-D16E-7F055415F124}"/>
              </a:ext>
            </a:extLst>
          </p:cNvPr>
          <p:cNvSpPr/>
          <p:nvPr/>
        </p:nvSpPr>
        <p:spPr>
          <a:xfrm flipV="1">
            <a:off x="3466929" y="4521506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34" name="Freeform: Shape 6033">
            <a:extLst>
              <a:ext uri="{FF2B5EF4-FFF2-40B4-BE49-F238E27FC236}">
                <a16:creationId xmlns:a16="http://schemas.microsoft.com/office/drawing/2014/main" id="{5D67210E-E14F-76B4-0AA3-75713C74B2FA}"/>
              </a:ext>
            </a:extLst>
          </p:cNvPr>
          <p:cNvSpPr/>
          <p:nvPr/>
        </p:nvSpPr>
        <p:spPr>
          <a:xfrm flipV="1">
            <a:off x="3558793" y="4521506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33" name="Freeform: Shape 6032">
            <a:extLst>
              <a:ext uri="{FF2B5EF4-FFF2-40B4-BE49-F238E27FC236}">
                <a16:creationId xmlns:a16="http://schemas.microsoft.com/office/drawing/2014/main" id="{B3E4F41E-33A5-D43E-5E69-9DB94398F62E}"/>
              </a:ext>
            </a:extLst>
          </p:cNvPr>
          <p:cNvSpPr/>
          <p:nvPr/>
        </p:nvSpPr>
        <p:spPr>
          <a:xfrm flipV="1">
            <a:off x="3650654" y="4521506"/>
            <a:ext cx="75357" cy="77573"/>
          </a:xfrm>
          <a:custGeom>
            <a:avLst/>
            <a:gdLst>
              <a:gd name="connsiteX0" fmla="*/ 37678 w 75357"/>
              <a:gd name="connsiteY0" fmla="*/ 77573 h 77573"/>
              <a:gd name="connsiteX1" fmla="*/ 75357 w 75357"/>
              <a:gd name="connsiteY1" fmla="*/ 38787 h 77573"/>
              <a:gd name="connsiteX2" fmla="*/ 37678 w 75357"/>
              <a:gd name="connsiteY2" fmla="*/ 0 h 77573"/>
              <a:gd name="connsiteX3" fmla="*/ 0 w 75357"/>
              <a:gd name="connsiteY3" fmla="*/ 38787 h 77573"/>
              <a:gd name="connsiteX4" fmla="*/ 37678 w 75357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3">
                <a:moveTo>
                  <a:pt x="37678" y="77573"/>
                </a:moveTo>
                <a:cubicBezTo>
                  <a:pt x="58485" y="77573"/>
                  <a:pt x="75357" y="60206"/>
                  <a:pt x="75357" y="38787"/>
                </a:cubicBezTo>
                <a:cubicBezTo>
                  <a:pt x="75357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32" name="Freeform: Shape 6031">
            <a:extLst>
              <a:ext uri="{FF2B5EF4-FFF2-40B4-BE49-F238E27FC236}">
                <a16:creationId xmlns:a16="http://schemas.microsoft.com/office/drawing/2014/main" id="{86106865-F43B-3845-1F4A-DD2600323732}"/>
              </a:ext>
            </a:extLst>
          </p:cNvPr>
          <p:cNvSpPr/>
          <p:nvPr/>
        </p:nvSpPr>
        <p:spPr>
          <a:xfrm flipV="1">
            <a:off x="3742517" y="4521506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31" name="Freeform: Shape 6030">
            <a:extLst>
              <a:ext uri="{FF2B5EF4-FFF2-40B4-BE49-F238E27FC236}">
                <a16:creationId xmlns:a16="http://schemas.microsoft.com/office/drawing/2014/main" id="{D9C0C2B7-C3DB-CEBE-82C5-86E1A2C04760}"/>
              </a:ext>
            </a:extLst>
          </p:cNvPr>
          <p:cNvSpPr/>
          <p:nvPr/>
        </p:nvSpPr>
        <p:spPr>
          <a:xfrm flipV="1">
            <a:off x="3834379" y="4521506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30" name="Freeform: Shape 6029">
            <a:extLst>
              <a:ext uri="{FF2B5EF4-FFF2-40B4-BE49-F238E27FC236}">
                <a16:creationId xmlns:a16="http://schemas.microsoft.com/office/drawing/2014/main" id="{1A818037-4544-6600-E90B-35B7539A0881}"/>
              </a:ext>
            </a:extLst>
          </p:cNvPr>
          <p:cNvSpPr/>
          <p:nvPr/>
        </p:nvSpPr>
        <p:spPr>
          <a:xfrm flipV="1">
            <a:off x="3926244" y="4521506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29" name="Freeform: Shape 6028">
            <a:extLst>
              <a:ext uri="{FF2B5EF4-FFF2-40B4-BE49-F238E27FC236}">
                <a16:creationId xmlns:a16="http://schemas.microsoft.com/office/drawing/2014/main" id="{49793DCB-497C-EE4E-0C38-B72DA4D1D5B7}"/>
              </a:ext>
            </a:extLst>
          </p:cNvPr>
          <p:cNvSpPr/>
          <p:nvPr/>
        </p:nvSpPr>
        <p:spPr>
          <a:xfrm flipV="1">
            <a:off x="4018105" y="4521506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28" name="Freeform: Shape 6027">
            <a:extLst>
              <a:ext uri="{FF2B5EF4-FFF2-40B4-BE49-F238E27FC236}">
                <a16:creationId xmlns:a16="http://schemas.microsoft.com/office/drawing/2014/main" id="{4A50A5B8-E34B-A335-B320-ACB2F97D74BA}"/>
              </a:ext>
            </a:extLst>
          </p:cNvPr>
          <p:cNvSpPr/>
          <p:nvPr/>
        </p:nvSpPr>
        <p:spPr>
          <a:xfrm flipV="1">
            <a:off x="4109967" y="4521506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27" name="Freeform: Shape 6026">
            <a:extLst>
              <a:ext uri="{FF2B5EF4-FFF2-40B4-BE49-F238E27FC236}">
                <a16:creationId xmlns:a16="http://schemas.microsoft.com/office/drawing/2014/main" id="{4D599B3F-1634-FDEE-806E-FF3B54396F35}"/>
              </a:ext>
            </a:extLst>
          </p:cNvPr>
          <p:cNvSpPr/>
          <p:nvPr/>
        </p:nvSpPr>
        <p:spPr>
          <a:xfrm flipV="1">
            <a:off x="4201831" y="4521506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4" y="77573"/>
                  <a:pt x="75356" y="60206"/>
                  <a:pt x="75356" y="38787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26" name="Freeform: Shape 6025">
            <a:extLst>
              <a:ext uri="{FF2B5EF4-FFF2-40B4-BE49-F238E27FC236}">
                <a16:creationId xmlns:a16="http://schemas.microsoft.com/office/drawing/2014/main" id="{5DE4B602-471F-5CB3-6D41-C15B31A4526B}"/>
              </a:ext>
            </a:extLst>
          </p:cNvPr>
          <p:cNvSpPr/>
          <p:nvPr/>
        </p:nvSpPr>
        <p:spPr>
          <a:xfrm flipV="1">
            <a:off x="6130948" y="4521506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6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25" name="Freeform: Shape 6024">
            <a:extLst>
              <a:ext uri="{FF2B5EF4-FFF2-40B4-BE49-F238E27FC236}">
                <a16:creationId xmlns:a16="http://schemas.microsoft.com/office/drawing/2014/main" id="{6EED014E-94FB-F91C-96DC-51610DB9AB30}"/>
              </a:ext>
            </a:extLst>
          </p:cNvPr>
          <p:cNvSpPr/>
          <p:nvPr/>
        </p:nvSpPr>
        <p:spPr>
          <a:xfrm flipV="1">
            <a:off x="6222809" y="4521506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24" name="Freeform: Shape 6023">
            <a:extLst>
              <a:ext uri="{FF2B5EF4-FFF2-40B4-BE49-F238E27FC236}">
                <a16:creationId xmlns:a16="http://schemas.microsoft.com/office/drawing/2014/main" id="{B36B824F-2F70-1B59-75E6-83C6258427CA}"/>
              </a:ext>
            </a:extLst>
          </p:cNvPr>
          <p:cNvSpPr/>
          <p:nvPr/>
        </p:nvSpPr>
        <p:spPr>
          <a:xfrm flipV="1">
            <a:off x="6314671" y="4521506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23" name="Freeform: Shape 6022">
            <a:extLst>
              <a:ext uri="{FF2B5EF4-FFF2-40B4-BE49-F238E27FC236}">
                <a16:creationId xmlns:a16="http://schemas.microsoft.com/office/drawing/2014/main" id="{516F5DB8-7331-CA0C-FFDB-ADDBD29830B3}"/>
              </a:ext>
            </a:extLst>
          </p:cNvPr>
          <p:cNvSpPr/>
          <p:nvPr/>
        </p:nvSpPr>
        <p:spPr>
          <a:xfrm flipV="1">
            <a:off x="6406534" y="4521506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22" name="Freeform: Shape 6021">
            <a:extLst>
              <a:ext uri="{FF2B5EF4-FFF2-40B4-BE49-F238E27FC236}">
                <a16:creationId xmlns:a16="http://schemas.microsoft.com/office/drawing/2014/main" id="{5ADAC7BE-4A82-F609-1820-0C41653FCB33}"/>
              </a:ext>
            </a:extLst>
          </p:cNvPr>
          <p:cNvSpPr/>
          <p:nvPr/>
        </p:nvSpPr>
        <p:spPr>
          <a:xfrm flipV="1">
            <a:off x="6498399" y="4521506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21" name="Freeform: Shape 6020">
            <a:extLst>
              <a:ext uri="{FF2B5EF4-FFF2-40B4-BE49-F238E27FC236}">
                <a16:creationId xmlns:a16="http://schemas.microsoft.com/office/drawing/2014/main" id="{2D40F7E5-91E6-216D-C852-7F67396ED94A}"/>
              </a:ext>
            </a:extLst>
          </p:cNvPr>
          <p:cNvSpPr/>
          <p:nvPr/>
        </p:nvSpPr>
        <p:spPr>
          <a:xfrm flipV="1">
            <a:off x="6590260" y="4521506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20" name="Freeform: Shape 6019">
            <a:extLst>
              <a:ext uri="{FF2B5EF4-FFF2-40B4-BE49-F238E27FC236}">
                <a16:creationId xmlns:a16="http://schemas.microsoft.com/office/drawing/2014/main" id="{BB8BA6B9-A3EE-CFA1-39A3-A82802CE4F25}"/>
              </a:ext>
            </a:extLst>
          </p:cNvPr>
          <p:cNvSpPr/>
          <p:nvPr/>
        </p:nvSpPr>
        <p:spPr>
          <a:xfrm flipV="1">
            <a:off x="6682123" y="4521506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19" name="Freeform: Shape 6018">
            <a:extLst>
              <a:ext uri="{FF2B5EF4-FFF2-40B4-BE49-F238E27FC236}">
                <a16:creationId xmlns:a16="http://schemas.microsoft.com/office/drawing/2014/main" id="{5953D5D0-17B1-067E-D6AE-E9AF96F3FB23}"/>
              </a:ext>
            </a:extLst>
          </p:cNvPr>
          <p:cNvSpPr/>
          <p:nvPr/>
        </p:nvSpPr>
        <p:spPr>
          <a:xfrm flipV="1">
            <a:off x="6773985" y="4521506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18" name="Freeform: Shape 6017">
            <a:extLst>
              <a:ext uri="{FF2B5EF4-FFF2-40B4-BE49-F238E27FC236}">
                <a16:creationId xmlns:a16="http://schemas.microsoft.com/office/drawing/2014/main" id="{82A3C15A-CB62-3AB9-0C8E-1C50F1639B3D}"/>
              </a:ext>
            </a:extLst>
          </p:cNvPr>
          <p:cNvSpPr/>
          <p:nvPr/>
        </p:nvSpPr>
        <p:spPr>
          <a:xfrm flipV="1">
            <a:off x="6957711" y="4521506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17" name="Freeform: Shape 6016">
            <a:extLst>
              <a:ext uri="{FF2B5EF4-FFF2-40B4-BE49-F238E27FC236}">
                <a16:creationId xmlns:a16="http://schemas.microsoft.com/office/drawing/2014/main" id="{1FB0AB9B-F279-9095-43C1-CD24824AC03D}"/>
              </a:ext>
            </a:extLst>
          </p:cNvPr>
          <p:cNvSpPr/>
          <p:nvPr/>
        </p:nvSpPr>
        <p:spPr>
          <a:xfrm flipV="1">
            <a:off x="7049574" y="4521506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6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16" name="Freeform: Shape 6015">
            <a:extLst>
              <a:ext uri="{FF2B5EF4-FFF2-40B4-BE49-F238E27FC236}">
                <a16:creationId xmlns:a16="http://schemas.microsoft.com/office/drawing/2014/main" id="{2270F8F2-8A4C-B404-05ED-86A0BD7B82C4}"/>
              </a:ext>
            </a:extLst>
          </p:cNvPr>
          <p:cNvSpPr/>
          <p:nvPr/>
        </p:nvSpPr>
        <p:spPr>
          <a:xfrm flipV="1">
            <a:off x="9254279" y="4521506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15" name="Freeform: Shape 6014">
            <a:extLst>
              <a:ext uri="{FF2B5EF4-FFF2-40B4-BE49-F238E27FC236}">
                <a16:creationId xmlns:a16="http://schemas.microsoft.com/office/drawing/2014/main" id="{B5857962-7C66-19F3-0C6A-F33C87737847}"/>
              </a:ext>
            </a:extLst>
          </p:cNvPr>
          <p:cNvSpPr/>
          <p:nvPr/>
        </p:nvSpPr>
        <p:spPr>
          <a:xfrm flipV="1">
            <a:off x="9346142" y="4521506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14" name="Freeform: Shape 6013">
            <a:extLst>
              <a:ext uri="{FF2B5EF4-FFF2-40B4-BE49-F238E27FC236}">
                <a16:creationId xmlns:a16="http://schemas.microsoft.com/office/drawing/2014/main" id="{E514C42B-2611-0187-1C08-B5F9B548F9C3}"/>
              </a:ext>
            </a:extLst>
          </p:cNvPr>
          <p:cNvSpPr/>
          <p:nvPr/>
        </p:nvSpPr>
        <p:spPr>
          <a:xfrm flipV="1">
            <a:off x="9529868" y="4521506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13" name="Freeform: Shape 6012">
            <a:extLst>
              <a:ext uri="{FF2B5EF4-FFF2-40B4-BE49-F238E27FC236}">
                <a16:creationId xmlns:a16="http://schemas.microsoft.com/office/drawing/2014/main" id="{308A8F9C-059B-F4AB-ACFA-604320045574}"/>
              </a:ext>
            </a:extLst>
          </p:cNvPr>
          <p:cNvSpPr/>
          <p:nvPr/>
        </p:nvSpPr>
        <p:spPr>
          <a:xfrm flipV="1">
            <a:off x="9621730" y="4521506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6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12" name="Freeform: Shape 6011">
            <a:extLst>
              <a:ext uri="{FF2B5EF4-FFF2-40B4-BE49-F238E27FC236}">
                <a16:creationId xmlns:a16="http://schemas.microsoft.com/office/drawing/2014/main" id="{96986976-EE2D-5A4E-163D-C532B3CC88E9}"/>
              </a:ext>
            </a:extLst>
          </p:cNvPr>
          <p:cNvSpPr/>
          <p:nvPr/>
        </p:nvSpPr>
        <p:spPr>
          <a:xfrm flipV="1">
            <a:off x="9713592" y="4521506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6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11" name="Freeform: Shape 6010">
            <a:extLst>
              <a:ext uri="{FF2B5EF4-FFF2-40B4-BE49-F238E27FC236}">
                <a16:creationId xmlns:a16="http://schemas.microsoft.com/office/drawing/2014/main" id="{01CF731B-93CD-077C-40CB-070EE5795C9C}"/>
              </a:ext>
            </a:extLst>
          </p:cNvPr>
          <p:cNvSpPr/>
          <p:nvPr/>
        </p:nvSpPr>
        <p:spPr>
          <a:xfrm flipV="1">
            <a:off x="9897319" y="4521506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10" name="Freeform: Shape 6009">
            <a:extLst>
              <a:ext uri="{FF2B5EF4-FFF2-40B4-BE49-F238E27FC236}">
                <a16:creationId xmlns:a16="http://schemas.microsoft.com/office/drawing/2014/main" id="{1B2B9973-F92D-196D-B447-CAA89AAC8170}"/>
              </a:ext>
            </a:extLst>
          </p:cNvPr>
          <p:cNvSpPr/>
          <p:nvPr/>
        </p:nvSpPr>
        <p:spPr>
          <a:xfrm flipV="1">
            <a:off x="10264770" y="4521506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09" name="Freeform: Shape 6008">
            <a:extLst>
              <a:ext uri="{FF2B5EF4-FFF2-40B4-BE49-F238E27FC236}">
                <a16:creationId xmlns:a16="http://schemas.microsoft.com/office/drawing/2014/main" id="{978A1680-4233-D833-A8A5-40F492C517C6}"/>
              </a:ext>
            </a:extLst>
          </p:cNvPr>
          <p:cNvSpPr/>
          <p:nvPr/>
        </p:nvSpPr>
        <p:spPr>
          <a:xfrm flipV="1">
            <a:off x="10356633" y="4521506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08" name="Freeform: Shape 6007">
            <a:extLst>
              <a:ext uri="{FF2B5EF4-FFF2-40B4-BE49-F238E27FC236}">
                <a16:creationId xmlns:a16="http://schemas.microsoft.com/office/drawing/2014/main" id="{D6A1CFAE-97C7-AE79-EE2B-70B3BB039808}"/>
              </a:ext>
            </a:extLst>
          </p:cNvPr>
          <p:cNvSpPr/>
          <p:nvPr/>
        </p:nvSpPr>
        <p:spPr>
          <a:xfrm flipV="1">
            <a:off x="10448495" y="4521506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07" name="Freeform: Shape 6006">
            <a:extLst>
              <a:ext uri="{FF2B5EF4-FFF2-40B4-BE49-F238E27FC236}">
                <a16:creationId xmlns:a16="http://schemas.microsoft.com/office/drawing/2014/main" id="{A760683A-92F9-AC73-8478-1E6D10BF1AC6}"/>
              </a:ext>
            </a:extLst>
          </p:cNvPr>
          <p:cNvSpPr/>
          <p:nvPr/>
        </p:nvSpPr>
        <p:spPr>
          <a:xfrm flipV="1">
            <a:off x="3099477" y="4616034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3" y="0"/>
                  <a:pt x="0" y="17368"/>
                  <a:pt x="0" y="38787"/>
                </a:cubicBezTo>
                <a:cubicBezTo>
                  <a:pt x="0" y="60207"/>
                  <a:pt x="16873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06" name="Freeform: Shape 6005">
            <a:extLst>
              <a:ext uri="{FF2B5EF4-FFF2-40B4-BE49-F238E27FC236}">
                <a16:creationId xmlns:a16="http://schemas.microsoft.com/office/drawing/2014/main" id="{A5FEE47E-C8BD-2CFD-AECD-DF38E5D342FB}"/>
              </a:ext>
            </a:extLst>
          </p:cNvPr>
          <p:cNvSpPr/>
          <p:nvPr/>
        </p:nvSpPr>
        <p:spPr>
          <a:xfrm flipV="1">
            <a:off x="3191343" y="4616034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7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05" name="Freeform: Shape 6004">
            <a:extLst>
              <a:ext uri="{FF2B5EF4-FFF2-40B4-BE49-F238E27FC236}">
                <a16:creationId xmlns:a16="http://schemas.microsoft.com/office/drawing/2014/main" id="{D98ACC32-C689-4282-362A-9B89C7980BF5}"/>
              </a:ext>
            </a:extLst>
          </p:cNvPr>
          <p:cNvSpPr/>
          <p:nvPr/>
        </p:nvSpPr>
        <p:spPr>
          <a:xfrm flipV="1">
            <a:off x="3283203" y="4616034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04" name="Freeform: Shape 6003">
            <a:extLst>
              <a:ext uri="{FF2B5EF4-FFF2-40B4-BE49-F238E27FC236}">
                <a16:creationId xmlns:a16="http://schemas.microsoft.com/office/drawing/2014/main" id="{4A1721EC-5137-817F-9141-65013B6F1945}"/>
              </a:ext>
            </a:extLst>
          </p:cNvPr>
          <p:cNvSpPr/>
          <p:nvPr/>
        </p:nvSpPr>
        <p:spPr>
          <a:xfrm flipV="1">
            <a:off x="3375066" y="4616034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03" name="Freeform: Shape 6002">
            <a:extLst>
              <a:ext uri="{FF2B5EF4-FFF2-40B4-BE49-F238E27FC236}">
                <a16:creationId xmlns:a16="http://schemas.microsoft.com/office/drawing/2014/main" id="{DF71C3AA-8F6B-A4FC-BF12-E8D4BE098253}"/>
              </a:ext>
            </a:extLst>
          </p:cNvPr>
          <p:cNvSpPr/>
          <p:nvPr/>
        </p:nvSpPr>
        <p:spPr>
          <a:xfrm flipV="1">
            <a:off x="3466929" y="4616034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02" name="Freeform: Shape 6001">
            <a:extLst>
              <a:ext uri="{FF2B5EF4-FFF2-40B4-BE49-F238E27FC236}">
                <a16:creationId xmlns:a16="http://schemas.microsoft.com/office/drawing/2014/main" id="{2CD59C4A-70C8-4F30-F6D8-5EC2DB00B064}"/>
              </a:ext>
            </a:extLst>
          </p:cNvPr>
          <p:cNvSpPr/>
          <p:nvPr/>
        </p:nvSpPr>
        <p:spPr>
          <a:xfrm flipV="1">
            <a:off x="3558793" y="4616034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7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01" name="Freeform: Shape 6000">
            <a:extLst>
              <a:ext uri="{FF2B5EF4-FFF2-40B4-BE49-F238E27FC236}">
                <a16:creationId xmlns:a16="http://schemas.microsoft.com/office/drawing/2014/main" id="{A9D80E7C-3284-C880-4707-E9D1D3A1A0E2}"/>
              </a:ext>
            </a:extLst>
          </p:cNvPr>
          <p:cNvSpPr/>
          <p:nvPr/>
        </p:nvSpPr>
        <p:spPr>
          <a:xfrm flipV="1">
            <a:off x="3650654" y="4616034"/>
            <a:ext cx="75357" cy="77574"/>
          </a:xfrm>
          <a:custGeom>
            <a:avLst/>
            <a:gdLst>
              <a:gd name="connsiteX0" fmla="*/ 37678 w 75357"/>
              <a:gd name="connsiteY0" fmla="*/ 77574 h 77574"/>
              <a:gd name="connsiteX1" fmla="*/ 75357 w 75357"/>
              <a:gd name="connsiteY1" fmla="*/ 38787 h 77574"/>
              <a:gd name="connsiteX2" fmla="*/ 37678 w 75357"/>
              <a:gd name="connsiteY2" fmla="*/ 0 h 77574"/>
              <a:gd name="connsiteX3" fmla="*/ 0 w 75357"/>
              <a:gd name="connsiteY3" fmla="*/ 38787 h 77574"/>
              <a:gd name="connsiteX4" fmla="*/ 37678 w 75357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4">
                <a:moveTo>
                  <a:pt x="37678" y="77574"/>
                </a:moveTo>
                <a:cubicBezTo>
                  <a:pt x="58485" y="77574"/>
                  <a:pt x="75357" y="60207"/>
                  <a:pt x="75357" y="38787"/>
                </a:cubicBezTo>
                <a:cubicBezTo>
                  <a:pt x="75357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00" name="Freeform: Shape 5999">
            <a:extLst>
              <a:ext uri="{FF2B5EF4-FFF2-40B4-BE49-F238E27FC236}">
                <a16:creationId xmlns:a16="http://schemas.microsoft.com/office/drawing/2014/main" id="{03B06634-41FC-A523-5904-DAD0BA236B06}"/>
              </a:ext>
            </a:extLst>
          </p:cNvPr>
          <p:cNvSpPr/>
          <p:nvPr/>
        </p:nvSpPr>
        <p:spPr>
          <a:xfrm flipV="1">
            <a:off x="3742517" y="4616034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99" name="Freeform: Shape 5998">
            <a:extLst>
              <a:ext uri="{FF2B5EF4-FFF2-40B4-BE49-F238E27FC236}">
                <a16:creationId xmlns:a16="http://schemas.microsoft.com/office/drawing/2014/main" id="{066E37E8-FF22-3CBA-95D3-39EFAA5F64E8}"/>
              </a:ext>
            </a:extLst>
          </p:cNvPr>
          <p:cNvSpPr/>
          <p:nvPr/>
        </p:nvSpPr>
        <p:spPr>
          <a:xfrm flipV="1">
            <a:off x="3834379" y="4616034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98" name="Freeform: Shape 5997">
            <a:extLst>
              <a:ext uri="{FF2B5EF4-FFF2-40B4-BE49-F238E27FC236}">
                <a16:creationId xmlns:a16="http://schemas.microsoft.com/office/drawing/2014/main" id="{513DD5A6-9D11-0F9F-A3DD-A6C6530BCCFA}"/>
              </a:ext>
            </a:extLst>
          </p:cNvPr>
          <p:cNvSpPr/>
          <p:nvPr/>
        </p:nvSpPr>
        <p:spPr>
          <a:xfrm flipV="1">
            <a:off x="3926244" y="4616034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7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97" name="Freeform: Shape 5996">
            <a:extLst>
              <a:ext uri="{FF2B5EF4-FFF2-40B4-BE49-F238E27FC236}">
                <a16:creationId xmlns:a16="http://schemas.microsoft.com/office/drawing/2014/main" id="{31BF0FE5-7710-9051-4967-870BC8955C64}"/>
              </a:ext>
            </a:extLst>
          </p:cNvPr>
          <p:cNvSpPr/>
          <p:nvPr/>
        </p:nvSpPr>
        <p:spPr>
          <a:xfrm flipV="1">
            <a:off x="4018105" y="4616034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96" name="Freeform: Shape 5995">
            <a:extLst>
              <a:ext uri="{FF2B5EF4-FFF2-40B4-BE49-F238E27FC236}">
                <a16:creationId xmlns:a16="http://schemas.microsoft.com/office/drawing/2014/main" id="{F06BE23F-29BE-CB24-8435-2B9ECDB5230B}"/>
              </a:ext>
            </a:extLst>
          </p:cNvPr>
          <p:cNvSpPr/>
          <p:nvPr/>
        </p:nvSpPr>
        <p:spPr>
          <a:xfrm flipV="1">
            <a:off x="4109967" y="4616034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95" name="Freeform: Shape 5994">
            <a:extLst>
              <a:ext uri="{FF2B5EF4-FFF2-40B4-BE49-F238E27FC236}">
                <a16:creationId xmlns:a16="http://schemas.microsoft.com/office/drawing/2014/main" id="{4A207032-CC25-0BF0-DAE6-2EF14AC8CABD}"/>
              </a:ext>
            </a:extLst>
          </p:cNvPr>
          <p:cNvSpPr/>
          <p:nvPr/>
        </p:nvSpPr>
        <p:spPr>
          <a:xfrm flipV="1">
            <a:off x="4201831" y="4616034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4" y="77574"/>
                  <a:pt x="75356" y="60207"/>
                  <a:pt x="75356" y="38787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94" name="Freeform: Shape 5993">
            <a:extLst>
              <a:ext uri="{FF2B5EF4-FFF2-40B4-BE49-F238E27FC236}">
                <a16:creationId xmlns:a16="http://schemas.microsoft.com/office/drawing/2014/main" id="{1718A9CA-437F-2253-A4F5-70065A45B9F8}"/>
              </a:ext>
            </a:extLst>
          </p:cNvPr>
          <p:cNvSpPr/>
          <p:nvPr/>
        </p:nvSpPr>
        <p:spPr>
          <a:xfrm flipV="1">
            <a:off x="4293696" y="4616034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7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93" name="Freeform: Shape 5992">
            <a:extLst>
              <a:ext uri="{FF2B5EF4-FFF2-40B4-BE49-F238E27FC236}">
                <a16:creationId xmlns:a16="http://schemas.microsoft.com/office/drawing/2014/main" id="{2208D3B9-CDDF-8A5B-A3F1-A996329C222C}"/>
              </a:ext>
            </a:extLst>
          </p:cNvPr>
          <p:cNvSpPr/>
          <p:nvPr/>
        </p:nvSpPr>
        <p:spPr>
          <a:xfrm flipV="1">
            <a:off x="4385556" y="4616034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92" name="Freeform: Shape 5991">
            <a:extLst>
              <a:ext uri="{FF2B5EF4-FFF2-40B4-BE49-F238E27FC236}">
                <a16:creationId xmlns:a16="http://schemas.microsoft.com/office/drawing/2014/main" id="{2C82F657-8C41-82D5-43C3-418F63D3A369}"/>
              </a:ext>
            </a:extLst>
          </p:cNvPr>
          <p:cNvSpPr/>
          <p:nvPr/>
        </p:nvSpPr>
        <p:spPr>
          <a:xfrm flipV="1">
            <a:off x="4477419" y="4616034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4" y="77574"/>
                  <a:pt x="75356" y="60207"/>
                  <a:pt x="75356" y="38787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91" name="Freeform: Shape 5990">
            <a:extLst>
              <a:ext uri="{FF2B5EF4-FFF2-40B4-BE49-F238E27FC236}">
                <a16:creationId xmlns:a16="http://schemas.microsoft.com/office/drawing/2014/main" id="{CB743707-C646-AF90-022E-3D6A3D6BCEB2}"/>
              </a:ext>
            </a:extLst>
          </p:cNvPr>
          <p:cNvSpPr/>
          <p:nvPr/>
        </p:nvSpPr>
        <p:spPr>
          <a:xfrm flipV="1">
            <a:off x="6222809" y="4616034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90" name="Freeform: Shape 5989">
            <a:extLst>
              <a:ext uri="{FF2B5EF4-FFF2-40B4-BE49-F238E27FC236}">
                <a16:creationId xmlns:a16="http://schemas.microsoft.com/office/drawing/2014/main" id="{BDDD1102-F4F3-C6ED-E644-D812357125A1}"/>
              </a:ext>
            </a:extLst>
          </p:cNvPr>
          <p:cNvSpPr/>
          <p:nvPr/>
        </p:nvSpPr>
        <p:spPr>
          <a:xfrm flipV="1">
            <a:off x="6314671" y="4616034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7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89" name="Freeform: Shape 5988">
            <a:extLst>
              <a:ext uri="{FF2B5EF4-FFF2-40B4-BE49-F238E27FC236}">
                <a16:creationId xmlns:a16="http://schemas.microsoft.com/office/drawing/2014/main" id="{371D95D6-B1FB-F4BC-D4F3-1AB93D9EB887}"/>
              </a:ext>
            </a:extLst>
          </p:cNvPr>
          <p:cNvSpPr/>
          <p:nvPr/>
        </p:nvSpPr>
        <p:spPr>
          <a:xfrm flipV="1">
            <a:off x="6406534" y="4616034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7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88" name="Freeform: Shape 5987">
            <a:extLst>
              <a:ext uri="{FF2B5EF4-FFF2-40B4-BE49-F238E27FC236}">
                <a16:creationId xmlns:a16="http://schemas.microsoft.com/office/drawing/2014/main" id="{646C36FC-9122-36ED-E0B0-C8351084F7FE}"/>
              </a:ext>
            </a:extLst>
          </p:cNvPr>
          <p:cNvSpPr/>
          <p:nvPr/>
        </p:nvSpPr>
        <p:spPr>
          <a:xfrm flipV="1">
            <a:off x="6498399" y="4616034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7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87" name="Freeform: Shape 5986">
            <a:extLst>
              <a:ext uri="{FF2B5EF4-FFF2-40B4-BE49-F238E27FC236}">
                <a16:creationId xmlns:a16="http://schemas.microsoft.com/office/drawing/2014/main" id="{5005E6CB-5420-A31B-4F26-0C9D4FF5420F}"/>
              </a:ext>
            </a:extLst>
          </p:cNvPr>
          <p:cNvSpPr/>
          <p:nvPr/>
        </p:nvSpPr>
        <p:spPr>
          <a:xfrm flipV="1">
            <a:off x="6590260" y="4616034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7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86" name="Freeform: Shape 5985">
            <a:extLst>
              <a:ext uri="{FF2B5EF4-FFF2-40B4-BE49-F238E27FC236}">
                <a16:creationId xmlns:a16="http://schemas.microsoft.com/office/drawing/2014/main" id="{1FCDB61E-4E39-F2DF-157A-361D424961DF}"/>
              </a:ext>
            </a:extLst>
          </p:cNvPr>
          <p:cNvSpPr/>
          <p:nvPr/>
        </p:nvSpPr>
        <p:spPr>
          <a:xfrm flipV="1">
            <a:off x="6682123" y="4616034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85" name="Freeform: Shape 5984">
            <a:extLst>
              <a:ext uri="{FF2B5EF4-FFF2-40B4-BE49-F238E27FC236}">
                <a16:creationId xmlns:a16="http://schemas.microsoft.com/office/drawing/2014/main" id="{4E9E92AF-65DD-9747-235B-14B3116D121F}"/>
              </a:ext>
            </a:extLst>
          </p:cNvPr>
          <p:cNvSpPr/>
          <p:nvPr/>
        </p:nvSpPr>
        <p:spPr>
          <a:xfrm flipV="1">
            <a:off x="6865850" y="4616034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7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84" name="Freeform: Shape 5983">
            <a:extLst>
              <a:ext uri="{FF2B5EF4-FFF2-40B4-BE49-F238E27FC236}">
                <a16:creationId xmlns:a16="http://schemas.microsoft.com/office/drawing/2014/main" id="{4DB792C8-44F5-57B7-CD2C-DD81100D5DDC}"/>
              </a:ext>
            </a:extLst>
          </p:cNvPr>
          <p:cNvSpPr/>
          <p:nvPr/>
        </p:nvSpPr>
        <p:spPr>
          <a:xfrm flipV="1">
            <a:off x="6957711" y="4616034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83" name="Freeform: Shape 5982">
            <a:extLst>
              <a:ext uri="{FF2B5EF4-FFF2-40B4-BE49-F238E27FC236}">
                <a16:creationId xmlns:a16="http://schemas.microsoft.com/office/drawing/2014/main" id="{003A54F3-B3E8-7FAE-CB43-3E9B943894B4}"/>
              </a:ext>
            </a:extLst>
          </p:cNvPr>
          <p:cNvSpPr/>
          <p:nvPr/>
        </p:nvSpPr>
        <p:spPr>
          <a:xfrm flipV="1">
            <a:off x="7049574" y="4616034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82" name="Freeform: Shape 5981">
            <a:extLst>
              <a:ext uri="{FF2B5EF4-FFF2-40B4-BE49-F238E27FC236}">
                <a16:creationId xmlns:a16="http://schemas.microsoft.com/office/drawing/2014/main" id="{3242574F-A639-B2F9-C4C2-16547C8D25A9}"/>
              </a:ext>
            </a:extLst>
          </p:cNvPr>
          <p:cNvSpPr/>
          <p:nvPr/>
        </p:nvSpPr>
        <p:spPr>
          <a:xfrm flipV="1">
            <a:off x="9346142" y="4616034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7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81" name="Freeform: Shape 5980">
            <a:extLst>
              <a:ext uri="{FF2B5EF4-FFF2-40B4-BE49-F238E27FC236}">
                <a16:creationId xmlns:a16="http://schemas.microsoft.com/office/drawing/2014/main" id="{CEB30E0A-22D7-72BD-7B23-129A3B1770C8}"/>
              </a:ext>
            </a:extLst>
          </p:cNvPr>
          <p:cNvSpPr/>
          <p:nvPr/>
        </p:nvSpPr>
        <p:spPr>
          <a:xfrm flipV="1">
            <a:off x="9897319" y="4616034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80" name="Freeform: Shape 5979">
            <a:extLst>
              <a:ext uri="{FF2B5EF4-FFF2-40B4-BE49-F238E27FC236}">
                <a16:creationId xmlns:a16="http://schemas.microsoft.com/office/drawing/2014/main" id="{CB793427-A244-3F27-23E9-FFCA12E37BF6}"/>
              </a:ext>
            </a:extLst>
          </p:cNvPr>
          <p:cNvSpPr/>
          <p:nvPr/>
        </p:nvSpPr>
        <p:spPr>
          <a:xfrm flipV="1">
            <a:off x="10356633" y="4616034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79" name="Freeform: Shape 5978">
            <a:extLst>
              <a:ext uri="{FF2B5EF4-FFF2-40B4-BE49-F238E27FC236}">
                <a16:creationId xmlns:a16="http://schemas.microsoft.com/office/drawing/2014/main" id="{B68D734C-8868-C87E-0A7B-EB898CFA6323}"/>
              </a:ext>
            </a:extLst>
          </p:cNvPr>
          <p:cNvSpPr/>
          <p:nvPr/>
        </p:nvSpPr>
        <p:spPr>
          <a:xfrm flipV="1">
            <a:off x="10448495" y="4616034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7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78" name="Freeform: Shape 5977">
            <a:extLst>
              <a:ext uri="{FF2B5EF4-FFF2-40B4-BE49-F238E27FC236}">
                <a16:creationId xmlns:a16="http://schemas.microsoft.com/office/drawing/2014/main" id="{D8D2472F-13DD-B3B3-6069-7866C1FC09FF}"/>
              </a:ext>
            </a:extLst>
          </p:cNvPr>
          <p:cNvSpPr/>
          <p:nvPr/>
        </p:nvSpPr>
        <p:spPr>
          <a:xfrm flipV="1">
            <a:off x="10540361" y="4616034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7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77" name="Freeform: Shape 5976">
            <a:extLst>
              <a:ext uri="{FF2B5EF4-FFF2-40B4-BE49-F238E27FC236}">
                <a16:creationId xmlns:a16="http://schemas.microsoft.com/office/drawing/2014/main" id="{8304D3E4-B917-B8EE-A1B7-4538E653A6F0}"/>
              </a:ext>
            </a:extLst>
          </p:cNvPr>
          <p:cNvSpPr/>
          <p:nvPr/>
        </p:nvSpPr>
        <p:spPr>
          <a:xfrm flipV="1">
            <a:off x="10632222" y="4616034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76" name="Freeform: Shape 5975">
            <a:extLst>
              <a:ext uri="{FF2B5EF4-FFF2-40B4-BE49-F238E27FC236}">
                <a16:creationId xmlns:a16="http://schemas.microsoft.com/office/drawing/2014/main" id="{0C84FD66-A4F8-5680-BE4E-E8CDCF36CC69}"/>
              </a:ext>
            </a:extLst>
          </p:cNvPr>
          <p:cNvSpPr/>
          <p:nvPr/>
        </p:nvSpPr>
        <p:spPr>
          <a:xfrm flipV="1">
            <a:off x="10907813" y="4616034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7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7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75" name="Freeform: Shape 5974">
            <a:extLst>
              <a:ext uri="{FF2B5EF4-FFF2-40B4-BE49-F238E27FC236}">
                <a16:creationId xmlns:a16="http://schemas.microsoft.com/office/drawing/2014/main" id="{0E2D5082-C9FD-3C56-7ECB-9D75B372F704}"/>
              </a:ext>
            </a:extLst>
          </p:cNvPr>
          <p:cNvSpPr/>
          <p:nvPr/>
        </p:nvSpPr>
        <p:spPr>
          <a:xfrm flipV="1">
            <a:off x="3099477" y="4710565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3" y="0"/>
                  <a:pt x="0" y="17368"/>
                  <a:pt x="0" y="38787"/>
                </a:cubicBezTo>
                <a:cubicBezTo>
                  <a:pt x="0" y="60206"/>
                  <a:pt x="16873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74" name="Freeform: Shape 5973">
            <a:extLst>
              <a:ext uri="{FF2B5EF4-FFF2-40B4-BE49-F238E27FC236}">
                <a16:creationId xmlns:a16="http://schemas.microsoft.com/office/drawing/2014/main" id="{DFD8A3EF-6C36-0DFB-D39C-1EC468234550}"/>
              </a:ext>
            </a:extLst>
          </p:cNvPr>
          <p:cNvSpPr/>
          <p:nvPr/>
        </p:nvSpPr>
        <p:spPr>
          <a:xfrm flipV="1">
            <a:off x="3191343" y="4710565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73" name="Freeform: Shape 5972">
            <a:extLst>
              <a:ext uri="{FF2B5EF4-FFF2-40B4-BE49-F238E27FC236}">
                <a16:creationId xmlns:a16="http://schemas.microsoft.com/office/drawing/2014/main" id="{B6205C51-E1A1-1B8C-7E65-AF2335735C41}"/>
              </a:ext>
            </a:extLst>
          </p:cNvPr>
          <p:cNvSpPr/>
          <p:nvPr/>
        </p:nvSpPr>
        <p:spPr>
          <a:xfrm flipV="1">
            <a:off x="3283203" y="4710565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72" name="Freeform: Shape 5971">
            <a:extLst>
              <a:ext uri="{FF2B5EF4-FFF2-40B4-BE49-F238E27FC236}">
                <a16:creationId xmlns:a16="http://schemas.microsoft.com/office/drawing/2014/main" id="{875FFC47-6774-4C1A-98CD-341B9143F1F4}"/>
              </a:ext>
            </a:extLst>
          </p:cNvPr>
          <p:cNvSpPr/>
          <p:nvPr/>
        </p:nvSpPr>
        <p:spPr>
          <a:xfrm flipV="1">
            <a:off x="3375066" y="4710565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71" name="Freeform: Shape 5970">
            <a:extLst>
              <a:ext uri="{FF2B5EF4-FFF2-40B4-BE49-F238E27FC236}">
                <a16:creationId xmlns:a16="http://schemas.microsoft.com/office/drawing/2014/main" id="{7601384A-A6A7-0096-D8D6-88D03E7D78D1}"/>
              </a:ext>
            </a:extLst>
          </p:cNvPr>
          <p:cNvSpPr/>
          <p:nvPr/>
        </p:nvSpPr>
        <p:spPr>
          <a:xfrm flipV="1">
            <a:off x="3466929" y="4710565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70" name="Freeform: Shape 5969">
            <a:extLst>
              <a:ext uri="{FF2B5EF4-FFF2-40B4-BE49-F238E27FC236}">
                <a16:creationId xmlns:a16="http://schemas.microsoft.com/office/drawing/2014/main" id="{062544CE-22CA-BAFA-89EA-6A3AA6ECA41B}"/>
              </a:ext>
            </a:extLst>
          </p:cNvPr>
          <p:cNvSpPr/>
          <p:nvPr/>
        </p:nvSpPr>
        <p:spPr>
          <a:xfrm flipV="1">
            <a:off x="3558793" y="4710565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69" name="Freeform: Shape 5968">
            <a:extLst>
              <a:ext uri="{FF2B5EF4-FFF2-40B4-BE49-F238E27FC236}">
                <a16:creationId xmlns:a16="http://schemas.microsoft.com/office/drawing/2014/main" id="{5BA8882C-E86F-8477-AB8F-56BF45B37E86}"/>
              </a:ext>
            </a:extLst>
          </p:cNvPr>
          <p:cNvSpPr/>
          <p:nvPr/>
        </p:nvSpPr>
        <p:spPr>
          <a:xfrm flipV="1">
            <a:off x="3650654" y="4710565"/>
            <a:ext cx="75357" cy="77574"/>
          </a:xfrm>
          <a:custGeom>
            <a:avLst/>
            <a:gdLst>
              <a:gd name="connsiteX0" fmla="*/ 37678 w 75357"/>
              <a:gd name="connsiteY0" fmla="*/ 77574 h 77574"/>
              <a:gd name="connsiteX1" fmla="*/ 75357 w 75357"/>
              <a:gd name="connsiteY1" fmla="*/ 38787 h 77574"/>
              <a:gd name="connsiteX2" fmla="*/ 37678 w 75357"/>
              <a:gd name="connsiteY2" fmla="*/ 0 h 77574"/>
              <a:gd name="connsiteX3" fmla="*/ 0 w 75357"/>
              <a:gd name="connsiteY3" fmla="*/ 38787 h 77574"/>
              <a:gd name="connsiteX4" fmla="*/ 37678 w 75357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4">
                <a:moveTo>
                  <a:pt x="37678" y="77574"/>
                </a:moveTo>
                <a:cubicBezTo>
                  <a:pt x="58485" y="77574"/>
                  <a:pt x="75357" y="60206"/>
                  <a:pt x="75357" y="38787"/>
                </a:cubicBezTo>
                <a:cubicBezTo>
                  <a:pt x="75357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68" name="Freeform: Shape 5967">
            <a:extLst>
              <a:ext uri="{FF2B5EF4-FFF2-40B4-BE49-F238E27FC236}">
                <a16:creationId xmlns:a16="http://schemas.microsoft.com/office/drawing/2014/main" id="{72FF516D-522D-F90F-0168-0A06B11967B3}"/>
              </a:ext>
            </a:extLst>
          </p:cNvPr>
          <p:cNvSpPr/>
          <p:nvPr/>
        </p:nvSpPr>
        <p:spPr>
          <a:xfrm flipV="1">
            <a:off x="3742517" y="4710565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67" name="Freeform: Shape 5966">
            <a:extLst>
              <a:ext uri="{FF2B5EF4-FFF2-40B4-BE49-F238E27FC236}">
                <a16:creationId xmlns:a16="http://schemas.microsoft.com/office/drawing/2014/main" id="{84AB368D-2677-6DB2-A7D8-C113701C8035}"/>
              </a:ext>
            </a:extLst>
          </p:cNvPr>
          <p:cNvSpPr/>
          <p:nvPr/>
        </p:nvSpPr>
        <p:spPr>
          <a:xfrm flipV="1">
            <a:off x="3834379" y="4710565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66" name="Freeform: Shape 5965">
            <a:extLst>
              <a:ext uri="{FF2B5EF4-FFF2-40B4-BE49-F238E27FC236}">
                <a16:creationId xmlns:a16="http://schemas.microsoft.com/office/drawing/2014/main" id="{51B93E08-40E9-35BC-718E-2973A886D9A5}"/>
              </a:ext>
            </a:extLst>
          </p:cNvPr>
          <p:cNvSpPr/>
          <p:nvPr/>
        </p:nvSpPr>
        <p:spPr>
          <a:xfrm flipV="1">
            <a:off x="3926244" y="4710565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65" name="Freeform: Shape 5964">
            <a:extLst>
              <a:ext uri="{FF2B5EF4-FFF2-40B4-BE49-F238E27FC236}">
                <a16:creationId xmlns:a16="http://schemas.microsoft.com/office/drawing/2014/main" id="{5CDEE838-1A2F-6C7A-B598-D77B3F4FB5EF}"/>
              </a:ext>
            </a:extLst>
          </p:cNvPr>
          <p:cNvSpPr/>
          <p:nvPr/>
        </p:nvSpPr>
        <p:spPr>
          <a:xfrm flipV="1">
            <a:off x="4018105" y="4710565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64" name="Freeform: Shape 5963">
            <a:extLst>
              <a:ext uri="{FF2B5EF4-FFF2-40B4-BE49-F238E27FC236}">
                <a16:creationId xmlns:a16="http://schemas.microsoft.com/office/drawing/2014/main" id="{19BD79AB-8426-F5A5-9FDE-77CDCD5D3D13}"/>
              </a:ext>
            </a:extLst>
          </p:cNvPr>
          <p:cNvSpPr/>
          <p:nvPr/>
        </p:nvSpPr>
        <p:spPr>
          <a:xfrm flipV="1">
            <a:off x="4109967" y="4710565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63" name="Freeform: Shape 5962">
            <a:extLst>
              <a:ext uri="{FF2B5EF4-FFF2-40B4-BE49-F238E27FC236}">
                <a16:creationId xmlns:a16="http://schemas.microsoft.com/office/drawing/2014/main" id="{305D218A-176C-9700-E055-455D414FADCC}"/>
              </a:ext>
            </a:extLst>
          </p:cNvPr>
          <p:cNvSpPr/>
          <p:nvPr/>
        </p:nvSpPr>
        <p:spPr>
          <a:xfrm flipV="1">
            <a:off x="4201831" y="4710565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4" y="77574"/>
                  <a:pt x="75356" y="60206"/>
                  <a:pt x="75356" y="38787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62" name="Freeform: Shape 5961">
            <a:extLst>
              <a:ext uri="{FF2B5EF4-FFF2-40B4-BE49-F238E27FC236}">
                <a16:creationId xmlns:a16="http://schemas.microsoft.com/office/drawing/2014/main" id="{E8C14475-69B6-3F55-77EA-9B5A634242C6}"/>
              </a:ext>
            </a:extLst>
          </p:cNvPr>
          <p:cNvSpPr/>
          <p:nvPr/>
        </p:nvSpPr>
        <p:spPr>
          <a:xfrm flipV="1">
            <a:off x="4293696" y="4710565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61" name="Freeform: Shape 5960">
            <a:extLst>
              <a:ext uri="{FF2B5EF4-FFF2-40B4-BE49-F238E27FC236}">
                <a16:creationId xmlns:a16="http://schemas.microsoft.com/office/drawing/2014/main" id="{22A5067A-94B0-0192-7852-A7A33CF89015}"/>
              </a:ext>
            </a:extLst>
          </p:cNvPr>
          <p:cNvSpPr/>
          <p:nvPr/>
        </p:nvSpPr>
        <p:spPr>
          <a:xfrm flipV="1">
            <a:off x="4385556" y="4710565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60" name="Freeform: Shape 5959">
            <a:extLst>
              <a:ext uri="{FF2B5EF4-FFF2-40B4-BE49-F238E27FC236}">
                <a16:creationId xmlns:a16="http://schemas.microsoft.com/office/drawing/2014/main" id="{E7D7A077-4E6D-3588-E9A0-E2FEAC0AA239}"/>
              </a:ext>
            </a:extLst>
          </p:cNvPr>
          <p:cNvSpPr/>
          <p:nvPr/>
        </p:nvSpPr>
        <p:spPr>
          <a:xfrm flipV="1">
            <a:off x="4477419" y="4710565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4" y="77574"/>
                  <a:pt x="75356" y="60206"/>
                  <a:pt x="75356" y="38787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59" name="Freeform: Shape 5958">
            <a:extLst>
              <a:ext uri="{FF2B5EF4-FFF2-40B4-BE49-F238E27FC236}">
                <a16:creationId xmlns:a16="http://schemas.microsoft.com/office/drawing/2014/main" id="{4CC33336-96A5-A401-EDE4-579592B861D9}"/>
              </a:ext>
            </a:extLst>
          </p:cNvPr>
          <p:cNvSpPr/>
          <p:nvPr/>
        </p:nvSpPr>
        <p:spPr>
          <a:xfrm flipV="1">
            <a:off x="4569282" y="4710565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58" name="Freeform: Shape 5957">
            <a:extLst>
              <a:ext uri="{FF2B5EF4-FFF2-40B4-BE49-F238E27FC236}">
                <a16:creationId xmlns:a16="http://schemas.microsoft.com/office/drawing/2014/main" id="{F552BDEF-9AF1-1C96-2D0B-593F3E47E349}"/>
              </a:ext>
            </a:extLst>
          </p:cNvPr>
          <p:cNvSpPr/>
          <p:nvPr/>
        </p:nvSpPr>
        <p:spPr>
          <a:xfrm flipV="1">
            <a:off x="6222809" y="4710565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57" name="Freeform: Shape 5956">
            <a:extLst>
              <a:ext uri="{FF2B5EF4-FFF2-40B4-BE49-F238E27FC236}">
                <a16:creationId xmlns:a16="http://schemas.microsoft.com/office/drawing/2014/main" id="{CDB05DB1-8146-03D5-6154-AE3D3B9B4B80}"/>
              </a:ext>
            </a:extLst>
          </p:cNvPr>
          <p:cNvSpPr/>
          <p:nvPr/>
        </p:nvSpPr>
        <p:spPr>
          <a:xfrm flipV="1">
            <a:off x="6314671" y="4710565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56" name="Freeform: Shape 5955">
            <a:extLst>
              <a:ext uri="{FF2B5EF4-FFF2-40B4-BE49-F238E27FC236}">
                <a16:creationId xmlns:a16="http://schemas.microsoft.com/office/drawing/2014/main" id="{267D5E1C-3907-12E7-2D01-0F7A0AF5053F}"/>
              </a:ext>
            </a:extLst>
          </p:cNvPr>
          <p:cNvSpPr/>
          <p:nvPr/>
        </p:nvSpPr>
        <p:spPr>
          <a:xfrm flipV="1">
            <a:off x="6406534" y="4710565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55" name="Freeform: Shape 5954">
            <a:extLst>
              <a:ext uri="{FF2B5EF4-FFF2-40B4-BE49-F238E27FC236}">
                <a16:creationId xmlns:a16="http://schemas.microsoft.com/office/drawing/2014/main" id="{9E23502A-FC29-8DD0-4FF7-4E1A8C97B17A}"/>
              </a:ext>
            </a:extLst>
          </p:cNvPr>
          <p:cNvSpPr/>
          <p:nvPr/>
        </p:nvSpPr>
        <p:spPr>
          <a:xfrm flipV="1">
            <a:off x="6498399" y="4710565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54" name="Freeform: Shape 5953">
            <a:extLst>
              <a:ext uri="{FF2B5EF4-FFF2-40B4-BE49-F238E27FC236}">
                <a16:creationId xmlns:a16="http://schemas.microsoft.com/office/drawing/2014/main" id="{77C6A2AB-CB60-7FAE-8567-B0B5EB1CD9C0}"/>
              </a:ext>
            </a:extLst>
          </p:cNvPr>
          <p:cNvSpPr/>
          <p:nvPr/>
        </p:nvSpPr>
        <p:spPr>
          <a:xfrm flipV="1">
            <a:off x="6590260" y="4710565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53" name="Freeform: Shape 5952">
            <a:extLst>
              <a:ext uri="{FF2B5EF4-FFF2-40B4-BE49-F238E27FC236}">
                <a16:creationId xmlns:a16="http://schemas.microsoft.com/office/drawing/2014/main" id="{2A78FB25-DB85-CE5C-9D6C-306704AD4B63}"/>
              </a:ext>
            </a:extLst>
          </p:cNvPr>
          <p:cNvSpPr/>
          <p:nvPr/>
        </p:nvSpPr>
        <p:spPr>
          <a:xfrm flipV="1">
            <a:off x="6682123" y="4710565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52" name="Freeform: Shape 5951">
            <a:extLst>
              <a:ext uri="{FF2B5EF4-FFF2-40B4-BE49-F238E27FC236}">
                <a16:creationId xmlns:a16="http://schemas.microsoft.com/office/drawing/2014/main" id="{A07B7F20-93DF-D8AF-1DA3-9709010C1C7C}"/>
              </a:ext>
            </a:extLst>
          </p:cNvPr>
          <p:cNvSpPr/>
          <p:nvPr/>
        </p:nvSpPr>
        <p:spPr>
          <a:xfrm flipV="1">
            <a:off x="6865850" y="4710565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6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51" name="Freeform: Shape 5950">
            <a:extLst>
              <a:ext uri="{FF2B5EF4-FFF2-40B4-BE49-F238E27FC236}">
                <a16:creationId xmlns:a16="http://schemas.microsoft.com/office/drawing/2014/main" id="{C4C06A34-E324-AC55-B102-25C333A447C5}"/>
              </a:ext>
            </a:extLst>
          </p:cNvPr>
          <p:cNvSpPr/>
          <p:nvPr/>
        </p:nvSpPr>
        <p:spPr>
          <a:xfrm flipV="1">
            <a:off x="6957711" y="4710565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50" name="Freeform: Shape 5949">
            <a:extLst>
              <a:ext uri="{FF2B5EF4-FFF2-40B4-BE49-F238E27FC236}">
                <a16:creationId xmlns:a16="http://schemas.microsoft.com/office/drawing/2014/main" id="{F2761D0C-8D7A-14DD-A56B-F6320AEDCB88}"/>
              </a:ext>
            </a:extLst>
          </p:cNvPr>
          <p:cNvSpPr/>
          <p:nvPr/>
        </p:nvSpPr>
        <p:spPr>
          <a:xfrm flipV="1">
            <a:off x="7049574" y="4710565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49" name="Freeform: Shape 5948">
            <a:extLst>
              <a:ext uri="{FF2B5EF4-FFF2-40B4-BE49-F238E27FC236}">
                <a16:creationId xmlns:a16="http://schemas.microsoft.com/office/drawing/2014/main" id="{59186D90-77B3-C87C-8102-1498C08F450D}"/>
              </a:ext>
            </a:extLst>
          </p:cNvPr>
          <p:cNvSpPr/>
          <p:nvPr/>
        </p:nvSpPr>
        <p:spPr>
          <a:xfrm flipV="1">
            <a:off x="9438007" y="4710565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6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48" name="Freeform: Shape 5947">
            <a:extLst>
              <a:ext uri="{FF2B5EF4-FFF2-40B4-BE49-F238E27FC236}">
                <a16:creationId xmlns:a16="http://schemas.microsoft.com/office/drawing/2014/main" id="{A4783901-4C17-9E19-4A3E-53761DBE09BC}"/>
              </a:ext>
            </a:extLst>
          </p:cNvPr>
          <p:cNvSpPr/>
          <p:nvPr/>
        </p:nvSpPr>
        <p:spPr>
          <a:xfrm flipV="1">
            <a:off x="9529868" y="4710565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47" name="Freeform: Shape 5946">
            <a:extLst>
              <a:ext uri="{FF2B5EF4-FFF2-40B4-BE49-F238E27FC236}">
                <a16:creationId xmlns:a16="http://schemas.microsoft.com/office/drawing/2014/main" id="{30E9154F-D760-05DE-B52C-764649B40B97}"/>
              </a:ext>
            </a:extLst>
          </p:cNvPr>
          <p:cNvSpPr/>
          <p:nvPr/>
        </p:nvSpPr>
        <p:spPr>
          <a:xfrm flipV="1">
            <a:off x="9621730" y="4710565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46" name="Freeform: Shape 5945">
            <a:extLst>
              <a:ext uri="{FF2B5EF4-FFF2-40B4-BE49-F238E27FC236}">
                <a16:creationId xmlns:a16="http://schemas.microsoft.com/office/drawing/2014/main" id="{A55E8F52-E632-C07E-6C6B-656BE62F0CA9}"/>
              </a:ext>
            </a:extLst>
          </p:cNvPr>
          <p:cNvSpPr/>
          <p:nvPr/>
        </p:nvSpPr>
        <p:spPr>
          <a:xfrm flipV="1">
            <a:off x="10540361" y="4710565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6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45" name="Freeform: Shape 5944">
            <a:extLst>
              <a:ext uri="{FF2B5EF4-FFF2-40B4-BE49-F238E27FC236}">
                <a16:creationId xmlns:a16="http://schemas.microsoft.com/office/drawing/2014/main" id="{AD552561-8819-A76D-38BF-FCE587475A54}"/>
              </a:ext>
            </a:extLst>
          </p:cNvPr>
          <p:cNvSpPr/>
          <p:nvPr/>
        </p:nvSpPr>
        <p:spPr>
          <a:xfrm flipV="1">
            <a:off x="10632222" y="4710565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44" name="Freeform: Shape 5943">
            <a:extLst>
              <a:ext uri="{FF2B5EF4-FFF2-40B4-BE49-F238E27FC236}">
                <a16:creationId xmlns:a16="http://schemas.microsoft.com/office/drawing/2014/main" id="{482901CE-44C7-4ACA-B6BC-A25ED5E3BD0C}"/>
              </a:ext>
            </a:extLst>
          </p:cNvPr>
          <p:cNvSpPr/>
          <p:nvPr/>
        </p:nvSpPr>
        <p:spPr>
          <a:xfrm flipV="1">
            <a:off x="10724084" y="4710565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43" name="Freeform: Shape 5942">
            <a:extLst>
              <a:ext uri="{FF2B5EF4-FFF2-40B4-BE49-F238E27FC236}">
                <a16:creationId xmlns:a16="http://schemas.microsoft.com/office/drawing/2014/main" id="{8036891D-92A0-9B88-358D-477169288B59}"/>
              </a:ext>
            </a:extLst>
          </p:cNvPr>
          <p:cNvSpPr/>
          <p:nvPr/>
        </p:nvSpPr>
        <p:spPr>
          <a:xfrm flipV="1">
            <a:off x="11091535" y="4710565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42" name="Freeform: Shape 5941">
            <a:extLst>
              <a:ext uri="{FF2B5EF4-FFF2-40B4-BE49-F238E27FC236}">
                <a16:creationId xmlns:a16="http://schemas.microsoft.com/office/drawing/2014/main" id="{7A56012E-637D-E1FC-40CC-866C65D030B4}"/>
              </a:ext>
            </a:extLst>
          </p:cNvPr>
          <p:cNvSpPr/>
          <p:nvPr/>
        </p:nvSpPr>
        <p:spPr>
          <a:xfrm flipV="1">
            <a:off x="11183398" y="4710565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41" name="Freeform: Shape 5940">
            <a:extLst>
              <a:ext uri="{FF2B5EF4-FFF2-40B4-BE49-F238E27FC236}">
                <a16:creationId xmlns:a16="http://schemas.microsoft.com/office/drawing/2014/main" id="{6D9C82E5-2276-8559-EB8E-088945D1F453}"/>
              </a:ext>
            </a:extLst>
          </p:cNvPr>
          <p:cNvSpPr/>
          <p:nvPr/>
        </p:nvSpPr>
        <p:spPr>
          <a:xfrm flipV="1">
            <a:off x="3191343" y="4805098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6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40" name="Freeform: Shape 5939">
            <a:extLst>
              <a:ext uri="{FF2B5EF4-FFF2-40B4-BE49-F238E27FC236}">
                <a16:creationId xmlns:a16="http://schemas.microsoft.com/office/drawing/2014/main" id="{71F91ABF-40C0-FE66-E430-BC11D86FB898}"/>
              </a:ext>
            </a:extLst>
          </p:cNvPr>
          <p:cNvSpPr/>
          <p:nvPr/>
        </p:nvSpPr>
        <p:spPr>
          <a:xfrm flipV="1">
            <a:off x="3283203" y="480509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39" name="Freeform: Shape 5938">
            <a:extLst>
              <a:ext uri="{FF2B5EF4-FFF2-40B4-BE49-F238E27FC236}">
                <a16:creationId xmlns:a16="http://schemas.microsoft.com/office/drawing/2014/main" id="{0D00192B-FD3F-B9DC-811E-9ECF3C93DC33}"/>
              </a:ext>
            </a:extLst>
          </p:cNvPr>
          <p:cNvSpPr/>
          <p:nvPr/>
        </p:nvSpPr>
        <p:spPr>
          <a:xfrm flipV="1">
            <a:off x="3375066" y="480509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38" name="Freeform: Shape 5937">
            <a:extLst>
              <a:ext uri="{FF2B5EF4-FFF2-40B4-BE49-F238E27FC236}">
                <a16:creationId xmlns:a16="http://schemas.microsoft.com/office/drawing/2014/main" id="{2CAEFDC5-C16F-C600-FB42-9DB90FD58681}"/>
              </a:ext>
            </a:extLst>
          </p:cNvPr>
          <p:cNvSpPr/>
          <p:nvPr/>
        </p:nvSpPr>
        <p:spPr>
          <a:xfrm flipV="1">
            <a:off x="3466929" y="480509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37" name="Freeform: Shape 5936">
            <a:extLst>
              <a:ext uri="{FF2B5EF4-FFF2-40B4-BE49-F238E27FC236}">
                <a16:creationId xmlns:a16="http://schemas.microsoft.com/office/drawing/2014/main" id="{D6C64207-BAA6-B829-1020-09425368A66E}"/>
              </a:ext>
            </a:extLst>
          </p:cNvPr>
          <p:cNvSpPr/>
          <p:nvPr/>
        </p:nvSpPr>
        <p:spPr>
          <a:xfrm flipV="1">
            <a:off x="3558793" y="4805098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6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36" name="Freeform: Shape 5935">
            <a:extLst>
              <a:ext uri="{FF2B5EF4-FFF2-40B4-BE49-F238E27FC236}">
                <a16:creationId xmlns:a16="http://schemas.microsoft.com/office/drawing/2014/main" id="{EE46161E-991B-57ED-DA94-ADA118E2531A}"/>
              </a:ext>
            </a:extLst>
          </p:cNvPr>
          <p:cNvSpPr/>
          <p:nvPr/>
        </p:nvSpPr>
        <p:spPr>
          <a:xfrm flipV="1">
            <a:off x="3650654" y="4805098"/>
            <a:ext cx="75357" cy="77573"/>
          </a:xfrm>
          <a:custGeom>
            <a:avLst/>
            <a:gdLst>
              <a:gd name="connsiteX0" fmla="*/ 37678 w 75357"/>
              <a:gd name="connsiteY0" fmla="*/ 77573 h 77573"/>
              <a:gd name="connsiteX1" fmla="*/ 75357 w 75357"/>
              <a:gd name="connsiteY1" fmla="*/ 38786 h 77573"/>
              <a:gd name="connsiteX2" fmla="*/ 37678 w 75357"/>
              <a:gd name="connsiteY2" fmla="*/ 0 h 77573"/>
              <a:gd name="connsiteX3" fmla="*/ 0 w 75357"/>
              <a:gd name="connsiteY3" fmla="*/ 38786 h 77573"/>
              <a:gd name="connsiteX4" fmla="*/ 37678 w 75357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3">
                <a:moveTo>
                  <a:pt x="37678" y="77573"/>
                </a:moveTo>
                <a:cubicBezTo>
                  <a:pt x="58485" y="77573"/>
                  <a:pt x="75357" y="60205"/>
                  <a:pt x="75357" y="38786"/>
                </a:cubicBezTo>
                <a:cubicBezTo>
                  <a:pt x="75357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35" name="Freeform: Shape 5934">
            <a:extLst>
              <a:ext uri="{FF2B5EF4-FFF2-40B4-BE49-F238E27FC236}">
                <a16:creationId xmlns:a16="http://schemas.microsoft.com/office/drawing/2014/main" id="{613D1064-14D8-2471-2CA6-6F9C1F7A9472}"/>
              </a:ext>
            </a:extLst>
          </p:cNvPr>
          <p:cNvSpPr/>
          <p:nvPr/>
        </p:nvSpPr>
        <p:spPr>
          <a:xfrm flipV="1">
            <a:off x="3742517" y="480509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34" name="Freeform: Shape 5933">
            <a:extLst>
              <a:ext uri="{FF2B5EF4-FFF2-40B4-BE49-F238E27FC236}">
                <a16:creationId xmlns:a16="http://schemas.microsoft.com/office/drawing/2014/main" id="{B026AA52-6C82-914D-6D6F-FE0017901AC6}"/>
              </a:ext>
            </a:extLst>
          </p:cNvPr>
          <p:cNvSpPr/>
          <p:nvPr/>
        </p:nvSpPr>
        <p:spPr>
          <a:xfrm flipV="1">
            <a:off x="3834379" y="480509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33" name="Freeform: Shape 5932">
            <a:extLst>
              <a:ext uri="{FF2B5EF4-FFF2-40B4-BE49-F238E27FC236}">
                <a16:creationId xmlns:a16="http://schemas.microsoft.com/office/drawing/2014/main" id="{38600D8F-B12C-A3BC-73E7-DB202218EC4D}"/>
              </a:ext>
            </a:extLst>
          </p:cNvPr>
          <p:cNvSpPr/>
          <p:nvPr/>
        </p:nvSpPr>
        <p:spPr>
          <a:xfrm flipV="1">
            <a:off x="3926244" y="4805098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6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32" name="Freeform: Shape 5931">
            <a:extLst>
              <a:ext uri="{FF2B5EF4-FFF2-40B4-BE49-F238E27FC236}">
                <a16:creationId xmlns:a16="http://schemas.microsoft.com/office/drawing/2014/main" id="{8D44DDF6-90AE-AF27-71F8-E6477E4738CE}"/>
              </a:ext>
            </a:extLst>
          </p:cNvPr>
          <p:cNvSpPr/>
          <p:nvPr/>
        </p:nvSpPr>
        <p:spPr>
          <a:xfrm flipV="1">
            <a:off x="4018105" y="480509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31" name="Freeform: Shape 5930">
            <a:extLst>
              <a:ext uri="{FF2B5EF4-FFF2-40B4-BE49-F238E27FC236}">
                <a16:creationId xmlns:a16="http://schemas.microsoft.com/office/drawing/2014/main" id="{6B8EC8A4-C96B-CFD2-5D7D-095AA771386C}"/>
              </a:ext>
            </a:extLst>
          </p:cNvPr>
          <p:cNvSpPr/>
          <p:nvPr/>
        </p:nvSpPr>
        <p:spPr>
          <a:xfrm flipV="1">
            <a:off x="4109967" y="480509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30" name="Freeform: Shape 5929">
            <a:extLst>
              <a:ext uri="{FF2B5EF4-FFF2-40B4-BE49-F238E27FC236}">
                <a16:creationId xmlns:a16="http://schemas.microsoft.com/office/drawing/2014/main" id="{B9E253B2-3DC8-0894-BFC6-75CF2EB42685}"/>
              </a:ext>
            </a:extLst>
          </p:cNvPr>
          <p:cNvSpPr/>
          <p:nvPr/>
        </p:nvSpPr>
        <p:spPr>
          <a:xfrm flipV="1">
            <a:off x="4201831" y="480509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4" y="77573"/>
                  <a:pt x="75356" y="60205"/>
                  <a:pt x="75356" y="38786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29" name="Freeform: Shape 5928">
            <a:extLst>
              <a:ext uri="{FF2B5EF4-FFF2-40B4-BE49-F238E27FC236}">
                <a16:creationId xmlns:a16="http://schemas.microsoft.com/office/drawing/2014/main" id="{6944C00A-CF1E-79E9-9650-9AE3DEB4A114}"/>
              </a:ext>
            </a:extLst>
          </p:cNvPr>
          <p:cNvSpPr/>
          <p:nvPr/>
        </p:nvSpPr>
        <p:spPr>
          <a:xfrm flipV="1">
            <a:off x="4293696" y="4805098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6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28" name="Freeform: Shape 5927">
            <a:extLst>
              <a:ext uri="{FF2B5EF4-FFF2-40B4-BE49-F238E27FC236}">
                <a16:creationId xmlns:a16="http://schemas.microsoft.com/office/drawing/2014/main" id="{33186FFB-EB12-D6F8-A715-E572A2B54117}"/>
              </a:ext>
            </a:extLst>
          </p:cNvPr>
          <p:cNvSpPr/>
          <p:nvPr/>
        </p:nvSpPr>
        <p:spPr>
          <a:xfrm flipV="1">
            <a:off x="4385556" y="480509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27" name="Freeform: Shape 5926">
            <a:extLst>
              <a:ext uri="{FF2B5EF4-FFF2-40B4-BE49-F238E27FC236}">
                <a16:creationId xmlns:a16="http://schemas.microsoft.com/office/drawing/2014/main" id="{19F89D9A-A8B7-2640-99A9-ECB5BB1425C8}"/>
              </a:ext>
            </a:extLst>
          </p:cNvPr>
          <p:cNvSpPr/>
          <p:nvPr/>
        </p:nvSpPr>
        <p:spPr>
          <a:xfrm flipV="1">
            <a:off x="4477419" y="480509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4" y="77573"/>
                  <a:pt x="75356" y="60205"/>
                  <a:pt x="75356" y="38786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26" name="Freeform: Shape 5925">
            <a:extLst>
              <a:ext uri="{FF2B5EF4-FFF2-40B4-BE49-F238E27FC236}">
                <a16:creationId xmlns:a16="http://schemas.microsoft.com/office/drawing/2014/main" id="{BE7AA9C8-1D15-D305-3588-617F71B43D95}"/>
              </a:ext>
            </a:extLst>
          </p:cNvPr>
          <p:cNvSpPr/>
          <p:nvPr/>
        </p:nvSpPr>
        <p:spPr>
          <a:xfrm flipV="1">
            <a:off x="6222809" y="4805098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25" name="Freeform: Shape 5924">
            <a:extLst>
              <a:ext uri="{FF2B5EF4-FFF2-40B4-BE49-F238E27FC236}">
                <a16:creationId xmlns:a16="http://schemas.microsoft.com/office/drawing/2014/main" id="{FA460D44-DE3E-D084-2972-466265175541}"/>
              </a:ext>
            </a:extLst>
          </p:cNvPr>
          <p:cNvSpPr/>
          <p:nvPr/>
        </p:nvSpPr>
        <p:spPr>
          <a:xfrm flipV="1">
            <a:off x="6314671" y="4805098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24" name="Freeform: Shape 5923">
            <a:extLst>
              <a:ext uri="{FF2B5EF4-FFF2-40B4-BE49-F238E27FC236}">
                <a16:creationId xmlns:a16="http://schemas.microsoft.com/office/drawing/2014/main" id="{37125168-E448-FA85-9D34-8AD8151F1226}"/>
              </a:ext>
            </a:extLst>
          </p:cNvPr>
          <p:cNvSpPr/>
          <p:nvPr/>
        </p:nvSpPr>
        <p:spPr>
          <a:xfrm flipV="1">
            <a:off x="6406534" y="4805098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23" name="Freeform: Shape 5922">
            <a:extLst>
              <a:ext uri="{FF2B5EF4-FFF2-40B4-BE49-F238E27FC236}">
                <a16:creationId xmlns:a16="http://schemas.microsoft.com/office/drawing/2014/main" id="{0F7B47FA-DA3F-D75A-D57A-16081E3F9593}"/>
              </a:ext>
            </a:extLst>
          </p:cNvPr>
          <p:cNvSpPr/>
          <p:nvPr/>
        </p:nvSpPr>
        <p:spPr>
          <a:xfrm flipV="1">
            <a:off x="6498399" y="4805098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22" name="Freeform: Shape 5921">
            <a:extLst>
              <a:ext uri="{FF2B5EF4-FFF2-40B4-BE49-F238E27FC236}">
                <a16:creationId xmlns:a16="http://schemas.microsoft.com/office/drawing/2014/main" id="{2097DB78-0522-7B3D-C47F-C1AAFF6D06AF}"/>
              </a:ext>
            </a:extLst>
          </p:cNvPr>
          <p:cNvSpPr/>
          <p:nvPr/>
        </p:nvSpPr>
        <p:spPr>
          <a:xfrm flipV="1">
            <a:off x="6590260" y="4805098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21" name="Freeform: Shape 5920">
            <a:extLst>
              <a:ext uri="{FF2B5EF4-FFF2-40B4-BE49-F238E27FC236}">
                <a16:creationId xmlns:a16="http://schemas.microsoft.com/office/drawing/2014/main" id="{32320E55-5C7C-D2E6-53FF-329701D3FFBD}"/>
              </a:ext>
            </a:extLst>
          </p:cNvPr>
          <p:cNvSpPr/>
          <p:nvPr/>
        </p:nvSpPr>
        <p:spPr>
          <a:xfrm flipV="1">
            <a:off x="6682123" y="4805098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20" name="Freeform: Shape 5919">
            <a:extLst>
              <a:ext uri="{FF2B5EF4-FFF2-40B4-BE49-F238E27FC236}">
                <a16:creationId xmlns:a16="http://schemas.microsoft.com/office/drawing/2014/main" id="{31488B75-0B4F-2B05-7A16-3FD3AE156295}"/>
              </a:ext>
            </a:extLst>
          </p:cNvPr>
          <p:cNvSpPr/>
          <p:nvPr/>
        </p:nvSpPr>
        <p:spPr>
          <a:xfrm flipV="1">
            <a:off x="6773985" y="4805098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19" name="Freeform: Shape 5918">
            <a:extLst>
              <a:ext uri="{FF2B5EF4-FFF2-40B4-BE49-F238E27FC236}">
                <a16:creationId xmlns:a16="http://schemas.microsoft.com/office/drawing/2014/main" id="{7E31F1C3-80AB-5DFE-BB6D-CDA53C72312C}"/>
              </a:ext>
            </a:extLst>
          </p:cNvPr>
          <p:cNvSpPr/>
          <p:nvPr/>
        </p:nvSpPr>
        <p:spPr>
          <a:xfrm flipV="1">
            <a:off x="6865850" y="4805098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6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18" name="Freeform: Shape 5917">
            <a:extLst>
              <a:ext uri="{FF2B5EF4-FFF2-40B4-BE49-F238E27FC236}">
                <a16:creationId xmlns:a16="http://schemas.microsoft.com/office/drawing/2014/main" id="{DE3B8BEC-B96F-1DA3-F738-1193E05F89B9}"/>
              </a:ext>
            </a:extLst>
          </p:cNvPr>
          <p:cNvSpPr/>
          <p:nvPr/>
        </p:nvSpPr>
        <p:spPr>
          <a:xfrm flipV="1">
            <a:off x="6957711" y="4805098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17" name="Freeform: Shape 5916">
            <a:extLst>
              <a:ext uri="{FF2B5EF4-FFF2-40B4-BE49-F238E27FC236}">
                <a16:creationId xmlns:a16="http://schemas.microsoft.com/office/drawing/2014/main" id="{BFAAB65D-B3CF-D4F1-BBE1-AE815894B716}"/>
              </a:ext>
            </a:extLst>
          </p:cNvPr>
          <p:cNvSpPr/>
          <p:nvPr/>
        </p:nvSpPr>
        <p:spPr>
          <a:xfrm flipV="1">
            <a:off x="7049574" y="4805098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16" name="Freeform: Shape 5915">
            <a:extLst>
              <a:ext uri="{FF2B5EF4-FFF2-40B4-BE49-F238E27FC236}">
                <a16:creationId xmlns:a16="http://schemas.microsoft.com/office/drawing/2014/main" id="{1C3AE998-D403-5171-A69D-119FD45884C4}"/>
              </a:ext>
            </a:extLst>
          </p:cNvPr>
          <p:cNvSpPr/>
          <p:nvPr/>
        </p:nvSpPr>
        <p:spPr>
          <a:xfrm flipV="1">
            <a:off x="9805459" y="4805098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6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15" name="Freeform: Shape 5914">
            <a:extLst>
              <a:ext uri="{FF2B5EF4-FFF2-40B4-BE49-F238E27FC236}">
                <a16:creationId xmlns:a16="http://schemas.microsoft.com/office/drawing/2014/main" id="{2FD94869-EA7A-C003-CCC5-816688BC69D2}"/>
              </a:ext>
            </a:extLst>
          </p:cNvPr>
          <p:cNvSpPr/>
          <p:nvPr/>
        </p:nvSpPr>
        <p:spPr>
          <a:xfrm flipV="1">
            <a:off x="9897319" y="4805098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14" name="Freeform: Shape 5913">
            <a:extLst>
              <a:ext uri="{FF2B5EF4-FFF2-40B4-BE49-F238E27FC236}">
                <a16:creationId xmlns:a16="http://schemas.microsoft.com/office/drawing/2014/main" id="{8A215278-1124-C04B-CC5F-5EE37A228C7D}"/>
              </a:ext>
            </a:extLst>
          </p:cNvPr>
          <p:cNvSpPr/>
          <p:nvPr/>
        </p:nvSpPr>
        <p:spPr>
          <a:xfrm flipV="1">
            <a:off x="9989181" y="4805098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13" name="Freeform: Shape 5912">
            <a:extLst>
              <a:ext uri="{FF2B5EF4-FFF2-40B4-BE49-F238E27FC236}">
                <a16:creationId xmlns:a16="http://schemas.microsoft.com/office/drawing/2014/main" id="{0816FDEA-0CA7-71A0-05A0-59E361985C87}"/>
              </a:ext>
            </a:extLst>
          </p:cNvPr>
          <p:cNvSpPr/>
          <p:nvPr/>
        </p:nvSpPr>
        <p:spPr>
          <a:xfrm flipV="1">
            <a:off x="10815946" y="4805098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6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12" name="Freeform: Shape 5911">
            <a:extLst>
              <a:ext uri="{FF2B5EF4-FFF2-40B4-BE49-F238E27FC236}">
                <a16:creationId xmlns:a16="http://schemas.microsoft.com/office/drawing/2014/main" id="{2113152D-DEDF-EA03-34E6-5F9A0597C1DD}"/>
              </a:ext>
            </a:extLst>
          </p:cNvPr>
          <p:cNvSpPr/>
          <p:nvPr/>
        </p:nvSpPr>
        <p:spPr>
          <a:xfrm flipV="1">
            <a:off x="11275263" y="4805098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11" name="Freeform: Shape 5910">
            <a:extLst>
              <a:ext uri="{FF2B5EF4-FFF2-40B4-BE49-F238E27FC236}">
                <a16:creationId xmlns:a16="http://schemas.microsoft.com/office/drawing/2014/main" id="{894B4175-0771-5ED7-8EDE-B2093E44DEEA}"/>
              </a:ext>
            </a:extLst>
          </p:cNvPr>
          <p:cNvSpPr/>
          <p:nvPr/>
        </p:nvSpPr>
        <p:spPr>
          <a:xfrm flipV="1">
            <a:off x="3191343" y="4899628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10" name="Freeform: Shape 5909">
            <a:extLst>
              <a:ext uri="{FF2B5EF4-FFF2-40B4-BE49-F238E27FC236}">
                <a16:creationId xmlns:a16="http://schemas.microsoft.com/office/drawing/2014/main" id="{119F2E93-D850-D1FD-A5F0-7CB57675F599}"/>
              </a:ext>
            </a:extLst>
          </p:cNvPr>
          <p:cNvSpPr/>
          <p:nvPr/>
        </p:nvSpPr>
        <p:spPr>
          <a:xfrm flipV="1">
            <a:off x="3283203" y="489962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09" name="Freeform: Shape 5908">
            <a:extLst>
              <a:ext uri="{FF2B5EF4-FFF2-40B4-BE49-F238E27FC236}">
                <a16:creationId xmlns:a16="http://schemas.microsoft.com/office/drawing/2014/main" id="{69D1A442-899D-64AD-F985-354F2EE087A2}"/>
              </a:ext>
            </a:extLst>
          </p:cNvPr>
          <p:cNvSpPr/>
          <p:nvPr/>
        </p:nvSpPr>
        <p:spPr>
          <a:xfrm flipV="1">
            <a:off x="3375066" y="489962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08" name="Freeform: Shape 5907">
            <a:extLst>
              <a:ext uri="{FF2B5EF4-FFF2-40B4-BE49-F238E27FC236}">
                <a16:creationId xmlns:a16="http://schemas.microsoft.com/office/drawing/2014/main" id="{B903F064-64F4-9341-1B12-B4CDFD640C7D}"/>
              </a:ext>
            </a:extLst>
          </p:cNvPr>
          <p:cNvSpPr/>
          <p:nvPr/>
        </p:nvSpPr>
        <p:spPr>
          <a:xfrm flipV="1">
            <a:off x="3466929" y="489962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07" name="Freeform: Shape 5906">
            <a:extLst>
              <a:ext uri="{FF2B5EF4-FFF2-40B4-BE49-F238E27FC236}">
                <a16:creationId xmlns:a16="http://schemas.microsoft.com/office/drawing/2014/main" id="{0EFE384C-A93C-FD17-66F5-80919B7DE215}"/>
              </a:ext>
            </a:extLst>
          </p:cNvPr>
          <p:cNvSpPr/>
          <p:nvPr/>
        </p:nvSpPr>
        <p:spPr>
          <a:xfrm flipV="1">
            <a:off x="3558793" y="4899628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06" name="Freeform: Shape 5905">
            <a:extLst>
              <a:ext uri="{FF2B5EF4-FFF2-40B4-BE49-F238E27FC236}">
                <a16:creationId xmlns:a16="http://schemas.microsoft.com/office/drawing/2014/main" id="{118AE999-AB41-5179-02A2-4E60A85C564A}"/>
              </a:ext>
            </a:extLst>
          </p:cNvPr>
          <p:cNvSpPr/>
          <p:nvPr/>
        </p:nvSpPr>
        <p:spPr>
          <a:xfrm flipV="1">
            <a:off x="3650654" y="4899628"/>
            <a:ext cx="75357" cy="77573"/>
          </a:xfrm>
          <a:custGeom>
            <a:avLst/>
            <a:gdLst>
              <a:gd name="connsiteX0" fmla="*/ 37678 w 75357"/>
              <a:gd name="connsiteY0" fmla="*/ 77573 h 77573"/>
              <a:gd name="connsiteX1" fmla="*/ 75357 w 75357"/>
              <a:gd name="connsiteY1" fmla="*/ 38787 h 77573"/>
              <a:gd name="connsiteX2" fmla="*/ 37678 w 75357"/>
              <a:gd name="connsiteY2" fmla="*/ 0 h 77573"/>
              <a:gd name="connsiteX3" fmla="*/ 0 w 75357"/>
              <a:gd name="connsiteY3" fmla="*/ 38787 h 77573"/>
              <a:gd name="connsiteX4" fmla="*/ 37678 w 75357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3">
                <a:moveTo>
                  <a:pt x="37678" y="77573"/>
                </a:moveTo>
                <a:cubicBezTo>
                  <a:pt x="58485" y="77573"/>
                  <a:pt x="75357" y="60205"/>
                  <a:pt x="75357" y="38787"/>
                </a:cubicBezTo>
                <a:cubicBezTo>
                  <a:pt x="75357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05" name="Freeform: Shape 5904">
            <a:extLst>
              <a:ext uri="{FF2B5EF4-FFF2-40B4-BE49-F238E27FC236}">
                <a16:creationId xmlns:a16="http://schemas.microsoft.com/office/drawing/2014/main" id="{A6D9DA53-7B04-873C-0744-61CA0AFC8F3C}"/>
              </a:ext>
            </a:extLst>
          </p:cNvPr>
          <p:cNvSpPr/>
          <p:nvPr/>
        </p:nvSpPr>
        <p:spPr>
          <a:xfrm flipV="1">
            <a:off x="3742517" y="489962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04" name="Freeform: Shape 5903">
            <a:extLst>
              <a:ext uri="{FF2B5EF4-FFF2-40B4-BE49-F238E27FC236}">
                <a16:creationId xmlns:a16="http://schemas.microsoft.com/office/drawing/2014/main" id="{65392C8B-D4AD-C9E9-8B7C-2672D15B3FEC}"/>
              </a:ext>
            </a:extLst>
          </p:cNvPr>
          <p:cNvSpPr/>
          <p:nvPr/>
        </p:nvSpPr>
        <p:spPr>
          <a:xfrm flipV="1">
            <a:off x="3834379" y="489962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03" name="Freeform: Shape 5902">
            <a:extLst>
              <a:ext uri="{FF2B5EF4-FFF2-40B4-BE49-F238E27FC236}">
                <a16:creationId xmlns:a16="http://schemas.microsoft.com/office/drawing/2014/main" id="{53FFD89D-1FC4-D7E8-E8AA-584846DD3E23}"/>
              </a:ext>
            </a:extLst>
          </p:cNvPr>
          <p:cNvSpPr/>
          <p:nvPr/>
        </p:nvSpPr>
        <p:spPr>
          <a:xfrm flipV="1">
            <a:off x="3926244" y="4899628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02" name="Freeform: Shape 5901">
            <a:extLst>
              <a:ext uri="{FF2B5EF4-FFF2-40B4-BE49-F238E27FC236}">
                <a16:creationId xmlns:a16="http://schemas.microsoft.com/office/drawing/2014/main" id="{431FF9A6-61E3-C29B-FB89-2598160EAFA5}"/>
              </a:ext>
            </a:extLst>
          </p:cNvPr>
          <p:cNvSpPr/>
          <p:nvPr/>
        </p:nvSpPr>
        <p:spPr>
          <a:xfrm flipV="1">
            <a:off x="4018105" y="489962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01" name="Freeform: Shape 5900">
            <a:extLst>
              <a:ext uri="{FF2B5EF4-FFF2-40B4-BE49-F238E27FC236}">
                <a16:creationId xmlns:a16="http://schemas.microsoft.com/office/drawing/2014/main" id="{4CCA9B5B-B937-74F7-767F-9DD32DB161DE}"/>
              </a:ext>
            </a:extLst>
          </p:cNvPr>
          <p:cNvSpPr/>
          <p:nvPr/>
        </p:nvSpPr>
        <p:spPr>
          <a:xfrm flipV="1">
            <a:off x="4109967" y="489962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00" name="Freeform: Shape 5899">
            <a:extLst>
              <a:ext uri="{FF2B5EF4-FFF2-40B4-BE49-F238E27FC236}">
                <a16:creationId xmlns:a16="http://schemas.microsoft.com/office/drawing/2014/main" id="{0709C0EE-164F-11D2-8C96-364EC5C3270B}"/>
              </a:ext>
            </a:extLst>
          </p:cNvPr>
          <p:cNvSpPr/>
          <p:nvPr/>
        </p:nvSpPr>
        <p:spPr>
          <a:xfrm flipV="1">
            <a:off x="4201831" y="489962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4" y="77573"/>
                  <a:pt x="75356" y="60205"/>
                  <a:pt x="75356" y="38787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99" name="Freeform: Shape 5898">
            <a:extLst>
              <a:ext uri="{FF2B5EF4-FFF2-40B4-BE49-F238E27FC236}">
                <a16:creationId xmlns:a16="http://schemas.microsoft.com/office/drawing/2014/main" id="{3FB5E9B3-5096-8CD6-E645-CEB3BEF81FDD}"/>
              </a:ext>
            </a:extLst>
          </p:cNvPr>
          <p:cNvSpPr/>
          <p:nvPr/>
        </p:nvSpPr>
        <p:spPr>
          <a:xfrm flipV="1">
            <a:off x="4293696" y="4899628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98" name="Freeform: Shape 5897">
            <a:extLst>
              <a:ext uri="{FF2B5EF4-FFF2-40B4-BE49-F238E27FC236}">
                <a16:creationId xmlns:a16="http://schemas.microsoft.com/office/drawing/2014/main" id="{5871D7CA-6A44-DF3E-2D3D-DDC8E029126B}"/>
              </a:ext>
            </a:extLst>
          </p:cNvPr>
          <p:cNvSpPr/>
          <p:nvPr/>
        </p:nvSpPr>
        <p:spPr>
          <a:xfrm flipV="1">
            <a:off x="4385556" y="489962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97" name="Freeform: Shape 5896">
            <a:extLst>
              <a:ext uri="{FF2B5EF4-FFF2-40B4-BE49-F238E27FC236}">
                <a16:creationId xmlns:a16="http://schemas.microsoft.com/office/drawing/2014/main" id="{94D763DD-759C-0DC9-4CA2-C5F5ADA7D97D}"/>
              </a:ext>
            </a:extLst>
          </p:cNvPr>
          <p:cNvSpPr/>
          <p:nvPr/>
        </p:nvSpPr>
        <p:spPr>
          <a:xfrm flipV="1">
            <a:off x="6314671" y="4899628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96" name="Freeform: Shape 5895">
            <a:extLst>
              <a:ext uri="{FF2B5EF4-FFF2-40B4-BE49-F238E27FC236}">
                <a16:creationId xmlns:a16="http://schemas.microsoft.com/office/drawing/2014/main" id="{2B828732-08C0-C92B-DB2B-B72BDD2AE160}"/>
              </a:ext>
            </a:extLst>
          </p:cNvPr>
          <p:cNvSpPr/>
          <p:nvPr/>
        </p:nvSpPr>
        <p:spPr>
          <a:xfrm flipV="1">
            <a:off x="6406534" y="4899628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95" name="Freeform: Shape 5894">
            <a:extLst>
              <a:ext uri="{FF2B5EF4-FFF2-40B4-BE49-F238E27FC236}">
                <a16:creationId xmlns:a16="http://schemas.microsoft.com/office/drawing/2014/main" id="{EE2604A8-6789-FE9F-EECE-796F2BA014E4}"/>
              </a:ext>
            </a:extLst>
          </p:cNvPr>
          <p:cNvSpPr/>
          <p:nvPr/>
        </p:nvSpPr>
        <p:spPr>
          <a:xfrm flipV="1">
            <a:off x="6498399" y="4899628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94" name="Freeform: Shape 5893">
            <a:extLst>
              <a:ext uri="{FF2B5EF4-FFF2-40B4-BE49-F238E27FC236}">
                <a16:creationId xmlns:a16="http://schemas.microsoft.com/office/drawing/2014/main" id="{5F825A23-BE7F-2F93-E4B5-060BEBBFD20E}"/>
              </a:ext>
            </a:extLst>
          </p:cNvPr>
          <p:cNvSpPr/>
          <p:nvPr/>
        </p:nvSpPr>
        <p:spPr>
          <a:xfrm flipV="1">
            <a:off x="6590260" y="4899628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93" name="Freeform: Shape 5892">
            <a:extLst>
              <a:ext uri="{FF2B5EF4-FFF2-40B4-BE49-F238E27FC236}">
                <a16:creationId xmlns:a16="http://schemas.microsoft.com/office/drawing/2014/main" id="{A86021FF-F74C-4D60-D253-B63EA04B4414}"/>
              </a:ext>
            </a:extLst>
          </p:cNvPr>
          <p:cNvSpPr/>
          <p:nvPr/>
        </p:nvSpPr>
        <p:spPr>
          <a:xfrm flipV="1">
            <a:off x="6682123" y="4899628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92" name="Freeform: Shape 5891">
            <a:extLst>
              <a:ext uri="{FF2B5EF4-FFF2-40B4-BE49-F238E27FC236}">
                <a16:creationId xmlns:a16="http://schemas.microsoft.com/office/drawing/2014/main" id="{D8DC52B2-5A5B-4DD3-3338-C25A1384C610}"/>
              </a:ext>
            </a:extLst>
          </p:cNvPr>
          <p:cNvSpPr/>
          <p:nvPr/>
        </p:nvSpPr>
        <p:spPr>
          <a:xfrm flipV="1">
            <a:off x="6773985" y="4899628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91" name="Freeform: Shape 5890">
            <a:extLst>
              <a:ext uri="{FF2B5EF4-FFF2-40B4-BE49-F238E27FC236}">
                <a16:creationId xmlns:a16="http://schemas.microsoft.com/office/drawing/2014/main" id="{DD7AD785-192E-F36B-D6D2-CCCBF6F2E1FA}"/>
              </a:ext>
            </a:extLst>
          </p:cNvPr>
          <p:cNvSpPr/>
          <p:nvPr/>
        </p:nvSpPr>
        <p:spPr>
          <a:xfrm flipV="1">
            <a:off x="6865850" y="4899628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7 h 77573"/>
              <a:gd name="connsiteX2" fmla="*/ 37685 w 75355"/>
              <a:gd name="connsiteY2" fmla="*/ 0 h 77573"/>
              <a:gd name="connsiteX3" fmla="*/ 0 w 75355"/>
              <a:gd name="connsiteY3" fmla="*/ 38787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90" name="Freeform: Shape 5889">
            <a:extLst>
              <a:ext uri="{FF2B5EF4-FFF2-40B4-BE49-F238E27FC236}">
                <a16:creationId xmlns:a16="http://schemas.microsoft.com/office/drawing/2014/main" id="{C5FF3B6C-82E0-59E2-6BCE-95251998635C}"/>
              </a:ext>
            </a:extLst>
          </p:cNvPr>
          <p:cNvSpPr/>
          <p:nvPr/>
        </p:nvSpPr>
        <p:spPr>
          <a:xfrm flipV="1">
            <a:off x="7049574" y="4899628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89" name="Freeform: Shape 5888">
            <a:extLst>
              <a:ext uri="{FF2B5EF4-FFF2-40B4-BE49-F238E27FC236}">
                <a16:creationId xmlns:a16="http://schemas.microsoft.com/office/drawing/2014/main" id="{B8CD66A8-85F0-BEA9-17F0-8297C470EDFA}"/>
              </a:ext>
            </a:extLst>
          </p:cNvPr>
          <p:cNvSpPr/>
          <p:nvPr/>
        </p:nvSpPr>
        <p:spPr>
          <a:xfrm flipV="1">
            <a:off x="10264770" y="4899628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88" name="Freeform: Shape 5887">
            <a:extLst>
              <a:ext uri="{FF2B5EF4-FFF2-40B4-BE49-F238E27FC236}">
                <a16:creationId xmlns:a16="http://schemas.microsoft.com/office/drawing/2014/main" id="{155701E0-02F2-0D40-0E38-584DA2E39395}"/>
              </a:ext>
            </a:extLst>
          </p:cNvPr>
          <p:cNvSpPr/>
          <p:nvPr/>
        </p:nvSpPr>
        <p:spPr>
          <a:xfrm flipV="1">
            <a:off x="10356633" y="4899628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87" name="Freeform: Shape 5886">
            <a:extLst>
              <a:ext uri="{FF2B5EF4-FFF2-40B4-BE49-F238E27FC236}">
                <a16:creationId xmlns:a16="http://schemas.microsoft.com/office/drawing/2014/main" id="{096A6F09-28E2-9997-F194-B7E7D8907D51}"/>
              </a:ext>
            </a:extLst>
          </p:cNvPr>
          <p:cNvSpPr/>
          <p:nvPr/>
        </p:nvSpPr>
        <p:spPr>
          <a:xfrm flipV="1">
            <a:off x="10632222" y="4899628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86" name="Freeform: Shape 5885">
            <a:extLst>
              <a:ext uri="{FF2B5EF4-FFF2-40B4-BE49-F238E27FC236}">
                <a16:creationId xmlns:a16="http://schemas.microsoft.com/office/drawing/2014/main" id="{107CFC44-A337-A465-2606-67E7809B403E}"/>
              </a:ext>
            </a:extLst>
          </p:cNvPr>
          <p:cNvSpPr/>
          <p:nvPr/>
        </p:nvSpPr>
        <p:spPr>
          <a:xfrm flipV="1">
            <a:off x="3283203" y="499415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85" name="Freeform: Shape 5884">
            <a:extLst>
              <a:ext uri="{FF2B5EF4-FFF2-40B4-BE49-F238E27FC236}">
                <a16:creationId xmlns:a16="http://schemas.microsoft.com/office/drawing/2014/main" id="{15EA545C-A18E-8626-D2BD-896CDA342F05}"/>
              </a:ext>
            </a:extLst>
          </p:cNvPr>
          <p:cNvSpPr/>
          <p:nvPr/>
        </p:nvSpPr>
        <p:spPr>
          <a:xfrm flipV="1">
            <a:off x="3375066" y="499415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84" name="Freeform: Shape 5883">
            <a:extLst>
              <a:ext uri="{FF2B5EF4-FFF2-40B4-BE49-F238E27FC236}">
                <a16:creationId xmlns:a16="http://schemas.microsoft.com/office/drawing/2014/main" id="{DC9AF07F-F0FD-A180-A72F-8DDB00A6DDCC}"/>
              </a:ext>
            </a:extLst>
          </p:cNvPr>
          <p:cNvSpPr/>
          <p:nvPr/>
        </p:nvSpPr>
        <p:spPr>
          <a:xfrm flipV="1">
            <a:off x="3466929" y="499415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83" name="Freeform: Shape 5882">
            <a:extLst>
              <a:ext uri="{FF2B5EF4-FFF2-40B4-BE49-F238E27FC236}">
                <a16:creationId xmlns:a16="http://schemas.microsoft.com/office/drawing/2014/main" id="{22BF8233-1AFA-D5B7-0E5A-895AE97F10A3}"/>
              </a:ext>
            </a:extLst>
          </p:cNvPr>
          <p:cNvSpPr/>
          <p:nvPr/>
        </p:nvSpPr>
        <p:spPr>
          <a:xfrm flipV="1">
            <a:off x="3558793" y="4994157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82" name="Freeform: Shape 5881">
            <a:extLst>
              <a:ext uri="{FF2B5EF4-FFF2-40B4-BE49-F238E27FC236}">
                <a16:creationId xmlns:a16="http://schemas.microsoft.com/office/drawing/2014/main" id="{85E1BF94-AEBA-A204-DE7F-6E2A7489CE2F}"/>
              </a:ext>
            </a:extLst>
          </p:cNvPr>
          <p:cNvSpPr/>
          <p:nvPr/>
        </p:nvSpPr>
        <p:spPr>
          <a:xfrm flipV="1">
            <a:off x="3650654" y="4994157"/>
            <a:ext cx="75357" cy="77574"/>
          </a:xfrm>
          <a:custGeom>
            <a:avLst/>
            <a:gdLst>
              <a:gd name="connsiteX0" fmla="*/ 37678 w 75357"/>
              <a:gd name="connsiteY0" fmla="*/ 77574 h 77574"/>
              <a:gd name="connsiteX1" fmla="*/ 75357 w 75357"/>
              <a:gd name="connsiteY1" fmla="*/ 38787 h 77574"/>
              <a:gd name="connsiteX2" fmla="*/ 37678 w 75357"/>
              <a:gd name="connsiteY2" fmla="*/ 0 h 77574"/>
              <a:gd name="connsiteX3" fmla="*/ 0 w 75357"/>
              <a:gd name="connsiteY3" fmla="*/ 38787 h 77574"/>
              <a:gd name="connsiteX4" fmla="*/ 37678 w 75357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4">
                <a:moveTo>
                  <a:pt x="37678" y="77574"/>
                </a:moveTo>
                <a:cubicBezTo>
                  <a:pt x="58485" y="77574"/>
                  <a:pt x="75357" y="60206"/>
                  <a:pt x="75357" y="38787"/>
                </a:cubicBezTo>
                <a:cubicBezTo>
                  <a:pt x="75357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81" name="Freeform: Shape 5880">
            <a:extLst>
              <a:ext uri="{FF2B5EF4-FFF2-40B4-BE49-F238E27FC236}">
                <a16:creationId xmlns:a16="http://schemas.microsoft.com/office/drawing/2014/main" id="{DE392284-9158-225B-BEC4-B6D224BF2AE3}"/>
              </a:ext>
            </a:extLst>
          </p:cNvPr>
          <p:cNvSpPr/>
          <p:nvPr/>
        </p:nvSpPr>
        <p:spPr>
          <a:xfrm flipV="1">
            <a:off x="3742517" y="499415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80" name="Freeform: Shape 5879">
            <a:extLst>
              <a:ext uri="{FF2B5EF4-FFF2-40B4-BE49-F238E27FC236}">
                <a16:creationId xmlns:a16="http://schemas.microsoft.com/office/drawing/2014/main" id="{E1670681-DA37-E00E-0286-ADBE04CAE278}"/>
              </a:ext>
            </a:extLst>
          </p:cNvPr>
          <p:cNvSpPr/>
          <p:nvPr/>
        </p:nvSpPr>
        <p:spPr>
          <a:xfrm flipV="1">
            <a:off x="3834379" y="499415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79" name="Freeform: Shape 5878">
            <a:extLst>
              <a:ext uri="{FF2B5EF4-FFF2-40B4-BE49-F238E27FC236}">
                <a16:creationId xmlns:a16="http://schemas.microsoft.com/office/drawing/2014/main" id="{7964BD0E-7DA5-3BE5-EAC8-E43392F0C205}"/>
              </a:ext>
            </a:extLst>
          </p:cNvPr>
          <p:cNvSpPr/>
          <p:nvPr/>
        </p:nvSpPr>
        <p:spPr>
          <a:xfrm flipV="1">
            <a:off x="3926244" y="4994157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78" name="Freeform: Shape 5877">
            <a:extLst>
              <a:ext uri="{FF2B5EF4-FFF2-40B4-BE49-F238E27FC236}">
                <a16:creationId xmlns:a16="http://schemas.microsoft.com/office/drawing/2014/main" id="{45DBE85C-E238-11C8-AB2B-ECCA75BFDD53}"/>
              </a:ext>
            </a:extLst>
          </p:cNvPr>
          <p:cNvSpPr/>
          <p:nvPr/>
        </p:nvSpPr>
        <p:spPr>
          <a:xfrm flipV="1">
            <a:off x="4018105" y="499415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77" name="Freeform: Shape 5876">
            <a:extLst>
              <a:ext uri="{FF2B5EF4-FFF2-40B4-BE49-F238E27FC236}">
                <a16:creationId xmlns:a16="http://schemas.microsoft.com/office/drawing/2014/main" id="{0B099AAD-3B35-7175-3FAE-58ED17126186}"/>
              </a:ext>
            </a:extLst>
          </p:cNvPr>
          <p:cNvSpPr/>
          <p:nvPr/>
        </p:nvSpPr>
        <p:spPr>
          <a:xfrm flipV="1">
            <a:off x="4109967" y="499415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76" name="Freeform: Shape 5875">
            <a:extLst>
              <a:ext uri="{FF2B5EF4-FFF2-40B4-BE49-F238E27FC236}">
                <a16:creationId xmlns:a16="http://schemas.microsoft.com/office/drawing/2014/main" id="{1E6EB3C0-A7D3-870F-0D80-4CB7FA386769}"/>
              </a:ext>
            </a:extLst>
          </p:cNvPr>
          <p:cNvSpPr/>
          <p:nvPr/>
        </p:nvSpPr>
        <p:spPr>
          <a:xfrm flipV="1">
            <a:off x="4201831" y="499415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4" y="77574"/>
                  <a:pt x="75356" y="60206"/>
                  <a:pt x="75356" y="38787"/>
                </a:cubicBezTo>
                <a:cubicBezTo>
                  <a:pt x="75356" y="17367"/>
                  <a:pt x="58484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75" name="Freeform: Shape 5874">
            <a:extLst>
              <a:ext uri="{FF2B5EF4-FFF2-40B4-BE49-F238E27FC236}">
                <a16:creationId xmlns:a16="http://schemas.microsoft.com/office/drawing/2014/main" id="{9C98693F-595E-13F6-0603-345A1A1BF9B1}"/>
              </a:ext>
            </a:extLst>
          </p:cNvPr>
          <p:cNvSpPr/>
          <p:nvPr/>
        </p:nvSpPr>
        <p:spPr>
          <a:xfrm flipV="1">
            <a:off x="4293696" y="4994157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74" name="Freeform: Shape 5873">
            <a:extLst>
              <a:ext uri="{FF2B5EF4-FFF2-40B4-BE49-F238E27FC236}">
                <a16:creationId xmlns:a16="http://schemas.microsoft.com/office/drawing/2014/main" id="{67C66402-7431-8F8C-98B1-6C9A866AD4F4}"/>
              </a:ext>
            </a:extLst>
          </p:cNvPr>
          <p:cNvSpPr/>
          <p:nvPr/>
        </p:nvSpPr>
        <p:spPr>
          <a:xfrm flipV="1">
            <a:off x="4385556" y="499415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73" name="Freeform: Shape 5872">
            <a:extLst>
              <a:ext uri="{FF2B5EF4-FFF2-40B4-BE49-F238E27FC236}">
                <a16:creationId xmlns:a16="http://schemas.microsoft.com/office/drawing/2014/main" id="{3FE856D7-7B24-26B4-0746-823BF5902192}"/>
              </a:ext>
            </a:extLst>
          </p:cNvPr>
          <p:cNvSpPr/>
          <p:nvPr/>
        </p:nvSpPr>
        <p:spPr>
          <a:xfrm flipV="1">
            <a:off x="6222809" y="4994157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72" name="Freeform: Shape 5871">
            <a:extLst>
              <a:ext uri="{FF2B5EF4-FFF2-40B4-BE49-F238E27FC236}">
                <a16:creationId xmlns:a16="http://schemas.microsoft.com/office/drawing/2014/main" id="{BC7DF32D-B021-6352-CE1A-809341279C70}"/>
              </a:ext>
            </a:extLst>
          </p:cNvPr>
          <p:cNvSpPr/>
          <p:nvPr/>
        </p:nvSpPr>
        <p:spPr>
          <a:xfrm flipV="1">
            <a:off x="6314671" y="4994157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71" name="Freeform: Shape 5870">
            <a:extLst>
              <a:ext uri="{FF2B5EF4-FFF2-40B4-BE49-F238E27FC236}">
                <a16:creationId xmlns:a16="http://schemas.microsoft.com/office/drawing/2014/main" id="{9C95DA05-8CAD-6A3B-9469-E058B89ACB43}"/>
              </a:ext>
            </a:extLst>
          </p:cNvPr>
          <p:cNvSpPr/>
          <p:nvPr/>
        </p:nvSpPr>
        <p:spPr>
          <a:xfrm flipV="1">
            <a:off x="6406534" y="4994157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70" name="Freeform: Shape 5869">
            <a:extLst>
              <a:ext uri="{FF2B5EF4-FFF2-40B4-BE49-F238E27FC236}">
                <a16:creationId xmlns:a16="http://schemas.microsoft.com/office/drawing/2014/main" id="{3410F8FE-F3F6-2553-E2AD-1457A5CAA003}"/>
              </a:ext>
            </a:extLst>
          </p:cNvPr>
          <p:cNvSpPr/>
          <p:nvPr/>
        </p:nvSpPr>
        <p:spPr>
          <a:xfrm flipV="1">
            <a:off x="6498399" y="4994157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69" name="Freeform: Shape 5868">
            <a:extLst>
              <a:ext uri="{FF2B5EF4-FFF2-40B4-BE49-F238E27FC236}">
                <a16:creationId xmlns:a16="http://schemas.microsoft.com/office/drawing/2014/main" id="{91944F1F-D438-6768-12A4-A6E45B7B750E}"/>
              </a:ext>
            </a:extLst>
          </p:cNvPr>
          <p:cNvSpPr/>
          <p:nvPr/>
        </p:nvSpPr>
        <p:spPr>
          <a:xfrm flipV="1">
            <a:off x="6590260" y="4994157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68" name="Freeform: Shape 5867">
            <a:extLst>
              <a:ext uri="{FF2B5EF4-FFF2-40B4-BE49-F238E27FC236}">
                <a16:creationId xmlns:a16="http://schemas.microsoft.com/office/drawing/2014/main" id="{1F058EAD-D830-B6DA-69D7-81DE836E64B8}"/>
              </a:ext>
            </a:extLst>
          </p:cNvPr>
          <p:cNvSpPr/>
          <p:nvPr/>
        </p:nvSpPr>
        <p:spPr>
          <a:xfrm flipV="1">
            <a:off x="6682123" y="4994157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67" name="Freeform: Shape 5866">
            <a:extLst>
              <a:ext uri="{FF2B5EF4-FFF2-40B4-BE49-F238E27FC236}">
                <a16:creationId xmlns:a16="http://schemas.microsoft.com/office/drawing/2014/main" id="{9441A647-6C56-0A6D-EC69-065EB756A457}"/>
              </a:ext>
            </a:extLst>
          </p:cNvPr>
          <p:cNvSpPr/>
          <p:nvPr/>
        </p:nvSpPr>
        <p:spPr>
          <a:xfrm flipV="1">
            <a:off x="6773985" y="4994157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66" name="Freeform: Shape 5865">
            <a:extLst>
              <a:ext uri="{FF2B5EF4-FFF2-40B4-BE49-F238E27FC236}">
                <a16:creationId xmlns:a16="http://schemas.microsoft.com/office/drawing/2014/main" id="{C3B76359-1D84-1F66-BF6C-F6B3782281DA}"/>
              </a:ext>
            </a:extLst>
          </p:cNvPr>
          <p:cNvSpPr/>
          <p:nvPr/>
        </p:nvSpPr>
        <p:spPr>
          <a:xfrm flipV="1">
            <a:off x="6865850" y="4994157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6"/>
                  <a:pt x="75355" y="38787"/>
                </a:cubicBezTo>
                <a:cubicBezTo>
                  <a:pt x="75355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65" name="Freeform: Shape 5864">
            <a:extLst>
              <a:ext uri="{FF2B5EF4-FFF2-40B4-BE49-F238E27FC236}">
                <a16:creationId xmlns:a16="http://schemas.microsoft.com/office/drawing/2014/main" id="{164515FA-CD42-8A40-080A-02ABC2562E7C}"/>
              </a:ext>
            </a:extLst>
          </p:cNvPr>
          <p:cNvSpPr/>
          <p:nvPr/>
        </p:nvSpPr>
        <p:spPr>
          <a:xfrm flipV="1">
            <a:off x="6957711" y="4994157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64" name="Freeform: Shape 5863">
            <a:extLst>
              <a:ext uri="{FF2B5EF4-FFF2-40B4-BE49-F238E27FC236}">
                <a16:creationId xmlns:a16="http://schemas.microsoft.com/office/drawing/2014/main" id="{F2EBA081-46AC-4E43-C426-7ACD13DB7570}"/>
              </a:ext>
            </a:extLst>
          </p:cNvPr>
          <p:cNvSpPr/>
          <p:nvPr/>
        </p:nvSpPr>
        <p:spPr>
          <a:xfrm flipV="1">
            <a:off x="7049574" y="4994157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63" name="Freeform: Shape 5862">
            <a:extLst>
              <a:ext uri="{FF2B5EF4-FFF2-40B4-BE49-F238E27FC236}">
                <a16:creationId xmlns:a16="http://schemas.microsoft.com/office/drawing/2014/main" id="{AA6A2475-1D0E-1D5B-123A-D1C50789BDE4}"/>
              </a:ext>
            </a:extLst>
          </p:cNvPr>
          <p:cNvSpPr/>
          <p:nvPr/>
        </p:nvSpPr>
        <p:spPr>
          <a:xfrm flipV="1">
            <a:off x="7417024" y="4994157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62" name="Freeform: Shape 5861">
            <a:extLst>
              <a:ext uri="{FF2B5EF4-FFF2-40B4-BE49-F238E27FC236}">
                <a16:creationId xmlns:a16="http://schemas.microsoft.com/office/drawing/2014/main" id="{8B08F7B2-516E-2381-426C-758AAA339D1E}"/>
              </a:ext>
            </a:extLst>
          </p:cNvPr>
          <p:cNvSpPr/>
          <p:nvPr/>
        </p:nvSpPr>
        <p:spPr>
          <a:xfrm flipV="1">
            <a:off x="10081044" y="4994157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61" name="Freeform: Shape 5860">
            <a:extLst>
              <a:ext uri="{FF2B5EF4-FFF2-40B4-BE49-F238E27FC236}">
                <a16:creationId xmlns:a16="http://schemas.microsoft.com/office/drawing/2014/main" id="{38375640-BF1C-705B-D9AD-D900DF4EB084}"/>
              </a:ext>
            </a:extLst>
          </p:cNvPr>
          <p:cNvSpPr/>
          <p:nvPr/>
        </p:nvSpPr>
        <p:spPr>
          <a:xfrm flipV="1">
            <a:off x="10264770" y="4994157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60" name="Freeform: Shape 5859">
            <a:extLst>
              <a:ext uri="{FF2B5EF4-FFF2-40B4-BE49-F238E27FC236}">
                <a16:creationId xmlns:a16="http://schemas.microsoft.com/office/drawing/2014/main" id="{C1F7C909-46BC-7AB1-EA25-53B040C56555}"/>
              </a:ext>
            </a:extLst>
          </p:cNvPr>
          <p:cNvSpPr/>
          <p:nvPr/>
        </p:nvSpPr>
        <p:spPr>
          <a:xfrm flipV="1">
            <a:off x="10356633" y="4994157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59" name="Freeform: Shape 5858">
            <a:extLst>
              <a:ext uri="{FF2B5EF4-FFF2-40B4-BE49-F238E27FC236}">
                <a16:creationId xmlns:a16="http://schemas.microsoft.com/office/drawing/2014/main" id="{CB64842F-37F6-D06C-2F94-A841C3FB9B03}"/>
              </a:ext>
            </a:extLst>
          </p:cNvPr>
          <p:cNvSpPr/>
          <p:nvPr/>
        </p:nvSpPr>
        <p:spPr>
          <a:xfrm flipV="1">
            <a:off x="10632222" y="4994157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58" name="Freeform: Shape 5857">
            <a:extLst>
              <a:ext uri="{FF2B5EF4-FFF2-40B4-BE49-F238E27FC236}">
                <a16:creationId xmlns:a16="http://schemas.microsoft.com/office/drawing/2014/main" id="{7C967CFF-4130-B4BB-703B-219254E97A70}"/>
              </a:ext>
            </a:extLst>
          </p:cNvPr>
          <p:cNvSpPr/>
          <p:nvPr/>
        </p:nvSpPr>
        <p:spPr>
          <a:xfrm flipV="1">
            <a:off x="3375066" y="5088689"/>
            <a:ext cx="75356" cy="77575"/>
          </a:xfrm>
          <a:custGeom>
            <a:avLst/>
            <a:gdLst>
              <a:gd name="connsiteX0" fmla="*/ 37678 w 75356"/>
              <a:gd name="connsiteY0" fmla="*/ 77575 h 77575"/>
              <a:gd name="connsiteX1" fmla="*/ 75356 w 75356"/>
              <a:gd name="connsiteY1" fmla="*/ 38787 h 77575"/>
              <a:gd name="connsiteX2" fmla="*/ 37678 w 75356"/>
              <a:gd name="connsiteY2" fmla="*/ 0 h 77575"/>
              <a:gd name="connsiteX3" fmla="*/ 0 w 75356"/>
              <a:gd name="connsiteY3" fmla="*/ 38787 h 77575"/>
              <a:gd name="connsiteX4" fmla="*/ 37678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78" y="77575"/>
                </a:moveTo>
                <a:cubicBezTo>
                  <a:pt x="58485" y="77575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5"/>
                  <a:pt x="37678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57" name="Freeform: Shape 5856">
            <a:extLst>
              <a:ext uri="{FF2B5EF4-FFF2-40B4-BE49-F238E27FC236}">
                <a16:creationId xmlns:a16="http://schemas.microsoft.com/office/drawing/2014/main" id="{BEFAE31A-5374-E81F-831A-9BBCA8F30F7B}"/>
              </a:ext>
            </a:extLst>
          </p:cNvPr>
          <p:cNvSpPr/>
          <p:nvPr/>
        </p:nvSpPr>
        <p:spPr>
          <a:xfrm flipV="1">
            <a:off x="3466929" y="5088689"/>
            <a:ext cx="75356" cy="77575"/>
          </a:xfrm>
          <a:custGeom>
            <a:avLst/>
            <a:gdLst>
              <a:gd name="connsiteX0" fmla="*/ 37678 w 75356"/>
              <a:gd name="connsiteY0" fmla="*/ 77575 h 77575"/>
              <a:gd name="connsiteX1" fmla="*/ 75356 w 75356"/>
              <a:gd name="connsiteY1" fmla="*/ 38787 h 77575"/>
              <a:gd name="connsiteX2" fmla="*/ 37678 w 75356"/>
              <a:gd name="connsiteY2" fmla="*/ 0 h 77575"/>
              <a:gd name="connsiteX3" fmla="*/ 0 w 75356"/>
              <a:gd name="connsiteY3" fmla="*/ 38787 h 77575"/>
              <a:gd name="connsiteX4" fmla="*/ 37678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78" y="77575"/>
                </a:moveTo>
                <a:cubicBezTo>
                  <a:pt x="58485" y="77575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5"/>
                  <a:pt x="37678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56" name="Freeform: Shape 5855">
            <a:extLst>
              <a:ext uri="{FF2B5EF4-FFF2-40B4-BE49-F238E27FC236}">
                <a16:creationId xmlns:a16="http://schemas.microsoft.com/office/drawing/2014/main" id="{2C02DC2D-CF2C-632B-5ACA-F228290D79B7}"/>
              </a:ext>
            </a:extLst>
          </p:cNvPr>
          <p:cNvSpPr/>
          <p:nvPr/>
        </p:nvSpPr>
        <p:spPr>
          <a:xfrm flipV="1">
            <a:off x="3558793" y="5088689"/>
            <a:ext cx="75355" cy="77575"/>
          </a:xfrm>
          <a:custGeom>
            <a:avLst/>
            <a:gdLst>
              <a:gd name="connsiteX0" fmla="*/ 37678 w 75355"/>
              <a:gd name="connsiteY0" fmla="*/ 77575 h 77575"/>
              <a:gd name="connsiteX1" fmla="*/ 75355 w 75355"/>
              <a:gd name="connsiteY1" fmla="*/ 38787 h 77575"/>
              <a:gd name="connsiteX2" fmla="*/ 37678 w 75355"/>
              <a:gd name="connsiteY2" fmla="*/ 0 h 77575"/>
              <a:gd name="connsiteX3" fmla="*/ 0 w 75355"/>
              <a:gd name="connsiteY3" fmla="*/ 38787 h 77575"/>
              <a:gd name="connsiteX4" fmla="*/ 37678 w 75355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5">
                <a:moveTo>
                  <a:pt x="37678" y="77575"/>
                </a:moveTo>
                <a:cubicBezTo>
                  <a:pt x="58484" y="77575"/>
                  <a:pt x="75355" y="60207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5"/>
                  <a:pt x="37678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55" name="Freeform: Shape 5854">
            <a:extLst>
              <a:ext uri="{FF2B5EF4-FFF2-40B4-BE49-F238E27FC236}">
                <a16:creationId xmlns:a16="http://schemas.microsoft.com/office/drawing/2014/main" id="{7A17E273-890D-52DD-165B-27CFC4A13B9D}"/>
              </a:ext>
            </a:extLst>
          </p:cNvPr>
          <p:cNvSpPr/>
          <p:nvPr/>
        </p:nvSpPr>
        <p:spPr>
          <a:xfrm flipV="1">
            <a:off x="3650654" y="5088689"/>
            <a:ext cx="75357" cy="77575"/>
          </a:xfrm>
          <a:custGeom>
            <a:avLst/>
            <a:gdLst>
              <a:gd name="connsiteX0" fmla="*/ 37678 w 75357"/>
              <a:gd name="connsiteY0" fmla="*/ 77575 h 77575"/>
              <a:gd name="connsiteX1" fmla="*/ 75357 w 75357"/>
              <a:gd name="connsiteY1" fmla="*/ 38787 h 77575"/>
              <a:gd name="connsiteX2" fmla="*/ 37678 w 75357"/>
              <a:gd name="connsiteY2" fmla="*/ 0 h 77575"/>
              <a:gd name="connsiteX3" fmla="*/ 0 w 75357"/>
              <a:gd name="connsiteY3" fmla="*/ 38787 h 77575"/>
              <a:gd name="connsiteX4" fmla="*/ 37678 w 75357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5">
                <a:moveTo>
                  <a:pt x="37678" y="77575"/>
                </a:moveTo>
                <a:cubicBezTo>
                  <a:pt x="58485" y="77575"/>
                  <a:pt x="75357" y="60207"/>
                  <a:pt x="75357" y="38787"/>
                </a:cubicBezTo>
                <a:cubicBezTo>
                  <a:pt x="75357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5"/>
                  <a:pt x="37678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54" name="Freeform: Shape 5853">
            <a:extLst>
              <a:ext uri="{FF2B5EF4-FFF2-40B4-BE49-F238E27FC236}">
                <a16:creationId xmlns:a16="http://schemas.microsoft.com/office/drawing/2014/main" id="{F70230C6-372F-D573-6177-9674A6907637}"/>
              </a:ext>
            </a:extLst>
          </p:cNvPr>
          <p:cNvSpPr/>
          <p:nvPr/>
        </p:nvSpPr>
        <p:spPr>
          <a:xfrm flipV="1">
            <a:off x="3742517" y="5088689"/>
            <a:ext cx="75356" cy="77575"/>
          </a:xfrm>
          <a:custGeom>
            <a:avLst/>
            <a:gdLst>
              <a:gd name="connsiteX0" fmla="*/ 37678 w 75356"/>
              <a:gd name="connsiteY0" fmla="*/ 77575 h 77575"/>
              <a:gd name="connsiteX1" fmla="*/ 75356 w 75356"/>
              <a:gd name="connsiteY1" fmla="*/ 38787 h 77575"/>
              <a:gd name="connsiteX2" fmla="*/ 37678 w 75356"/>
              <a:gd name="connsiteY2" fmla="*/ 0 h 77575"/>
              <a:gd name="connsiteX3" fmla="*/ 0 w 75356"/>
              <a:gd name="connsiteY3" fmla="*/ 38787 h 77575"/>
              <a:gd name="connsiteX4" fmla="*/ 37678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78" y="77575"/>
                </a:moveTo>
                <a:cubicBezTo>
                  <a:pt x="58485" y="77575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5"/>
                  <a:pt x="37678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53" name="Freeform: Shape 5852">
            <a:extLst>
              <a:ext uri="{FF2B5EF4-FFF2-40B4-BE49-F238E27FC236}">
                <a16:creationId xmlns:a16="http://schemas.microsoft.com/office/drawing/2014/main" id="{4227B794-BE49-6FC2-FF17-9E36AD8C5B17}"/>
              </a:ext>
            </a:extLst>
          </p:cNvPr>
          <p:cNvSpPr/>
          <p:nvPr/>
        </p:nvSpPr>
        <p:spPr>
          <a:xfrm flipV="1">
            <a:off x="3834379" y="5088689"/>
            <a:ext cx="75356" cy="77575"/>
          </a:xfrm>
          <a:custGeom>
            <a:avLst/>
            <a:gdLst>
              <a:gd name="connsiteX0" fmla="*/ 37678 w 75356"/>
              <a:gd name="connsiteY0" fmla="*/ 77575 h 77575"/>
              <a:gd name="connsiteX1" fmla="*/ 75356 w 75356"/>
              <a:gd name="connsiteY1" fmla="*/ 38787 h 77575"/>
              <a:gd name="connsiteX2" fmla="*/ 37678 w 75356"/>
              <a:gd name="connsiteY2" fmla="*/ 0 h 77575"/>
              <a:gd name="connsiteX3" fmla="*/ 0 w 75356"/>
              <a:gd name="connsiteY3" fmla="*/ 38787 h 77575"/>
              <a:gd name="connsiteX4" fmla="*/ 37678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78" y="77575"/>
                </a:moveTo>
                <a:cubicBezTo>
                  <a:pt x="58485" y="77575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5"/>
                  <a:pt x="37678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52" name="Freeform: Shape 5851">
            <a:extLst>
              <a:ext uri="{FF2B5EF4-FFF2-40B4-BE49-F238E27FC236}">
                <a16:creationId xmlns:a16="http://schemas.microsoft.com/office/drawing/2014/main" id="{C5A4BCC4-5868-C38C-D7D7-98A07DD3DA8E}"/>
              </a:ext>
            </a:extLst>
          </p:cNvPr>
          <p:cNvSpPr/>
          <p:nvPr/>
        </p:nvSpPr>
        <p:spPr>
          <a:xfrm flipV="1">
            <a:off x="3926244" y="5088689"/>
            <a:ext cx="75355" cy="77575"/>
          </a:xfrm>
          <a:custGeom>
            <a:avLst/>
            <a:gdLst>
              <a:gd name="connsiteX0" fmla="*/ 37678 w 75355"/>
              <a:gd name="connsiteY0" fmla="*/ 77575 h 77575"/>
              <a:gd name="connsiteX1" fmla="*/ 75355 w 75355"/>
              <a:gd name="connsiteY1" fmla="*/ 38787 h 77575"/>
              <a:gd name="connsiteX2" fmla="*/ 37678 w 75355"/>
              <a:gd name="connsiteY2" fmla="*/ 0 h 77575"/>
              <a:gd name="connsiteX3" fmla="*/ 0 w 75355"/>
              <a:gd name="connsiteY3" fmla="*/ 38787 h 77575"/>
              <a:gd name="connsiteX4" fmla="*/ 37678 w 75355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5">
                <a:moveTo>
                  <a:pt x="37678" y="77575"/>
                </a:moveTo>
                <a:cubicBezTo>
                  <a:pt x="58484" y="77575"/>
                  <a:pt x="75355" y="60207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5"/>
                  <a:pt x="37678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51" name="Freeform: Shape 5850">
            <a:extLst>
              <a:ext uri="{FF2B5EF4-FFF2-40B4-BE49-F238E27FC236}">
                <a16:creationId xmlns:a16="http://schemas.microsoft.com/office/drawing/2014/main" id="{F80B4B4C-B701-56DB-73CC-5DE6714B92B1}"/>
              </a:ext>
            </a:extLst>
          </p:cNvPr>
          <p:cNvSpPr/>
          <p:nvPr/>
        </p:nvSpPr>
        <p:spPr>
          <a:xfrm flipV="1">
            <a:off x="4018105" y="5088689"/>
            <a:ext cx="75356" cy="77575"/>
          </a:xfrm>
          <a:custGeom>
            <a:avLst/>
            <a:gdLst>
              <a:gd name="connsiteX0" fmla="*/ 37678 w 75356"/>
              <a:gd name="connsiteY0" fmla="*/ 77575 h 77575"/>
              <a:gd name="connsiteX1" fmla="*/ 75356 w 75356"/>
              <a:gd name="connsiteY1" fmla="*/ 38787 h 77575"/>
              <a:gd name="connsiteX2" fmla="*/ 37678 w 75356"/>
              <a:gd name="connsiteY2" fmla="*/ 0 h 77575"/>
              <a:gd name="connsiteX3" fmla="*/ 0 w 75356"/>
              <a:gd name="connsiteY3" fmla="*/ 38787 h 77575"/>
              <a:gd name="connsiteX4" fmla="*/ 37678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78" y="77575"/>
                </a:moveTo>
                <a:cubicBezTo>
                  <a:pt x="58485" y="77575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5"/>
                  <a:pt x="37678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50" name="Freeform: Shape 5849">
            <a:extLst>
              <a:ext uri="{FF2B5EF4-FFF2-40B4-BE49-F238E27FC236}">
                <a16:creationId xmlns:a16="http://schemas.microsoft.com/office/drawing/2014/main" id="{BCBD29E6-0D27-C3F6-93A7-6638B5B364A5}"/>
              </a:ext>
            </a:extLst>
          </p:cNvPr>
          <p:cNvSpPr/>
          <p:nvPr/>
        </p:nvSpPr>
        <p:spPr>
          <a:xfrm flipV="1">
            <a:off x="4109967" y="5088689"/>
            <a:ext cx="75356" cy="77575"/>
          </a:xfrm>
          <a:custGeom>
            <a:avLst/>
            <a:gdLst>
              <a:gd name="connsiteX0" fmla="*/ 37678 w 75356"/>
              <a:gd name="connsiteY0" fmla="*/ 77575 h 77575"/>
              <a:gd name="connsiteX1" fmla="*/ 75356 w 75356"/>
              <a:gd name="connsiteY1" fmla="*/ 38787 h 77575"/>
              <a:gd name="connsiteX2" fmla="*/ 37678 w 75356"/>
              <a:gd name="connsiteY2" fmla="*/ 0 h 77575"/>
              <a:gd name="connsiteX3" fmla="*/ 0 w 75356"/>
              <a:gd name="connsiteY3" fmla="*/ 38787 h 77575"/>
              <a:gd name="connsiteX4" fmla="*/ 37678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78" y="77575"/>
                </a:moveTo>
                <a:cubicBezTo>
                  <a:pt x="58485" y="77575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5"/>
                  <a:pt x="37678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49" name="Freeform: Shape 5848">
            <a:extLst>
              <a:ext uri="{FF2B5EF4-FFF2-40B4-BE49-F238E27FC236}">
                <a16:creationId xmlns:a16="http://schemas.microsoft.com/office/drawing/2014/main" id="{8B2D3104-5569-84EC-1F29-5813B839E0F4}"/>
              </a:ext>
            </a:extLst>
          </p:cNvPr>
          <p:cNvSpPr/>
          <p:nvPr/>
        </p:nvSpPr>
        <p:spPr>
          <a:xfrm flipV="1">
            <a:off x="4201831" y="5088689"/>
            <a:ext cx="75356" cy="77575"/>
          </a:xfrm>
          <a:custGeom>
            <a:avLst/>
            <a:gdLst>
              <a:gd name="connsiteX0" fmla="*/ 37678 w 75356"/>
              <a:gd name="connsiteY0" fmla="*/ 77575 h 77575"/>
              <a:gd name="connsiteX1" fmla="*/ 75356 w 75356"/>
              <a:gd name="connsiteY1" fmla="*/ 38787 h 77575"/>
              <a:gd name="connsiteX2" fmla="*/ 37678 w 75356"/>
              <a:gd name="connsiteY2" fmla="*/ 0 h 77575"/>
              <a:gd name="connsiteX3" fmla="*/ 0 w 75356"/>
              <a:gd name="connsiteY3" fmla="*/ 38787 h 77575"/>
              <a:gd name="connsiteX4" fmla="*/ 37678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78" y="77575"/>
                </a:moveTo>
                <a:cubicBezTo>
                  <a:pt x="58484" y="77575"/>
                  <a:pt x="75356" y="60207"/>
                  <a:pt x="75356" y="38787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5"/>
                  <a:pt x="37678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48" name="Freeform: Shape 5847">
            <a:extLst>
              <a:ext uri="{FF2B5EF4-FFF2-40B4-BE49-F238E27FC236}">
                <a16:creationId xmlns:a16="http://schemas.microsoft.com/office/drawing/2014/main" id="{3DAC3377-7241-15AD-9B4A-CC273549746B}"/>
              </a:ext>
            </a:extLst>
          </p:cNvPr>
          <p:cNvSpPr/>
          <p:nvPr/>
        </p:nvSpPr>
        <p:spPr>
          <a:xfrm flipV="1">
            <a:off x="4293696" y="5088689"/>
            <a:ext cx="75355" cy="77575"/>
          </a:xfrm>
          <a:custGeom>
            <a:avLst/>
            <a:gdLst>
              <a:gd name="connsiteX0" fmla="*/ 37678 w 75355"/>
              <a:gd name="connsiteY0" fmla="*/ 77575 h 77575"/>
              <a:gd name="connsiteX1" fmla="*/ 75355 w 75355"/>
              <a:gd name="connsiteY1" fmla="*/ 38787 h 77575"/>
              <a:gd name="connsiteX2" fmla="*/ 37678 w 75355"/>
              <a:gd name="connsiteY2" fmla="*/ 0 h 77575"/>
              <a:gd name="connsiteX3" fmla="*/ 0 w 75355"/>
              <a:gd name="connsiteY3" fmla="*/ 38787 h 77575"/>
              <a:gd name="connsiteX4" fmla="*/ 37678 w 75355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5">
                <a:moveTo>
                  <a:pt x="37678" y="77575"/>
                </a:moveTo>
                <a:cubicBezTo>
                  <a:pt x="58484" y="77575"/>
                  <a:pt x="75355" y="60207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5"/>
                  <a:pt x="37678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47" name="Freeform: Shape 5846">
            <a:extLst>
              <a:ext uri="{FF2B5EF4-FFF2-40B4-BE49-F238E27FC236}">
                <a16:creationId xmlns:a16="http://schemas.microsoft.com/office/drawing/2014/main" id="{461B02BB-79E2-AB68-31AD-A5DA547AE779}"/>
              </a:ext>
            </a:extLst>
          </p:cNvPr>
          <p:cNvSpPr/>
          <p:nvPr/>
        </p:nvSpPr>
        <p:spPr>
          <a:xfrm flipV="1">
            <a:off x="4385556" y="5088689"/>
            <a:ext cx="75356" cy="77575"/>
          </a:xfrm>
          <a:custGeom>
            <a:avLst/>
            <a:gdLst>
              <a:gd name="connsiteX0" fmla="*/ 37678 w 75356"/>
              <a:gd name="connsiteY0" fmla="*/ 77575 h 77575"/>
              <a:gd name="connsiteX1" fmla="*/ 75356 w 75356"/>
              <a:gd name="connsiteY1" fmla="*/ 38787 h 77575"/>
              <a:gd name="connsiteX2" fmla="*/ 37678 w 75356"/>
              <a:gd name="connsiteY2" fmla="*/ 0 h 77575"/>
              <a:gd name="connsiteX3" fmla="*/ 0 w 75356"/>
              <a:gd name="connsiteY3" fmla="*/ 38787 h 77575"/>
              <a:gd name="connsiteX4" fmla="*/ 37678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78" y="77575"/>
                </a:moveTo>
                <a:cubicBezTo>
                  <a:pt x="58485" y="77575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5"/>
                  <a:pt x="37678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46" name="Freeform: Shape 5845">
            <a:extLst>
              <a:ext uri="{FF2B5EF4-FFF2-40B4-BE49-F238E27FC236}">
                <a16:creationId xmlns:a16="http://schemas.microsoft.com/office/drawing/2014/main" id="{E1EAE76F-2438-BF56-E271-2E145DFFDE7A}"/>
              </a:ext>
            </a:extLst>
          </p:cNvPr>
          <p:cNvSpPr/>
          <p:nvPr/>
        </p:nvSpPr>
        <p:spPr>
          <a:xfrm flipV="1">
            <a:off x="6222809" y="5088689"/>
            <a:ext cx="75356" cy="77575"/>
          </a:xfrm>
          <a:custGeom>
            <a:avLst/>
            <a:gdLst>
              <a:gd name="connsiteX0" fmla="*/ 37684 w 75356"/>
              <a:gd name="connsiteY0" fmla="*/ 77575 h 77575"/>
              <a:gd name="connsiteX1" fmla="*/ 75356 w 75356"/>
              <a:gd name="connsiteY1" fmla="*/ 38787 h 77575"/>
              <a:gd name="connsiteX2" fmla="*/ 37684 w 75356"/>
              <a:gd name="connsiteY2" fmla="*/ 0 h 77575"/>
              <a:gd name="connsiteX3" fmla="*/ 0 w 75356"/>
              <a:gd name="connsiteY3" fmla="*/ 38787 h 77575"/>
              <a:gd name="connsiteX4" fmla="*/ 37684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4" y="77575"/>
                </a:moveTo>
                <a:cubicBezTo>
                  <a:pt x="58491" y="77575"/>
                  <a:pt x="75356" y="60207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5"/>
                  <a:pt x="37684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45" name="Freeform: Shape 5844">
            <a:extLst>
              <a:ext uri="{FF2B5EF4-FFF2-40B4-BE49-F238E27FC236}">
                <a16:creationId xmlns:a16="http://schemas.microsoft.com/office/drawing/2014/main" id="{F522EB0B-5056-FBB8-331A-11A01E671D56}"/>
              </a:ext>
            </a:extLst>
          </p:cNvPr>
          <p:cNvSpPr/>
          <p:nvPr/>
        </p:nvSpPr>
        <p:spPr>
          <a:xfrm flipV="1">
            <a:off x="6314671" y="5088689"/>
            <a:ext cx="75356" cy="77575"/>
          </a:xfrm>
          <a:custGeom>
            <a:avLst/>
            <a:gdLst>
              <a:gd name="connsiteX0" fmla="*/ 37686 w 75356"/>
              <a:gd name="connsiteY0" fmla="*/ 77575 h 77575"/>
              <a:gd name="connsiteX1" fmla="*/ 75356 w 75356"/>
              <a:gd name="connsiteY1" fmla="*/ 38787 h 77575"/>
              <a:gd name="connsiteX2" fmla="*/ 37686 w 75356"/>
              <a:gd name="connsiteY2" fmla="*/ 0 h 77575"/>
              <a:gd name="connsiteX3" fmla="*/ 0 w 75356"/>
              <a:gd name="connsiteY3" fmla="*/ 38787 h 77575"/>
              <a:gd name="connsiteX4" fmla="*/ 37686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6" y="77575"/>
                </a:moveTo>
                <a:cubicBezTo>
                  <a:pt x="58492" y="77575"/>
                  <a:pt x="75356" y="60207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5"/>
                  <a:pt x="37686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44" name="Freeform: Shape 5843">
            <a:extLst>
              <a:ext uri="{FF2B5EF4-FFF2-40B4-BE49-F238E27FC236}">
                <a16:creationId xmlns:a16="http://schemas.microsoft.com/office/drawing/2014/main" id="{D8E042F4-E798-978B-F66B-59DBFC0258D7}"/>
              </a:ext>
            </a:extLst>
          </p:cNvPr>
          <p:cNvSpPr/>
          <p:nvPr/>
        </p:nvSpPr>
        <p:spPr>
          <a:xfrm flipV="1">
            <a:off x="6406534" y="5088689"/>
            <a:ext cx="75356" cy="77575"/>
          </a:xfrm>
          <a:custGeom>
            <a:avLst/>
            <a:gdLst>
              <a:gd name="connsiteX0" fmla="*/ 37685 w 75356"/>
              <a:gd name="connsiteY0" fmla="*/ 77575 h 77575"/>
              <a:gd name="connsiteX1" fmla="*/ 75356 w 75356"/>
              <a:gd name="connsiteY1" fmla="*/ 38787 h 77575"/>
              <a:gd name="connsiteX2" fmla="*/ 37685 w 75356"/>
              <a:gd name="connsiteY2" fmla="*/ 0 h 77575"/>
              <a:gd name="connsiteX3" fmla="*/ 0 w 75356"/>
              <a:gd name="connsiteY3" fmla="*/ 38787 h 77575"/>
              <a:gd name="connsiteX4" fmla="*/ 37685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5" y="77575"/>
                </a:moveTo>
                <a:cubicBezTo>
                  <a:pt x="58492" y="77575"/>
                  <a:pt x="75356" y="60207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5"/>
                  <a:pt x="37685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43" name="Freeform: Shape 5842">
            <a:extLst>
              <a:ext uri="{FF2B5EF4-FFF2-40B4-BE49-F238E27FC236}">
                <a16:creationId xmlns:a16="http://schemas.microsoft.com/office/drawing/2014/main" id="{267C9EA3-BB00-A894-34F3-EF3ECBBF9A20}"/>
              </a:ext>
            </a:extLst>
          </p:cNvPr>
          <p:cNvSpPr/>
          <p:nvPr/>
        </p:nvSpPr>
        <p:spPr>
          <a:xfrm flipV="1">
            <a:off x="6498399" y="5088689"/>
            <a:ext cx="75355" cy="77575"/>
          </a:xfrm>
          <a:custGeom>
            <a:avLst/>
            <a:gdLst>
              <a:gd name="connsiteX0" fmla="*/ 37684 w 75355"/>
              <a:gd name="connsiteY0" fmla="*/ 77575 h 77575"/>
              <a:gd name="connsiteX1" fmla="*/ 75355 w 75355"/>
              <a:gd name="connsiteY1" fmla="*/ 38787 h 77575"/>
              <a:gd name="connsiteX2" fmla="*/ 37684 w 75355"/>
              <a:gd name="connsiteY2" fmla="*/ 0 h 77575"/>
              <a:gd name="connsiteX3" fmla="*/ 0 w 75355"/>
              <a:gd name="connsiteY3" fmla="*/ 38787 h 77575"/>
              <a:gd name="connsiteX4" fmla="*/ 37684 w 75355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5">
                <a:moveTo>
                  <a:pt x="37684" y="77575"/>
                </a:moveTo>
                <a:cubicBezTo>
                  <a:pt x="58491" y="77575"/>
                  <a:pt x="75355" y="60207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5"/>
                  <a:pt x="37684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42" name="Freeform: Shape 5841">
            <a:extLst>
              <a:ext uri="{FF2B5EF4-FFF2-40B4-BE49-F238E27FC236}">
                <a16:creationId xmlns:a16="http://schemas.microsoft.com/office/drawing/2014/main" id="{61E7C4D0-43C6-0CF6-7BED-B490BC4426ED}"/>
              </a:ext>
            </a:extLst>
          </p:cNvPr>
          <p:cNvSpPr/>
          <p:nvPr/>
        </p:nvSpPr>
        <p:spPr>
          <a:xfrm flipV="1">
            <a:off x="6590260" y="5088689"/>
            <a:ext cx="75356" cy="77575"/>
          </a:xfrm>
          <a:custGeom>
            <a:avLst/>
            <a:gdLst>
              <a:gd name="connsiteX0" fmla="*/ 37685 w 75356"/>
              <a:gd name="connsiteY0" fmla="*/ 77575 h 77575"/>
              <a:gd name="connsiteX1" fmla="*/ 75356 w 75356"/>
              <a:gd name="connsiteY1" fmla="*/ 38787 h 77575"/>
              <a:gd name="connsiteX2" fmla="*/ 37685 w 75356"/>
              <a:gd name="connsiteY2" fmla="*/ 0 h 77575"/>
              <a:gd name="connsiteX3" fmla="*/ 0 w 75356"/>
              <a:gd name="connsiteY3" fmla="*/ 38787 h 77575"/>
              <a:gd name="connsiteX4" fmla="*/ 37685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5" y="77575"/>
                </a:moveTo>
                <a:cubicBezTo>
                  <a:pt x="58492" y="77575"/>
                  <a:pt x="75356" y="60207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5"/>
                  <a:pt x="37685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41" name="Freeform: Shape 5840">
            <a:extLst>
              <a:ext uri="{FF2B5EF4-FFF2-40B4-BE49-F238E27FC236}">
                <a16:creationId xmlns:a16="http://schemas.microsoft.com/office/drawing/2014/main" id="{5055A3C4-97E9-6A81-34AC-552691BF1652}"/>
              </a:ext>
            </a:extLst>
          </p:cNvPr>
          <p:cNvSpPr/>
          <p:nvPr/>
        </p:nvSpPr>
        <p:spPr>
          <a:xfrm flipV="1">
            <a:off x="6682123" y="5088689"/>
            <a:ext cx="75356" cy="77575"/>
          </a:xfrm>
          <a:custGeom>
            <a:avLst/>
            <a:gdLst>
              <a:gd name="connsiteX0" fmla="*/ 37685 w 75356"/>
              <a:gd name="connsiteY0" fmla="*/ 77575 h 77575"/>
              <a:gd name="connsiteX1" fmla="*/ 75356 w 75356"/>
              <a:gd name="connsiteY1" fmla="*/ 38787 h 77575"/>
              <a:gd name="connsiteX2" fmla="*/ 37685 w 75356"/>
              <a:gd name="connsiteY2" fmla="*/ 0 h 77575"/>
              <a:gd name="connsiteX3" fmla="*/ 0 w 75356"/>
              <a:gd name="connsiteY3" fmla="*/ 38787 h 77575"/>
              <a:gd name="connsiteX4" fmla="*/ 37685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5" y="77575"/>
                </a:moveTo>
                <a:cubicBezTo>
                  <a:pt x="58491" y="77575"/>
                  <a:pt x="75356" y="60207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5"/>
                  <a:pt x="37685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40" name="Freeform: Shape 5839">
            <a:extLst>
              <a:ext uri="{FF2B5EF4-FFF2-40B4-BE49-F238E27FC236}">
                <a16:creationId xmlns:a16="http://schemas.microsoft.com/office/drawing/2014/main" id="{8B14F1EA-EEA7-FDA4-D0E2-49A4D894EA79}"/>
              </a:ext>
            </a:extLst>
          </p:cNvPr>
          <p:cNvSpPr/>
          <p:nvPr/>
        </p:nvSpPr>
        <p:spPr>
          <a:xfrm flipV="1">
            <a:off x="6773985" y="5088689"/>
            <a:ext cx="75356" cy="77575"/>
          </a:xfrm>
          <a:custGeom>
            <a:avLst/>
            <a:gdLst>
              <a:gd name="connsiteX0" fmla="*/ 37685 w 75356"/>
              <a:gd name="connsiteY0" fmla="*/ 77575 h 77575"/>
              <a:gd name="connsiteX1" fmla="*/ 75356 w 75356"/>
              <a:gd name="connsiteY1" fmla="*/ 38787 h 77575"/>
              <a:gd name="connsiteX2" fmla="*/ 37685 w 75356"/>
              <a:gd name="connsiteY2" fmla="*/ 0 h 77575"/>
              <a:gd name="connsiteX3" fmla="*/ 0 w 75356"/>
              <a:gd name="connsiteY3" fmla="*/ 38787 h 77575"/>
              <a:gd name="connsiteX4" fmla="*/ 37685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5" y="77575"/>
                </a:moveTo>
                <a:cubicBezTo>
                  <a:pt x="58492" y="77575"/>
                  <a:pt x="75356" y="60207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5"/>
                  <a:pt x="37685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39" name="Freeform: Shape 5838">
            <a:extLst>
              <a:ext uri="{FF2B5EF4-FFF2-40B4-BE49-F238E27FC236}">
                <a16:creationId xmlns:a16="http://schemas.microsoft.com/office/drawing/2014/main" id="{79C824C7-C052-2B44-ABB0-3A88836C1C6C}"/>
              </a:ext>
            </a:extLst>
          </p:cNvPr>
          <p:cNvSpPr/>
          <p:nvPr/>
        </p:nvSpPr>
        <p:spPr>
          <a:xfrm flipV="1">
            <a:off x="6865850" y="5088689"/>
            <a:ext cx="75355" cy="77575"/>
          </a:xfrm>
          <a:custGeom>
            <a:avLst/>
            <a:gdLst>
              <a:gd name="connsiteX0" fmla="*/ 37685 w 75355"/>
              <a:gd name="connsiteY0" fmla="*/ 77575 h 77575"/>
              <a:gd name="connsiteX1" fmla="*/ 75355 w 75355"/>
              <a:gd name="connsiteY1" fmla="*/ 38787 h 77575"/>
              <a:gd name="connsiteX2" fmla="*/ 37685 w 75355"/>
              <a:gd name="connsiteY2" fmla="*/ 0 h 77575"/>
              <a:gd name="connsiteX3" fmla="*/ 0 w 75355"/>
              <a:gd name="connsiteY3" fmla="*/ 38787 h 77575"/>
              <a:gd name="connsiteX4" fmla="*/ 37685 w 75355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5">
                <a:moveTo>
                  <a:pt x="37685" y="77575"/>
                </a:moveTo>
                <a:cubicBezTo>
                  <a:pt x="58492" y="77575"/>
                  <a:pt x="75355" y="60207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5"/>
                  <a:pt x="37685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38" name="Freeform: Shape 5837">
            <a:extLst>
              <a:ext uri="{FF2B5EF4-FFF2-40B4-BE49-F238E27FC236}">
                <a16:creationId xmlns:a16="http://schemas.microsoft.com/office/drawing/2014/main" id="{57A46CBD-AB8E-C610-5916-BE985A3B7B2C}"/>
              </a:ext>
            </a:extLst>
          </p:cNvPr>
          <p:cNvSpPr/>
          <p:nvPr/>
        </p:nvSpPr>
        <p:spPr>
          <a:xfrm flipV="1">
            <a:off x="6957711" y="5088689"/>
            <a:ext cx="75356" cy="77575"/>
          </a:xfrm>
          <a:custGeom>
            <a:avLst/>
            <a:gdLst>
              <a:gd name="connsiteX0" fmla="*/ 37684 w 75356"/>
              <a:gd name="connsiteY0" fmla="*/ 77575 h 77575"/>
              <a:gd name="connsiteX1" fmla="*/ 75356 w 75356"/>
              <a:gd name="connsiteY1" fmla="*/ 38787 h 77575"/>
              <a:gd name="connsiteX2" fmla="*/ 37684 w 75356"/>
              <a:gd name="connsiteY2" fmla="*/ 0 h 77575"/>
              <a:gd name="connsiteX3" fmla="*/ 0 w 75356"/>
              <a:gd name="connsiteY3" fmla="*/ 38787 h 77575"/>
              <a:gd name="connsiteX4" fmla="*/ 37684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4" y="77575"/>
                </a:moveTo>
                <a:cubicBezTo>
                  <a:pt x="58491" y="77575"/>
                  <a:pt x="75356" y="60207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5"/>
                  <a:pt x="37684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37" name="Freeform: Shape 5836">
            <a:extLst>
              <a:ext uri="{FF2B5EF4-FFF2-40B4-BE49-F238E27FC236}">
                <a16:creationId xmlns:a16="http://schemas.microsoft.com/office/drawing/2014/main" id="{02681987-6E56-FD9E-7772-AF345D2A7A54}"/>
              </a:ext>
            </a:extLst>
          </p:cNvPr>
          <p:cNvSpPr/>
          <p:nvPr/>
        </p:nvSpPr>
        <p:spPr>
          <a:xfrm flipV="1">
            <a:off x="7325161" y="5088689"/>
            <a:ext cx="75356" cy="77575"/>
          </a:xfrm>
          <a:custGeom>
            <a:avLst/>
            <a:gdLst>
              <a:gd name="connsiteX0" fmla="*/ 37684 w 75356"/>
              <a:gd name="connsiteY0" fmla="*/ 77575 h 77575"/>
              <a:gd name="connsiteX1" fmla="*/ 75356 w 75356"/>
              <a:gd name="connsiteY1" fmla="*/ 38787 h 77575"/>
              <a:gd name="connsiteX2" fmla="*/ 37684 w 75356"/>
              <a:gd name="connsiteY2" fmla="*/ 0 h 77575"/>
              <a:gd name="connsiteX3" fmla="*/ 0 w 75356"/>
              <a:gd name="connsiteY3" fmla="*/ 38787 h 77575"/>
              <a:gd name="connsiteX4" fmla="*/ 37684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4" y="77575"/>
                </a:moveTo>
                <a:cubicBezTo>
                  <a:pt x="58491" y="77575"/>
                  <a:pt x="75356" y="60207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5"/>
                  <a:pt x="37684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36" name="Freeform: Shape 5835">
            <a:extLst>
              <a:ext uri="{FF2B5EF4-FFF2-40B4-BE49-F238E27FC236}">
                <a16:creationId xmlns:a16="http://schemas.microsoft.com/office/drawing/2014/main" id="{D6EB3068-C57C-7A01-95C4-E9B7CDC7D6C0}"/>
              </a:ext>
            </a:extLst>
          </p:cNvPr>
          <p:cNvSpPr/>
          <p:nvPr/>
        </p:nvSpPr>
        <p:spPr>
          <a:xfrm flipV="1">
            <a:off x="7417024" y="5088689"/>
            <a:ext cx="75356" cy="77575"/>
          </a:xfrm>
          <a:custGeom>
            <a:avLst/>
            <a:gdLst>
              <a:gd name="connsiteX0" fmla="*/ 37686 w 75356"/>
              <a:gd name="connsiteY0" fmla="*/ 77575 h 77575"/>
              <a:gd name="connsiteX1" fmla="*/ 75356 w 75356"/>
              <a:gd name="connsiteY1" fmla="*/ 38787 h 77575"/>
              <a:gd name="connsiteX2" fmla="*/ 37686 w 75356"/>
              <a:gd name="connsiteY2" fmla="*/ 0 h 77575"/>
              <a:gd name="connsiteX3" fmla="*/ 0 w 75356"/>
              <a:gd name="connsiteY3" fmla="*/ 38787 h 77575"/>
              <a:gd name="connsiteX4" fmla="*/ 37686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6" y="77575"/>
                </a:moveTo>
                <a:cubicBezTo>
                  <a:pt x="58492" y="77575"/>
                  <a:pt x="75356" y="60207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5"/>
                  <a:pt x="37686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35" name="Freeform: Shape 5834">
            <a:extLst>
              <a:ext uri="{FF2B5EF4-FFF2-40B4-BE49-F238E27FC236}">
                <a16:creationId xmlns:a16="http://schemas.microsoft.com/office/drawing/2014/main" id="{D1EAA6C7-1FD1-2FEE-A290-A283B8CE452E}"/>
              </a:ext>
            </a:extLst>
          </p:cNvPr>
          <p:cNvSpPr/>
          <p:nvPr/>
        </p:nvSpPr>
        <p:spPr>
          <a:xfrm flipV="1">
            <a:off x="9989181" y="5088689"/>
            <a:ext cx="75356" cy="77575"/>
          </a:xfrm>
          <a:custGeom>
            <a:avLst/>
            <a:gdLst>
              <a:gd name="connsiteX0" fmla="*/ 37686 w 75356"/>
              <a:gd name="connsiteY0" fmla="*/ 77575 h 77575"/>
              <a:gd name="connsiteX1" fmla="*/ 75356 w 75356"/>
              <a:gd name="connsiteY1" fmla="*/ 38787 h 77575"/>
              <a:gd name="connsiteX2" fmla="*/ 37686 w 75356"/>
              <a:gd name="connsiteY2" fmla="*/ 0 h 77575"/>
              <a:gd name="connsiteX3" fmla="*/ 0 w 75356"/>
              <a:gd name="connsiteY3" fmla="*/ 38787 h 77575"/>
              <a:gd name="connsiteX4" fmla="*/ 37686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6" y="77575"/>
                </a:moveTo>
                <a:cubicBezTo>
                  <a:pt x="58492" y="77575"/>
                  <a:pt x="75356" y="60207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5"/>
                  <a:pt x="37686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34" name="Freeform: Shape 5833">
            <a:extLst>
              <a:ext uri="{FF2B5EF4-FFF2-40B4-BE49-F238E27FC236}">
                <a16:creationId xmlns:a16="http://schemas.microsoft.com/office/drawing/2014/main" id="{3433D152-BD40-F9D4-B40A-867A9DC9F119}"/>
              </a:ext>
            </a:extLst>
          </p:cNvPr>
          <p:cNvSpPr/>
          <p:nvPr/>
        </p:nvSpPr>
        <p:spPr>
          <a:xfrm flipV="1">
            <a:off x="10081044" y="5088689"/>
            <a:ext cx="75356" cy="77575"/>
          </a:xfrm>
          <a:custGeom>
            <a:avLst/>
            <a:gdLst>
              <a:gd name="connsiteX0" fmla="*/ 37685 w 75356"/>
              <a:gd name="connsiteY0" fmla="*/ 77575 h 77575"/>
              <a:gd name="connsiteX1" fmla="*/ 75356 w 75356"/>
              <a:gd name="connsiteY1" fmla="*/ 38787 h 77575"/>
              <a:gd name="connsiteX2" fmla="*/ 37685 w 75356"/>
              <a:gd name="connsiteY2" fmla="*/ 0 h 77575"/>
              <a:gd name="connsiteX3" fmla="*/ 0 w 75356"/>
              <a:gd name="connsiteY3" fmla="*/ 38787 h 77575"/>
              <a:gd name="connsiteX4" fmla="*/ 37685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5" y="77575"/>
                </a:moveTo>
                <a:cubicBezTo>
                  <a:pt x="58492" y="77575"/>
                  <a:pt x="75356" y="60207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5"/>
                  <a:pt x="37685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33" name="Freeform: Shape 5832">
            <a:extLst>
              <a:ext uri="{FF2B5EF4-FFF2-40B4-BE49-F238E27FC236}">
                <a16:creationId xmlns:a16="http://schemas.microsoft.com/office/drawing/2014/main" id="{AD7AA67F-E8EC-2F49-619C-7BF35EBBCD45}"/>
              </a:ext>
            </a:extLst>
          </p:cNvPr>
          <p:cNvSpPr/>
          <p:nvPr/>
        </p:nvSpPr>
        <p:spPr>
          <a:xfrm flipV="1">
            <a:off x="10172910" y="5088689"/>
            <a:ext cx="75355" cy="77575"/>
          </a:xfrm>
          <a:custGeom>
            <a:avLst/>
            <a:gdLst>
              <a:gd name="connsiteX0" fmla="*/ 37685 w 75355"/>
              <a:gd name="connsiteY0" fmla="*/ 77575 h 77575"/>
              <a:gd name="connsiteX1" fmla="*/ 75355 w 75355"/>
              <a:gd name="connsiteY1" fmla="*/ 38787 h 77575"/>
              <a:gd name="connsiteX2" fmla="*/ 37685 w 75355"/>
              <a:gd name="connsiteY2" fmla="*/ 0 h 77575"/>
              <a:gd name="connsiteX3" fmla="*/ 0 w 75355"/>
              <a:gd name="connsiteY3" fmla="*/ 38787 h 77575"/>
              <a:gd name="connsiteX4" fmla="*/ 37685 w 75355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5">
                <a:moveTo>
                  <a:pt x="37685" y="77575"/>
                </a:moveTo>
                <a:cubicBezTo>
                  <a:pt x="58491" y="77575"/>
                  <a:pt x="75355" y="60207"/>
                  <a:pt x="75355" y="38787"/>
                </a:cubicBezTo>
                <a:cubicBezTo>
                  <a:pt x="75355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5"/>
                  <a:pt x="37685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32" name="Freeform: Shape 5831">
            <a:extLst>
              <a:ext uri="{FF2B5EF4-FFF2-40B4-BE49-F238E27FC236}">
                <a16:creationId xmlns:a16="http://schemas.microsoft.com/office/drawing/2014/main" id="{68634C70-CB2C-1618-304B-F39187EAC8BF}"/>
              </a:ext>
            </a:extLst>
          </p:cNvPr>
          <p:cNvSpPr/>
          <p:nvPr/>
        </p:nvSpPr>
        <p:spPr>
          <a:xfrm flipV="1">
            <a:off x="10264770" y="5088689"/>
            <a:ext cx="75356" cy="77575"/>
          </a:xfrm>
          <a:custGeom>
            <a:avLst/>
            <a:gdLst>
              <a:gd name="connsiteX0" fmla="*/ 37685 w 75356"/>
              <a:gd name="connsiteY0" fmla="*/ 77575 h 77575"/>
              <a:gd name="connsiteX1" fmla="*/ 75356 w 75356"/>
              <a:gd name="connsiteY1" fmla="*/ 38787 h 77575"/>
              <a:gd name="connsiteX2" fmla="*/ 37685 w 75356"/>
              <a:gd name="connsiteY2" fmla="*/ 0 h 77575"/>
              <a:gd name="connsiteX3" fmla="*/ 0 w 75356"/>
              <a:gd name="connsiteY3" fmla="*/ 38787 h 77575"/>
              <a:gd name="connsiteX4" fmla="*/ 37685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5" y="77575"/>
                </a:moveTo>
                <a:cubicBezTo>
                  <a:pt x="58492" y="77575"/>
                  <a:pt x="75356" y="60207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5"/>
                  <a:pt x="37685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31" name="Freeform: Shape 5830">
            <a:extLst>
              <a:ext uri="{FF2B5EF4-FFF2-40B4-BE49-F238E27FC236}">
                <a16:creationId xmlns:a16="http://schemas.microsoft.com/office/drawing/2014/main" id="{EB104BAC-D4C7-FF1C-AB04-E8077F4FD2EB}"/>
              </a:ext>
            </a:extLst>
          </p:cNvPr>
          <p:cNvSpPr/>
          <p:nvPr/>
        </p:nvSpPr>
        <p:spPr>
          <a:xfrm flipV="1">
            <a:off x="10356633" y="5088689"/>
            <a:ext cx="75356" cy="77575"/>
          </a:xfrm>
          <a:custGeom>
            <a:avLst/>
            <a:gdLst>
              <a:gd name="connsiteX0" fmla="*/ 37685 w 75356"/>
              <a:gd name="connsiteY0" fmla="*/ 77575 h 77575"/>
              <a:gd name="connsiteX1" fmla="*/ 75356 w 75356"/>
              <a:gd name="connsiteY1" fmla="*/ 38787 h 77575"/>
              <a:gd name="connsiteX2" fmla="*/ 37685 w 75356"/>
              <a:gd name="connsiteY2" fmla="*/ 0 h 77575"/>
              <a:gd name="connsiteX3" fmla="*/ 0 w 75356"/>
              <a:gd name="connsiteY3" fmla="*/ 38787 h 77575"/>
              <a:gd name="connsiteX4" fmla="*/ 37685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5" y="77575"/>
                </a:moveTo>
                <a:cubicBezTo>
                  <a:pt x="58491" y="77575"/>
                  <a:pt x="75356" y="60207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5"/>
                  <a:pt x="37685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30" name="Freeform: Shape 5829">
            <a:extLst>
              <a:ext uri="{FF2B5EF4-FFF2-40B4-BE49-F238E27FC236}">
                <a16:creationId xmlns:a16="http://schemas.microsoft.com/office/drawing/2014/main" id="{42B82E36-822C-6C1A-0E7B-B7CEDCA44C94}"/>
              </a:ext>
            </a:extLst>
          </p:cNvPr>
          <p:cNvSpPr/>
          <p:nvPr/>
        </p:nvSpPr>
        <p:spPr>
          <a:xfrm flipV="1">
            <a:off x="10448495" y="5088689"/>
            <a:ext cx="75356" cy="77575"/>
          </a:xfrm>
          <a:custGeom>
            <a:avLst/>
            <a:gdLst>
              <a:gd name="connsiteX0" fmla="*/ 37686 w 75356"/>
              <a:gd name="connsiteY0" fmla="*/ 77575 h 77575"/>
              <a:gd name="connsiteX1" fmla="*/ 75356 w 75356"/>
              <a:gd name="connsiteY1" fmla="*/ 38787 h 77575"/>
              <a:gd name="connsiteX2" fmla="*/ 37686 w 75356"/>
              <a:gd name="connsiteY2" fmla="*/ 0 h 77575"/>
              <a:gd name="connsiteX3" fmla="*/ 0 w 75356"/>
              <a:gd name="connsiteY3" fmla="*/ 38787 h 77575"/>
              <a:gd name="connsiteX4" fmla="*/ 37686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6" y="77575"/>
                </a:moveTo>
                <a:cubicBezTo>
                  <a:pt x="58492" y="77575"/>
                  <a:pt x="75356" y="60207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5"/>
                  <a:pt x="37686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29" name="Freeform: Shape 5828">
            <a:extLst>
              <a:ext uri="{FF2B5EF4-FFF2-40B4-BE49-F238E27FC236}">
                <a16:creationId xmlns:a16="http://schemas.microsoft.com/office/drawing/2014/main" id="{CCC7762C-5B1B-7C34-7155-2D79224D0DD5}"/>
              </a:ext>
            </a:extLst>
          </p:cNvPr>
          <p:cNvSpPr/>
          <p:nvPr/>
        </p:nvSpPr>
        <p:spPr>
          <a:xfrm flipV="1">
            <a:off x="10632222" y="5088689"/>
            <a:ext cx="75356" cy="77575"/>
          </a:xfrm>
          <a:custGeom>
            <a:avLst/>
            <a:gdLst>
              <a:gd name="connsiteX0" fmla="*/ 37684 w 75356"/>
              <a:gd name="connsiteY0" fmla="*/ 77575 h 77575"/>
              <a:gd name="connsiteX1" fmla="*/ 75356 w 75356"/>
              <a:gd name="connsiteY1" fmla="*/ 38787 h 77575"/>
              <a:gd name="connsiteX2" fmla="*/ 37684 w 75356"/>
              <a:gd name="connsiteY2" fmla="*/ 0 h 77575"/>
              <a:gd name="connsiteX3" fmla="*/ 0 w 75356"/>
              <a:gd name="connsiteY3" fmla="*/ 38787 h 77575"/>
              <a:gd name="connsiteX4" fmla="*/ 37684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4" y="77575"/>
                </a:moveTo>
                <a:cubicBezTo>
                  <a:pt x="58491" y="77575"/>
                  <a:pt x="75356" y="60207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5"/>
                  <a:pt x="37684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28" name="Freeform: Shape 5827">
            <a:extLst>
              <a:ext uri="{FF2B5EF4-FFF2-40B4-BE49-F238E27FC236}">
                <a16:creationId xmlns:a16="http://schemas.microsoft.com/office/drawing/2014/main" id="{AFE8D7C0-276D-B179-5F81-C9124D60565D}"/>
              </a:ext>
            </a:extLst>
          </p:cNvPr>
          <p:cNvSpPr/>
          <p:nvPr/>
        </p:nvSpPr>
        <p:spPr>
          <a:xfrm flipV="1">
            <a:off x="11458986" y="5088689"/>
            <a:ext cx="75356" cy="77575"/>
          </a:xfrm>
          <a:custGeom>
            <a:avLst/>
            <a:gdLst>
              <a:gd name="connsiteX0" fmla="*/ 37685 w 75356"/>
              <a:gd name="connsiteY0" fmla="*/ 77575 h 77575"/>
              <a:gd name="connsiteX1" fmla="*/ 75356 w 75356"/>
              <a:gd name="connsiteY1" fmla="*/ 38787 h 77575"/>
              <a:gd name="connsiteX2" fmla="*/ 37685 w 75356"/>
              <a:gd name="connsiteY2" fmla="*/ 0 h 77575"/>
              <a:gd name="connsiteX3" fmla="*/ 0 w 75356"/>
              <a:gd name="connsiteY3" fmla="*/ 38787 h 77575"/>
              <a:gd name="connsiteX4" fmla="*/ 37685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5" y="77575"/>
                </a:moveTo>
                <a:cubicBezTo>
                  <a:pt x="58491" y="77575"/>
                  <a:pt x="75356" y="60207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5"/>
                  <a:pt x="37685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27" name="Freeform: Shape 5826">
            <a:extLst>
              <a:ext uri="{FF2B5EF4-FFF2-40B4-BE49-F238E27FC236}">
                <a16:creationId xmlns:a16="http://schemas.microsoft.com/office/drawing/2014/main" id="{4AB6763B-8139-F43C-6DC4-B19E0FADB36D}"/>
              </a:ext>
            </a:extLst>
          </p:cNvPr>
          <p:cNvSpPr/>
          <p:nvPr/>
        </p:nvSpPr>
        <p:spPr>
          <a:xfrm flipV="1">
            <a:off x="11826437" y="5088689"/>
            <a:ext cx="75356" cy="77575"/>
          </a:xfrm>
          <a:custGeom>
            <a:avLst/>
            <a:gdLst>
              <a:gd name="connsiteX0" fmla="*/ 37686 w 75356"/>
              <a:gd name="connsiteY0" fmla="*/ 77575 h 77575"/>
              <a:gd name="connsiteX1" fmla="*/ 75356 w 75356"/>
              <a:gd name="connsiteY1" fmla="*/ 38787 h 77575"/>
              <a:gd name="connsiteX2" fmla="*/ 37686 w 75356"/>
              <a:gd name="connsiteY2" fmla="*/ 0 h 77575"/>
              <a:gd name="connsiteX3" fmla="*/ 0 w 75356"/>
              <a:gd name="connsiteY3" fmla="*/ 38787 h 77575"/>
              <a:gd name="connsiteX4" fmla="*/ 37686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6" y="77575"/>
                </a:moveTo>
                <a:cubicBezTo>
                  <a:pt x="58491" y="77575"/>
                  <a:pt x="75356" y="60207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5"/>
                  <a:pt x="37686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26" name="Freeform: Shape 5825">
            <a:extLst>
              <a:ext uri="{FF2B5EF4-FFF2-40B4-BE49-F238E27FC236}">
                <a16:creationId xmlns:a16="http://schemas.microsoft.com/office/drawing/2014/main" id="{79F9829E-F614-BF64-6F50-855EA3A12BC3}"/>
              </a:ext>
            </a:extLst>
          </p:cNvPr>
          <p:cNvSpPr/>
          <p:nvPr/>
        </p:nvSpPr>
        <p:spPr>
          <a:xfrm flipV="1">
            <a:off x="3466929" y="5183222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25" name="Freeform: Shape 5824">
            <a:extLst>
              <a:ext uri="{FF2B5EF4-FFF2-40B4-BE49-F238E27FC236}">
                <a16:creationId xmlns:a16="http://schemas.microsoft.com/office/drawing/2014/main" id="{64213375-27C2-6AD7-D631-75B9F71A4022}"/>
              </a:ext>
            </a:extLst>
          </p:cNvPr>
          <p:cNvSpPr/>
          <p:nvPr/>
        </p:nvSpPr>
        <p:spPr>
          <a:xfrm flipV="1">
            <a:off x="3558793" y="5183222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6"/>
                  <a:pt x="75355" y="38786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24" name="Freeform: Shape 5823">
            <a:extLst>
              <a:ext uri="{FF2B5EF4-FFF2-40B4-BE49-F238E27FC236}">
                <a16:creationId xmlns:a16="http://schemas.microsoft.com/office/drawing/2014/main" id="{6D76DB72-FEC2-4706-F9A5-51B7A58BAD52}"/>
              </a:ext>
            </a:extLst>
          </p:cNvPr>
          <p:cNvSpPr/>
          <p:nvPr/>
        </p:nvSpPr>
        <p:spPr>
          <a:xfrm flipV="1">
            <a:off x="3650654" y="5183222"/>
            <a:ext cx="75357" cy="77573"/>
          </a:xfrm>
          <a:custGeom>
            <a:avLst/>
            <a:gdLst>
              <a:gd name="connsiteX0" fmla="*/ 37678 w 75357"/>
              <a:gd name="connsiteY0" fmla="*/ 77573 h 77573"/>
              <a:gd name="connsiteX1" fmla="*/ 75357 w 75357"/>
              <a:gd name="connsiteY1" fmla="*/ 38786 h 77573"/>
              <a:gd name="connsiteX2" fmla="*/ 37678 w 75357"/>
              <a:gd name="connsiteY2" fmla="*/ 0 h 77573"/>
              <a:gd name="connsiteX3" fmla="*/ 0 w 75357"/>
              <a:gd name="connsiteY3" fmla="*/ 38786 h 77573"/>
              <a:gd name="connsiteX4" fmla="*/ 37678 w 75357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3">
                <a:moveTo>
                  <a:pt x="37678" y="77573"/>
                </a:moveTo>
                <a:cubicBezTo>
                  <a:pt x="58485" y="77573"/>
                  <a:pt x="75357" y="60206"/>
                  <a:pt x="75357" y="38786"/>
                </a:cubicBezTo>
                <a:cubicBezTo>
                  <a:pt x="75357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23" name="Freeform: Shape 5822">
            <a:extLst>
              <a:ext uri="{FF2B5EF4-FFF2-40B4-BE49-F238E27FC236}">
                <a16:creationId xmlns:a16="http://schemas.microsoft.com/office/drawing/2014/main" id="{81139AB1-9A51-3578-0C86-B35EC7B0F877}"/>
              </a:ext>
            </a:extLst>
          </p:cNvPr>
          <p:cNvSpPr/>
          <p:nvPr/>
        </p:nvSpPr>
        <p:spPr>
          <a:xfrm flipV="1">
            <a:off x="3742517" y="5183222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22" name="Freeform: Shape 5821">
            <a:extLst>
              <a:ext uri="{FF2B5EF4-FFF2-40B4-BE49-F238E27FC236}">
                <a16:creationId xmlns:a16="http://schemas.microsoft.com/office/drawing/2014/main" id="{C2CFE703-9241-A644-E808-AB00626DD81C}"/>
              </a:ext>
            </a:extLst>
          </p:cNvPr>
          <p:cNvSpPr/>
          <p:nvPr/>
        </p:nvSpPr>
        <p:spPr>
          <a:xfrm flipV="1">
            <a:off x="3834379" y="5183222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21" name="Freeform: Shape 5820">
            <a:extLst>
              <a:ext uri="{FF2B5EF4-FFF2-40B4-BE49-F238E27FC236}">
                <a16:creationId xmlns:a16="http://schemas.microsoft.com/office/drawing/2014/main" id="{C161AAED-936F-86D1-3E17-ECF405398CD7}"/>
              </a:ext>
            </a:extLst>
          </p:cNvPr>
          <p:cNvSpPr/>
          <p:nvPr/>
        </p:nvSpPr>
        <p:spPr>
          <a:xfrm flipV="1">
            <a:off x="3926244" y="5183222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6"/>
                  <a:pt x="75355" y="38786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20" name="Freeform: Shape 5819">
            <a:extLst>
              <a:ext uri="{FF2B5EF4-FFF2-40B4-BE49-F238E27FC236}">
                <a16:creationId xmlns:a16="http://schemas.microsoft.com/office/drawing/2014/main" id="{CAAF93C6-68E0-D6FC-163F-19B72D0C0C26}"/>
              </a:ext>
            </a:extLst>
          </p:cNvPr>
          <p:cNvSpPr/>
          <p:nvPr/>
        </p:nvSpPr>
        <p:spPr>
          <a:xfrm flipV="1">
            <a:off x="4018105" y="5183222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19" name="Freeform: Shape 5818">
            <a:extLst>
              <a:ext uri="{FF2B5EF4-FFF2-40B4-BE49-F238E27FC236}">
                <a16:creationId xmlns:a16="http://schemas.microsoft.com/office/drawing/2014/main" id="{CB9B218A-2259-7B46-C132-5B671A260F05}"/>
              </a:ext>
            </a:extLst>
          </p:cNvPr>
          <p:cNvSpPr/>
          <p:nvPr/>
        </p:nvSpPr>
        <p:spPr>
          <a:xfrm flipV="1">
            <a:off x="4109967" y="5183222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18" name="Freeform: Shape 5817">
            <a:extLst>
              <a:ext uri="{FF2B5EF4-FFF2-40B4-BE49-F238E27FC236}">
                <a16:creationId xmlns:a16="http://schemas.microsoft.com/office/drawing/2014/main" id="{95D50A1F-DE73-E85E-F379-C09AD65F8AC3}"/>
              </a:ext>
            </a:extLst>
          </p:cNvPr>
          <p:cNvSpPr/>
          <p:nvPr/>
        </p:nvSpPr>
        <p:spPr>
          <a:xfrm flipV="1">
            <a:off x="4201831" y="5183222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4" y="77573"/>
                  <a:pt x="75356" y="60206"/>
                  <a:pt x="75356" y="38786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17" name="Freeform: Shape 5816">
            <a:extLst>
              <a:ext uri="{FF2B5EF4-FFF2-40B4-BE49-F238E27FC236}">
                <a16:creationId xmlns:a16="http://schemas.microsoft.com/office/drawing/2014/main" id="{CCC3217D-6FB8-C74C-A844-76CE84E0291A}"/>
              </a:ext>
            </a:extLst>
          </p:cNvPr>
          <p:cNvSpPr/>
          <p:nvPr/>
        </p:nvSpPr>
        <p:spPr>
          <a:xfrm flipV="1">
            <a:off x="4293696" y="5183222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6"/>
                  <a:pt x="75355" y="38786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16" name="Freeform: Shape 5815">
            <a:extLst>
              <a:ext uri="{FF2B5EF4-FFF2-40B4-BE49-F238E27FC236}">
                <a16:creationId xmlns:a16="http://schemas.microsoft.com/office/drawing/2014/main" id="{5062C23C-D335-933E-5001-99773B1DE72B}"/>
              </a:ext>
            </a:extLst>
          </p:cNvPr>
          <p:cNvSpPr/>
          <p:nvPr/>
        </p:nvSpPr>
        <p:spPr>
          <a:xfrm flipV="1">
            <a:off x="4385556" y="5183222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15" name="Freeform: Shape 5814">
            <a:extLst>
              <a:ext uri="{FF2B5EF4-FFF2-40B4-BE49-F238E27FC236}">
                <a16:creationId xmlns:a16="http://schemas.microsoft.com/office/drawing/2014/main" id="{73776E91-D49D-E58B-DDE4-FB7E7590810B}"/>
              </a:ext>
            </a:extLst>
          </p:cNvPr>
          <p:cNvSpPr/>
          <p:nvPr/>
        </p:nvSpPr>
        <p:spPr>
          <a:xfrm flipV="1">
            <a:off x="6222809" y="5183222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6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14" name="Freeform: Shape 5813">
            <a:extLst>
              <a:ext uri="{FF2B5EF4-FFF2-40B4-BE49-F238E27FC236}">
                <a16:creationId xmlns:a16="http://schemas.microsoft.com/office/drawing/2014/main" id="{7C76866D-42A3-2476-3395-5BDD0265421F}"/>
              </a:ext>
            </a:extLst>
          </p:cNvPr>
          <p:cNvSpPr/>
          <p:nvPr/>
        </p:nvSpPr>
        <p:spPr>
          <a:xfrm flipV="1">
            <a:off x="6314671" y="5183222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6"/>
                  <a:pt x="75356" y="38786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13" name="Freeform: Shape 5812">
            <a:extLst>
              <a:ext uri="{FF2B5EF4-FFF2-40B4-BE49-F238E27FC236}">
                <a16:creationId xmlns:a16="http://schemas.microsoft.com/office/drawing/2014/main" id="{B864F10F-1ED3-1FE4-6D8A-AB5701517E92}"/>
              </a:ext>
            </a:extLst>
          </p:cNvPr>
          <p:cNvSpPr/>
          <p:nvPr/>
        </p:nvSpPr>
        <p:spPr>
          <a:xfrm flipV="1">
            <a:off x="6406534" y="5183222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6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12" name="Freeform: Shape 5811">
            <a:extLst>
              <a:ext uri="{FF2B5EF4-FFF2-40B4-BE49-F238E27FC236}">
                <a16:creationId xmlns:a16="http://schemas.microsoft.com/office/drawing/2014/main" id="{14B00706-BA52-51B9-C14A-641CEE0226CB}"/>
              </a:ext>
            </a:extLst>
          </p:cNvPr>
          <p:cNvSpPr/>
          <p:nvPr/>
        </p:nvSpPr>
        <p:spPr>
          <a:xfrm flipV="1">
            <a:off x="6498399" y="5183222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6"/>
                  <a:pt x="75355" y="38786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6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11" name="Freeform: Shape 5810">
            <a:extLst>
              <a:ext uri="{FF2B5EF4-FFF2-40B4-BE49-F238E27FC236}">
                <a16:creationId xmlns:a16="http://schemas.microsoft.com/office/drawing/2014/main" id="{04F94C39-E486-DF39-8364-09D8993C813B}"/>
              </a:ext>
            </a:extLst>
          </p:cNvPr>
          <p:cNvSpPr/>
          <p:nvPr/>
        </p:nvSpPr>
        <p:spPr>
          <a:xfrm flipV="1">
            <a:off x="6590260" y="5183222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6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10" name="Freeform: Shape 5809">
            <a:extLst>
              <a:ext uri="{FF2B5EF4-FFF2-40B4-BE49-F238E27FC236}">
                <a16:creationId xmlns:a16="http://schemas.microsoft.com/office/drawing/2014/main" id="{3218A02F-27B1-C8A9-1641-71CAB368256F}"/>
              </a:ext>
            </a:extLst>
          </p:cNvPr>
          <p:cNvSpPr/>
          <p:nvPr/>
        </p:nvSpPr>
        <p:spPr>
          <a:xfrm flipV="1">
            <a:off x="6682123" y="5183222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6"/>
                  <a:pt x="75356" y="38786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09" name="Freeform: Shape 5808">
            <a:extLst>
              <a:ext uri="{FF2B5EF4-FFF2-40B4-BE49-F238E27FC236}">
                <a16:creationId xmlns:a16="http://schemas.microsoft.com/office/drawing/2014/main" id="{9FAF983E-705D-891A-851D-EC560D8F3D37}"/>
              </a:ext>
            </a:extLst>
          </p:cNvPr>
          <p:cNvSpPr/>
          <p:nvPr/>
        </p:nvSpPr>
        <p:spPr>
          <a:xfrm flipV="1">
            <a:off x="6773985" y="5183222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6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08" name="Freeform: Shape 5807">
            <a:extLst>
              <a:ext uri="{FF2B5EF4-FFF2-40B4-BE49-F238E27FC236}">
                <a16:creationId xmlns:a16="http://schemas.microsoft.com/office/drawing/2014/main" id="{D85FB176-95C1-8C3D-5908-9130A2B074C7}"/>
              </a:ext>
            </a:extLst>
          </p:cNvPr>
          <p:cNvSpPr/>
          <p:nvPr/>
        </p:nvSpPr>
        <p:spPr>
          <a:xfrm flipV="1">
            <a:off x="6865850" y="5183222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6"/>
                  <a:pt x="75355" y="38786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07" name="Freeform: Shape 5806">
            <a:extLst>
              <a:ext uri="{FF2B5EF4-FFF2-40B4-BE49-F238E27FC236}">
                <a16:creationId xmlns:a16="http://schemas.microsoft.com/office/drawing/2014/main" id="{D47927BA-6D5E-A75A-2DED-64EF280E4702}"/>
              </a:ext>
            </a:extLst>
          </p:cNvPr>
          <p:cNvSpPr/>
          <p:nvPr/>
        </p:nvSpPr>
        <p:spPr>
          <a:xfrm flipV="1">
            <a:off x="7325161" y="5183222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6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06" name="Freeform: Shape 5805">
            <a:extLst>
              <a:ext uri="{FF2B5EF4-FFF2-40B4-BE49-F238E27FC236}">
                <a16:creationId xmlns:a16="http://schemas.microsoft.com/office/drawing/2014/main" id="{F6AF5871-EEE4-7DD1-EEEB-483736567BFB}"/>
              </a:ext>
            </a:extLst>
          </p:cNvPr>
          <p:cNvSpPr/>
          <p:nvPr/>
        </p:nvSpPr>
        <p:spPr>
          <a:xfrm flipV="1">
            <a:off x="9897319" y="5183222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6"/>
                  <a:pt x="75356" y="38786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05" name="Freeform: Shape 5804">
            <a:extLst>
              <a:ext uri="{FF2B5EF4-FFF2-40B4-BE49-F238E27FC236}">
                <a16:creationId xmlns:a16="http://schemas.microsoft.com/office/drawing/2014/main" id="{9284CF78-85D0-9019-402F-337840DA09E1}"/>
              </a:ext>
            </a:extLst>
          </p:cNvPr>
          <p:cNvSpPr/>
          <p:nvPr/>
        </p:nvSpPr>
        <p:spPr>
          <a:xfrm flipV="1">
            <a:off x="9989181" y="5183222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6"/>
                  <a:pt x="75356" y="38786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04" name="Freeform: Shape 5803">
            <a:extLst>
              <a:ext uri="{FF2B5EF4-FFF2-40B4-BE49-F238E27FC236}">
                <a16:creationId xmlns:a16="http://schemas.microsoft.com/office/drawing/2014/main" id="{1FA924E1-5279-3932-24B8-8DE26DE3FE37}"/>
              </a:ext>
            </a:extLst>
          </p:cNvPr>
          <p:cNvSpPr/>
          <p:nvPr/>
        </p:nvSpPr>
        <p:spPr>
          <a:xfrm flipV="1">
            <a:off x="10081044" y="5183222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6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03" name="Freeform: Shape 5802">
            <a:extLst>
              <a:ext uri="{FF2B5EF4-FFF2-40B4-BE49-F238E27FC236}">
                <a16:creationId xmlns:a16="http://schemas.microsoft.com/office/drawing/2014/main" id="{13C683FC-3F79-E45C-09B1-3210869D2060}"/>
              </a:ext>
            </a:extLst>
          </p:cNvPr>
          <p:cNvSpPr/>
          <p:nvPr/>
        </p:nvSpPr>
        <p:spPr>
          <a:xfrm flipV="1">
            <a:off x="10172910" y="5183222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1" y="77573"/>
                  <a:pt x="75355" y="60206"/>
                  <a:pt x="75355" y="38786"/>
                </a:cubicBezTo>
                <a:cubicBezTo>
                  <a:pt x="75355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02" name="Freeform: Shape 5801">
            <a:extLst>
              <a:ext uri="{FF2B5EF4-FFF2-40B4-BE49-F238E27FC236}">
                <a16:creationId xmlns:a16="http://schemas.microsoft.com/office/drawing/2014/main" id="{6F99F013-C500-3BCB-8B4C-77549215622E}"/>
              </a:ext>
            </a:extLst>
          </p:cNvPr>
          <p:cNvSpPr/>
          <p:nvPr/>
        </p:nvSpPr>
        <p:spPr>
          <a:xfrm flipV="1">
            <a:off x="10264770" y="5183222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6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01" name="Freeform: Shape 5800">
            <a:extLst>
              <a:ext uri="{FF2B5EF4-FFF2-40B4-BE49-F238E27FC236}">
                <a16:creationId xmlns:a16="http://schemas.microsoft.com/office/drawing/2014/main" id="{20942FD5-AECD-3E27-FC9C-386A9E04E610}"/>
              </a:ext>
            </a:extLst>
          </p:cNvPr>
          <p:cNvSpPr/>
          <p:nvPr/>
        </p:nvSpPr>
        <p:spPr>
          <a:xfrm flipV="1">
            <a:off x="10356633" y="5183222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6"/>
                  <a:pt x="75356" y="38786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00" name="Freeform: Shape 5799">
            <a:extLst>
              <a:ext uri="{FF2B5EF4-FFF2-40B4-BE49-F238E27FC236}">
                <a16:creationId xmlns:a16="http://schemas.microsoft.com/office/drawing/2014/main" id="{8495AB7F-849D-E793-7FD3-8A3AF74B2AEE}"/>
              </a:ext>
            </a:extLst>
          </p:cNvPr>
          <p:cNvSpPr/>
          <p:nvPr/>
        </p:nvSpPr>
        <p:spPr>
          <a:xfrm flipV="1">
            <a:off x="10448495" y="5183222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6"/>
                  <a:pt x="75356" y="38786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99" name="Freeform: Shape 5798">
            <a:extLst>
              <a:ext uri="{FF2B5EF4-FFF2-40B4-BE49-F238E27FC236}">
                <a16:creationId xmlns:a16="http://schemas.microsoft.com/office/drawing/2014/main" id="{6397C63A-4000-6426-C992-6E2901527313}"/>
              </a:ext>
            </a:extLst>
          </p:cNvPr>
          <p:cNvSpPr/>
          <p:nvPr/>
        </p:nvSpPr>
        <p:spPr>
          <a:xfrm flipV="1">
            <a:off x="10540361" y="5183222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6"/>
                  <a:pt x="75355" y="38786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6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98" name="Freeform: Shape 5797">
            <a:extLst>
              <a:ext uri="{FF2B5EF4-FFF2-40B4-BE49-F238E27FC236}">
                <a16:creationId xmlns:a16="http://schemas.microsoft.com/office/drawing/2014/main" id="{8567D8F4-E3E4-4F6F-E5D0-81A8C2526DE4}"/>
              </a:ext>
            </a:extLst>
          </p:cNvPr>
          <p:cNvSpPr/>
          <p:nvPr/>
        </p:nvSpPr>
        <p:spPr>
          <a:xfrm flipV="1">
            <a:off x="10632222" y="5183222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6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6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97" name="Freeform: Shape 5796">
            <a:extLst>
              <a:ext uri="{FF2B5EF4-FFF2-40B4-BE49-F238E27FC236}">
                <a16:creationId xmlns:a16="http://schemas.microsoft.com/office/drawing/2014/main" id="{A29A3F1F-EA43-A45F-B134-141CD6FFC701}"/>
              </a:ext>
            </a:extLst>
          </p:cNvPr>
          <p:cNvSpPr/>
          <p:nvPr/>
        </p:nvSpPr>
        <p:spPr>
          <a:xfrm flipV="1">
            <a:off x="10724084" y="5183222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6"/>
                  <a:pt x="75356" y="38786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6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96" name="Freeform: Shape 5795">
            <a:extLst>
              <a:ext uri="{FF2B5EF4-FFF2-40B4-BE49-F238E27FC236}">
                <a16:creationId xmlns:a16="http://schemas.microsoft.com/office/drawing/2014/main" id="{20CB3F60-B3F6-F1A7-43B2-4A717D9810C7}"/>
              </a:ext>
            </a:extLst>
          </p:cNvPr>
          <p:cNvSpPr/>
          <p:nvPr/>
        </p:nvSpPr>
        <p:spPr>
          <a:xfrm flipV="1">
            <a:off x="3466929" y="5277752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95" name="Freeform: Shape 5794">
            <a:extLst>
              <a:ext uri="{FF2B5EF4-FFF2-40B4-BE49-F238E27FC236}">
                <a16:creationId xmlns:a16="http://schemas.microsoft.com/office/drawing/2014/main" id="{42AE97F2-E9D9-479A-F6A8-A1ED7B061B4D}"/>
              </a:ext>
            </a:extLst>
          </p:cNvPr>
          <p:cNvSpPr/>
          <p:nvPr/>
        </p:nvSpPr>
        <p:spPr>
          <a:xfrm flipV="1">
            <a:off x="3558793" y="5277752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94" name="Freeform: Shape 5793">
            <a:extLst>
              <a:ext uri="{FF2B5EF4-FFF2-40B4-BE49-F238E27FC236}">
                <a16:creationId xmlns:a16="http://schemas.microsoft.com/office/drawing/2014/main" id="{D7D1C1EB-FD2C-D646-F5BF-5306A88024B3}"/>
              </a:ext>
            </a:extLst>
          </p:cNvPr>
          <p:cNvSpPr/>
          <p:nvPr/>
        </p:nvSpPr>
        <p:spPr>
          <a:xfrm flipV="1">
            <a:off x="3650654" y="5277752"/>
            <a:ext cx="75357" cy="77573"/>
          </a:xfrm>
          <a:custGeom>
            <a:avLst/>
            <a:gdLst>
              <a:gd name="connsiteX0" fmla="*/ 37678 w 75357"/>
              <a:gd name="connsiteY0" fmla="*/ 77573 h 77573"/>
              <a:gd name="connsiteX1" fmla="*/ 75357 w 75357"/>
              <a:gd name="connsiteY1" fmla="*/ 38787 h 77573"/>
              <a:gd name="connsiteX2" fmla="*/ 37678 w 75357"/>
              <a:gd name="connsiteY2" fmla="*/ 0 h 77573"/>
              <a:gd name="connsiteX3" fmla="*/ 0 w 75357"/>
              <a:gd name="connsiteY3" fmla="*/ 38787 h 77573"/>
              <a:gd name="connsiteX4" fmla="*/ 37678 w 75357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3">
                <a:moveTo>
                  <a:pt x="37678" y="77573"/>
                </a:moveTo>
                <a:cubicBezTo>
                  <a:pt x="58485" y="77573"/>
                  <a:pt x="75357" y="60205"/>
                  <a:pt x="75357" y="38787"/>
                </a:cubicBezTo>
                <a:cubicBezTo>
                  <a:pt x="75357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93" name="Freeform: Shape 5792">
            <a:extLst>
              <a:ext uri="{FF2B5EF4-FFF2-40B4-BE49-F238E27FC236}">
                <a16:creationId xmlns:a16="http://schemas.microsoft.com/office/drawing/2014/main" id="{25B32AFF-21C3-A26E-3787-54C06076D40C}"/>
              </a:ext>
            </a:extLst>
          </p:cNvPr>
          <p:cNvSpPr/>
          <p:nvPr/>
        </p:nvSpPr>
        <p:spPr>
          <a:xfrm flipV="1">
            <a:off x="3742517" y="5277752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92" name="Freeform: Shape 5791">
            <a:extLst>
              <a:ext uri="{FF2B5EF4-FFF2-40B4-BE49-F238E27FC236}">
                <a16:creationId xmlns:a16="http://schemas.microsoft.com/office/drawing/2014/main" id="{0678541A-05B6-7D59-EDFF-EC604D9284AD}"/>
              </a:ext>
            </a:extLst>
          </p:cNvPr>
          <p:cNvSpPr/>
          <p:nvPr/>
        </p:nvSpPr>
        <p:spPr>
          <a:xfrm flipV="1">
            <a:off x="3834379" y="5277752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91" name="Freeform: Shape 5790">
            <a:extLst>
              <a:ext uri="{FF2B5EF4-FFF2-40B4-BE49-F238E27FC236}">
                <a16:creationId xmlns:a16="http://schemas.microsoft.com/office/drawing/2014/main" id="{B04E40C6-EB8B-3654-23F8-5143E590BA76}"/>
              </a:ext>
            </a:extLst>
          </p:cNvPr>
          <p:cNvSpPr/>
          <p:nvPr/>
        </p:nvSpPr>
        <p:spPr>
          <a:xfrm flipV="1">
            <a:off x="3926244" y="5277752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90" name="Freeform: Shape 5789">
            <a:extLst>
              <a:ext uri="{FF2B5EF4-FFF2-40B4-BE49-F238E27FC236}">
                <a16:creationId xmlns:a16="http://schemas.microsoft.com/office/drawing/2014/main" id="{E68A6DB7-1EC4-61D0-94B9-C20620F86E47}"/>
              </a:ext>
            </a:extLst>
          </p:cNvPr>
          <p:cNvSpPr/>
          <p:nvPr/>
        </p:nvSpPr>
        <p:spPr>
          <a:xfrm flipV="1">
            <a:off x="4018105" y="5277752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89" name="Freeform: Shape 5788">
            <a:extLst>
              <a:ext uri="{FF2B5EF4-FFF2-40B4-BE49-F238E27FC236}">
                <a16:creationId xmlns:a16="http://schemas.microsoft.com/office/drawing/2014/main" id="{C483395A-F370-AD43-0260-7BDA354FB9A4}"/>
              </a:ext>
            </a:extLst>
          </p:cNvPr>
          <p:cNvSpPr/>
          <p:nvPr/>
        </p:nvSpPr>
        <p:spPr>
          <a:xfrm flipV="1">
            <a:off x="4109967" y="5277752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88" name="Freeform: Shape 5787">
            <a:extLst>
              <a:ext uri="{FF2B5EF4-FFF2-40B4-BE49-F238E27FC236}">
                <a16:creationId xmlns:a16="http://schemas.microsoft.com/office/drawing/2014/main" id="{7218AAB7-B10A-26DB-EB81-4F82899DCEC8}"/>
              </a:ext>
            </a:extLst>
          </p:cNvPr>
          <p:cNvSpPr/>
          <p:nvPr/>
        </p:nvSpPr>
        <p:spPr>
          <a:xfrm flipV="1">
            <a:off x="4201831" y="5277752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4" y="77573"/>
                  <a:pt x="75356" y="60205"/>
                  <a:pt x="75356" y="38787"/>
                </a:cubicBezTo>
                <a:cubicBezTo>
                  <a:pt x="75356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87" name="Freeform: Shape 5786">
            <a:extLst>
              <a:ext uri="{FF2B5EF4-FFF2-40B4-BE49-F238E27FC236}">
                <a16:creationId xmlns:a16="http://schemas.microsoft.com/office/drawing/2014/main" id="{435ECF13-5BEE-5759-21F9-763D609067FE}"/>
              </a:ext>
            </a:extLst>
          </p:cNvPr>
          <p:cNvSpPr/>
          <p:nvPr/>
        </p:nvSpPr>
        <p:spPr>
          <a:xfrm flipV="1">
            <a:off x="6314671" y="5277752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86" name="Freeform: Shape 5785">
            <a:extLst>
              <a:ext uri="{FF2B5EF4-FFF2-40B4-BE49-F238E27FC236}">
                <a16:creationId xmlns:a16="http://schemas.microsoft.com/office/drawing/2014/main" id="{504B26D8-F76D-8B36-82B0-8A23EA2D6AFD}"/>
              </a:ext>
            </a:extLst>
          </p:cNvPr>
          <p:cNvSpPr/>
          <p:nvPr/>
        </p:nvSpPr>
        <p:spPr>
          <a:xfrm flipV="1">
            <a:off x="6406534" y="5277752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85" name="Freeform: Shape 5784">
            <a:extLst>
              <a:ext uri="{FF2B5EF4-FFF2-40B4-BE49-F238E27FC236}">
                <a16:creationId xmlns:a16="http://schemas.microsoft.com/office/drawing/2014/main" id="{58430F29-C37C-CBC8-38AF-F7F9807B7179}"/>
              </a:ext>
            </a:extLst>
          </p:cNvPr>
          <p:cNvSpPr/>
          <p:nvPr/>
        </p:nvSpPr>
        <p:spPr>
          <a:xfrm flipV="1">
            <a:off x="6498399" y="5277752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84" name="Freeform: Shape 5783">
            <a:extLst>
              <a:ext uri="{FF2B5EF4-FFF2-40B4-BE49-F238E27FC236}">
                <a16:creationId xmlns:a16="http://schemas.microsoft.com/office/drawing/2014/main" id="{9324982F-BBFF-0CDB-A466-09F9F678F57B}"/>
              </a:ext>
            </a:extLst>
          </p:cNvPr>
          <p:cNvSpPr/>
          <p:nvPr/>
        </p:nvSpPr>
        <p:spPr>
          <a:xfrm flipV="1">
            <a:off x="6590260" y="5277752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83" name="Freeform: Shape 5782">
            <a:extLst>
              <a:ext uri="{FF2B5EF4-FFF2-40B4-BE49-F238E27FC236}">
                <a16:creationId xmlns:a16="http://schemas.microsoft.com/office/drawing/2014/main" id="{0D87E88E-41F7-313E-E17F-F20D10A47433}"/>
              </a:ext>
            </a:extLst>
          </p:cNvPr>
          <p:cNvSpPr/>
          <p:nvPr/>
        </p:nvSpPr>
        <p:spPr>
          <a:xfrm flipV="1">
            <a:off x="6682123" y="5277752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82" name="Freeform: Shape 5781">
            <a:extLst>
              <a:ext uri="{FF2B5EF4-FFF2-40B4-BE49-F238E27FC236}">
                <a16:creationId xmlns:a16="http://schemas.microsoft.com/office/drawing/2014/main" id="{F311A005-6B59-7AC1-0326-2C2880177613}"/>
              </a:ext>
            </a:extLst>
          </p:cNvPr>
          <p:cNvSpPr/>
          <p:nvPr/>
        </p:nvSpPr>
        <p:spPr>
          <a:xfrm flipV="1">
            <a:off x="6773985" y="5277752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81" name="Freeform: Shape 5780">
            <a:extLst>
              <a:ext uri="{FF2B5EF4-FFF2-40B4-BE49-F238E27FC236}">
                <a16:creationId xmlns:a16="http://schemas.microsoft.com/office/drawing/2014/main" id="{273AC305-1713-2C53-6569-33F8C7118BC6}"/>
              </a:ext>
            </a:extLst>
          </p:cNvPr>
          <p:cNvSpPr/>
          <p:nvPr/>
        </p:nvSpPr>
        <p:spPr>
          <a:xfrm flipV="1">
            <a:off x="6865850" y="5277752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7 h 77573"/>
              <a:gd name="connsiteX2" fmla="*/ 37685 w 75355"/>
              <a:gd name="connsiteY2" fmla="*/ 0 h 77573"/>
              <a:gd name="connsiteX3" fmla="*/ 0 w 75355"/>
              <a:gd name="connsiteY3" fmla="*/ 38787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80" name="Freeform: Shape 5779">
            <a:extLst>
              <a:ext uri="{FF2B5EF4-FFF2-40B4-BE49-F238E27FC236}">
                <a16:creationId xmlns:a16="http://schemas.microsoft.com/office/drawing/2014/main" id="{2E6D8AE2-6394-C4F2-54A5-7EE480006DFD}"/>
              </a:ext>
            </a:extLst>
          </p:cNvPr>
          <p:cNvSpPr/>
          <p:nvPr/>
        </p:nvSpPr>
        <p:spPr>
          <a:xfrm flipV="1">
            <a:off x="7233301" y="5277752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79" name="Freeform: Shape 5778">
            <a:extLst>
              <a:ext uri="{FF2B5EF4-FFF2-40B4-BE49-F238E27FC236}">
                <a16:creationId xmlns:a16="http://schemas.microsoft.com/office/drawing/2014/main" id="{19B02B20-C724-034B-FDBC-CAD42F25D4DB}"/>
              </a:ext>
            </a:extLst>
          </p:cNvPr>
          <p:cNvSpPr/>
          <p:nvPr/>
        </p:nvSpPr>
        <p:spPr>
          <a:xfrm flipV="1">
            <a:off x="7325161" y="5277752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78" name="Freeform: Shape 5777">
            <a:extLst>
              <a:ext uri="{FF2B5EF4-FFF2-40B4-BE49-F238E27FC236}">
                <a16:creationId xmlns:a16="http://schemas.microsoft.com/office/drawing/2014/main" id="{E175D77B-D80E-5545-7CF9-3B2B8DC5C4A4}"/>
              </a:ext>
            </a:extLst>
          </p:cNvPr>
          <p:cNvSpPr/>
          <p:nvPr/>
        </p:nvSpPr>
        <p:spPr>
          <a:xfrm flipV="1">
            <a:off x="9713592" y="5277752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77" name="Freeform: Shape 5776">
            <a:extLst>
              <a:ext uri="{FF2B5EF4-FFF2-40B4-BE49-F238E27FC236}">
                <a16:creationId xmlns:a16="http://schemas.microsoft.com/office/drawing/2014/main" id="{E16B71A1-EBB0-82C5-7663-5DDE580C47FA}"/>
              </a:ext>
            </a:extLst>
          </p:cNvPr>
          <p:cNvSpPr/>
          <p:nvPr/>
        </p:nvSpPr>
        <p:spPr>
          <a:xfrm flipV="1">
            <a:off x="9805459" y="5277752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76" name="Freeform: Shape 5775">
            <a:extLst>
              <a:ext uri="{FF2B5EF4-FFF2-40B4-BE49-F238E27FC236}">
                <a16:creationId xmlns:a16="http://schemas.microsoft.com/office/drawing/2014/main" id="{95035E27-608A-D9F9-2352-D3373D2AC7C3}"/>
              </a:ext>
            </a:extLst>
          </p:cNvPr>
          <p:cNvSpPr/>
          <p:nvPr/>
        </p:nvSpPr>
        <p:spPr>
          <a:xfrm flipV="1">
            <a:off x="9897319" y="5277752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75" name="Freeform: Shape 5774">
            <a:extLst>
              <a:ext uri="{FF2B5EF4-FFF2-40B4-BE49-F238E27FC236}">
                <a16:creationId xmlns:a16="http://schemas.microsoft.com/office/drawing/2014/main" id="{F55D3CC5-EE05-EE38-18BB-B5F81BE5DA51}"/>
              </a:ext>
            </a:extLst>
          </p:cNvPr>
          <p:cNvSpPr/>
          <p:nvPr/>
        </p:nvSpPr>
        <p:spPr>
          <a:xfrm flipV="1">
            <a:off x="9989181" y="5277752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74" name="Freeform: Shape 5773">
            <a:extLst>
              <a:ext uri="{FF2B5EF4-FFF2-40B4-BE49-F238E27FC236}">
                <a16:creationId xmlns:a16="http://schemas.microsoft.com/office/drawing/2014/main" id="{E83CCB22-989E-4494-502D-56C0995C5E58}"/>
              </a:ext>
            </a:extLst>
          </p:cNvPr>
          <p:cNvSpPr/>
          <p:nvPr/>
        </p:nvSpPr>
        <p:spPr>
          <a:xfrm flipV="1">
            <a:off x="10081044" y="5277752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73" name="Freeform: Shape 5772">
            <a:extLst>
              <a:ext uri="{FF2B5EF4-FFF2-40B4-BE49-F238E27FC236}">
                <a16:creationId xmlns:a16="http://schemas.microsoft.com/office/drawing/2014/main" id="{9FF1EB8B-9E89-FD40-3293-4FD9CF32DF95}"/>
              </a:ext>
            </a:extLst>
          </p:cNvPr>
          <p:cNvSpPr/>
          <p:nvPr/>
        </p:nvSpPr>
        <p:spPr>
          <a:xfrm flipV="1">
            <a:off x="10172910" y="5277752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7 h 77573"/>
              <a:gd name="connsiteX2" fmla="*/ 37685 w 75355"/>
              <a:gd name="connsiteY2" fmla="*/ 0 h 77573"/>
              <a:gd name="connsiteX3" fmla="*/ 0 w 75355"/>
              <a:gd name="connsiteY3" fmla="*/ 38787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72" name="Freeform: Shape 5771">
            <a:extLst>
              <a:ext uri="{FF2B5EF4-FFF2-40B4-BE49-F238E27FC236}">
                <a16:creationId xmlns:a16="http://schemas.microsoft.com/office/drawing/2014/main" id="{9E205559-40AF-CBF0-0085-80DBC80302AF}"/>
              </a:ext>
            </a:extLst>
          </p:cNvPr>
          <p:cNvSpPr/>
          <p:nvPr/>
        </p:nvSpPr>
        <p:spPr>
          <a:xfrm flipV="1">
            <a:off x="10264770" y="5277752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71" name="Freeform: Shape 5770">
            <a:extLst>
              <a:ext uri="{FF2B5EF4-FFF2-40B4-BE49-F238E27FC236}">
                <a16:creationId xmlns:a16="http://schemas.microsoft.com/office/drawing/2014/main" id="{87B4F2C0-87FE-2DBC-BA72-998453321B6A}"/>
              </a:ext>
            </a:extLst>
          </p:cNvPr>
          <p:cNvSpPr/>
          <p:nvPr/>
        </p:nvSpPr>
        <p:spPr>
          <a:xfrm flipV="1">
            <a:off x="10356633" y="5277752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70" name="Freeform: Shape 5769">
            <a:extLst>
              <a:ext uri="{FF2B5EF4-FFF2-40B4-BE49-F238E27FC236}">
                <a16:creationId xmlns:a16="http://schemas.microsoft.com/office/drawing/2014/main" id="{102255AE-3E94-2F8D-1653-51FA563404BB}"/>
              </a:ext>
            </a:extLst>
          </p:cNvPr>
          <p:cNvSpPr/>
          <p:nvPr/>
        </p:nvSpPr>
        <p:spPr>
          <a:xfrm flipV="1">
            <a:off x="10448495" y="5277752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69" name="Freeform: Shape 5768">
            <a:extLst>
              <a:ext uri="{FF2B5EF4-FFF2-40B4-BE49-F238E27FC236}">
                <a16:creationId xmlns:a16="http://schemas.microsoft.com/office/drawing/2014/main" id="{EAEFDD2F-C5AC-C98C-53F3-9776D55BEF97}"/>
              </a:ext>
            </a:extLst>
          </p:cNvPr>
          <p:cNvSpPr/>
          <p:nvPr/>
        </p:nvSpPr>
        <p:spPr>
          <a:xfrm flipV="1">
            <a:off x="10540361" y="5277752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7 h 77573"/>
              <a:gd name="connsiteX2" fmla="*/ 37685 w 75355"/>
              <a:gd name="connsiteY2" fmla="*/ 0 h 77573"/>
              <a:gd name="connsiteX3" fmla="*/ 0 w 75355"/>
              <a:gd name="connsiteY3" fmla="*/ 38787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68" name="Freeform: Shape 5767">
            <a:extLst>
              <a:ext uri="{FF2B5EF4-FFF2-40B4-BE49-F238E27FC236}">
                <a16:creationId xmlns:a16="http://schemas.microsoft.com/office/drawing/2014/main" id="{7692E1DA-945C-A374-23AE-938C0EF4509A}"/>
              </a:ext>
            </a:extLst>
          </p:cNvPr>
          <p:cNvSpPr/>
          <p:nvPr/>
        </p:nvSpPr>
        <p:spPr>
          <a:xfrm flipV="1">
            <a:off x="10632222" y="5277752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67" name="Freeform: Shape 5766">
            <a:extLst>
              <a:ext uri="{FF2B5EF4-FFF2-40B4-BE49-F238E27FC236}">
                <a16:creationId xmlns:a16="http://schemas.microsoft.com/office/drawing/2014/main" id="{5600FE4D-3D51-5CBB-906F-837FC68670A4}"/>
              </a:ext>
            </a:extLst>
          </p:cNvPr>
          <p:cNvSpPr/>
          <p:nvPr/>
        </p:nvSpPr>
        <p:spPr>
          <a:xfrm flipV="1">
            <a:off x="10724084" y="5277752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66" name="Freeform: Shape 5765">
            <a:extLst>
              <a:ext uri="{FF2B5EF4-FFF2-40B4-BE49-F238E27FC236}">
                <a16:creationId xmlns:a16="http://schemas.microsoft.com/office/drawing/2014/main" id="{20D0D5D4-216A-5FCF-1900-628CD6B7DE33}"/>
              </a:ext>
            </a:extLst>
          </p:cNvPr>
          <p:cNvSpPr/>
          <p:nvPr/>
        </p:nvSpPr>
        <p:spPr>
          <a:xfrm flipV="1">
            <a:off x="11367124" y="5277752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65" name="Freeform: Shape 5764">
            <a:extLst>
              <a:ext uri="{FF2B5EF4-FFF2-40B4-BE49-F238E27FC236}">
                <a16:creationId xmlns:a16="http://schemas.microsoft.com/office/drawing/2014/main" id="{5DA9DC2B-2B8E-8743-1463-A4198B18B368}"/>
              </a:ext>
            </a:extLst>
          </p:cNvPr>
          <p:cNvSpPr/>
          <p:nvPr/>
        </p:nvSpPr>
        <p:spPr>
          <a:xfrm flipV="1">
            <a:off x="3466929" y="5372281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64" name="Freeform: Shape 5763">
            <a:extLst>
              <a:ext uri="{FF2B5EF4-FFF2-40B4-BE49-F238E27FC236}">
                <a16:creationId xmlns:a16="http://schemas.microsoft.com/office/drawing/2014/main" id="{BF95BF01-541B-A05E-9384-7CA36C70B5D0}"/>
              </a:ext>
            </a:extLst>
          </p:cNvPr>
          <p:cNvSpPr/>
          <p:nvPr/>
        </p:nvSpPr>
        <p:spPr>
          <a:xfrm flipV="1">
            <a:off x="3558793" y="5372281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63" name="Freeform: Shape 5762">
            <a:extLst>
              <a:ext uri="{FF2B5EF4-FFF2-40B4-BE49-F238E27FC236}">
                <a16:creationId xmlns:a16="http://schemas.microsoft.com/office/drawing/2014/main" id="{6698B4FD-DF20-B719-7CAF-786F65A302F3}"/>
              </a:ext>
            </a:extLst>
          </p:cNvPr>
          <p:cNvSpPr/>
          <p:nvPr/>
        </p:nvSpPr>
        <p:spPr>
          <a:xfrm flipV="1">
            <a:off x="3650654" y="5372281"/>
            <a:ext cx="75357" cy="77574"/>
          </a:xfrm>
          <a:custGeom>
            <a:avLst/>
            <a:gdLst>
              <a:gd name="connsiteX0" fmla="*/ 37678 w 75357"/>
              <a:gd name="connsiteY0" fmla="*/ 77574 h 77574"/>
              <a:gd name="connsiteX1" fmla="*/ 75357 w 75357"/>
              <a:gd name="connsiteY1" fmla="*/ 38787 h 77574"/>
              <a:gd name="connsiteX2" fmla="*/ 37678 w 75357"/>
              <a:gd name="connsiteY2" fmla="*/ 0 h 77574"/>
              <a:gd name="connsiteX3" fmla="*/ 0 w 75357"/>
              <a:gd name="connsiteY3" fmla="*/ 38787 h 77574"/>
              <a:gd name="connsiteX4" fmla="*/ 37678 w 75357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4">
                <a:moveTo>
                  <a:pt x="37678" y="77574"/>
                </a:moveTo>
                <a:cubicBezTo>
                  <a:pt x="58485" y="77574"/>
                  <a:pt x="75357" y="60206"/>
                  <a:pt x="75357" y="38787"/>
                </a:cubicBezTo>
                <a:cubicBezTo>
                  <a:pt x="75357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62" name="Freeform: Shape 5761">
            <a:extLst>
              <a:ext uri="{FF2B5EF4-FFF2-40B4-BE49-F238E27FC236}">
                <a16:creationId xmlns:a16="http://schemas.microsoft.com/office/drawing/2014/main" id="{A3482019-868A-99D1-1374-91D4108025C9}"/>
              </a:ext>
            </a:extLst>
          </p:cNvPr>
          <p:cNvSpPr/>
          <p:nvPr/>
        </p:nvSpPr>
        <p:spPr>
          <a:xfrm flipV="1">
            <a:off x="3742517" y="5372281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61" name="Freeform: Shape 5760">
            <a:extLst>
              <a:ext uri="{FF2B5EF4-FFF2-40B4-BE49-F238E27FC236}">
                <a16:creationId xmlns:a16="http://schemas.microsoft.com/office/drawing/2014/main" id="{A79C10F6-7CDC-7F6D-F519-8282B5D809F6}"/>
              </a:ext>
            </a:extLst>
          </p:cNvPr>
          <p:cNvSpPr/>
          <p:nvPr/>
        </p:nvSpPr>
        <p:spPr>
          <a:xfrm flipV="1">
            <a:off x="3834379" y="5372281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60" name="Freeform: Shape 5759">
            <a:extLst>
              <a:ext uri="{FF2B5EF4-FFF2-40B4-BE49-F238E27FC236}">
                <a16:creationId xmlns:a16="http://schemas.microsoft.com/office/drawing/2014/main" id="{FA3A3D9D-90B3-C97C-614F-45A9DC7E8D86}"/>
              </a:ext>
            </a:extLst>
          </p:cNvPr>
          <p:cNvSpPr/>
          <p:nvPr/>
        </p:nvSpPr>
        <p:spPr>
          <a:xfrm flipV="1">
            <a:off x="3926244" y="5372281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59" name="Freeform: Shape 5758">
            <a:extLst>
              <a:ext uri="{FF2B5EF4-FFF2-40B4-BE49-F238E27FC236}">
                <a16:creationId xmlns:a16="http://schemas.microsoft.com/office/drawing/2014/main" id="{271A218D-9726-72B7-8655-16403D530CBF}"/>
              </a:ext>
            </a:extLst>
          </p:cNvPr>
          <p:cNvSpPr/>
          <p:nvPr/>
        </p:nvSpPr>
        <p:spPr>
          <a:xfrm flipV="1">
            <a:off x="4018105" y="5372281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58" name="Freeform: Shape 5757">
            <a:extLst>
              <a:ext uri="{FF2B5EF4-FFF2-40B4-BE49-F238E27FC236}">
                <a16:creationId xmlns:a16="http://schemas.microsoft.com/office/drawing/2014/main" id="{4286833E-9C79-D9AE-264C-2238082A0259}"/>
              </a:ext>
            </a:extLst>
          </p:cNvPr>
          <p:cNvSpPr/>
          <p:nvPr/>
        </p:nvSpPr>
        <p:spPr>
          <a:xfrm flipV="1">
            <a:off x="4109967" y="5372281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57" name="Freeform: Shape 5756">
            <a:extLst>
              <a:ext uri="{FF2B5EF4-FFF2-40B4-BE49-F238E27FC236}">
                <a16:creationId xmlns:a16="http://schemas.microsoft.com/office/drawing/2014/main" id="{99F679C6-0A33-30B0-FA48-CCAF3D9B9D95}"/>
              </a:ext>
            </a:extLst>
          </p:cNvPr>
          <p:cNvSpPr/>
          <p:nvPr/>
        </p:nvSpPr>
        <p:spPr>
          <a:xfrm flipV="1">
            <a:off x="6314671" y="5372281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56" name="Freeform: Shape 5755">
            <a:extLst>
              <a:ext uri="{FF2B5EF4-FFF2-40B4-BE49-F238E27FC236}">
                <a16:creationId xmlns:a16="http://schemas.microsoft.com/office/drawing/2014/main" id="{387B784F-1174-2587-AEA4-B8AD1A1A4453}"/>
              </a:ext>
            </a:extLst>
          </p:cNvPr>
          <p:cNvSpPr/>
          <p:nvPr/>
        </p:nvSpPr>
        <p:spPr>
          <a:xfrm flipV="1">
            <a:off x="6406534" y="5372281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55" name="Freeform: Shape 5754">
            <a:extLst>
              <a:ext uri="{FF2B5EF4-FFF2-40B4-BE49-F238E27FC236}">
                <a16:creationId xmlns:a16="http://schemas.microsoft.com/office/drawing/2014/main" id="{7ECF0730-181F-C9E3-A75B-754928E8A623}"/>
              </a:ext>
            </a:extLst>
          </p:cNvPr>
          <p:cNvSpPr/>
          <p:nvPr/>
        </p:nvSpPr>
        <p:spPr>
          <a:xfrm flipV="1">
            <a:off x="6498399" y="5372281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54" name="Freeform: Shape 5753">
            <a:extLst>
              <a:ext uri="{FF2B5EF4-FFF2-40B4-BE49-F238E27FC236}">
                <a16:creationId xmlns:a16="http://schemas.microsoft.com/office/drawing/2014/main" id="{C0245530-8EF7-DDB7-760E-72198EEE1919}"/>
              </a:ext>
            </a:extLst>
          </p:cNvPr>
          <p:cNvSpPr/>
          <p:nvPr/>
        </p:nvSpPr>
        <p:spPr>
          <a:xfrm flipV="1">
            <a:off x="6590260" y="5372281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53" name="Freeform: Shape 5752">
            <a:extLst>
              <a:ext uri="{FF2B5EF4-FFF2-40B4-BE49-F238E27FC236}">
                <a16:creationId xmlns:a16="http://schemas.microsoft.com/office/drawing/2014/main" id="{ABC61431-BA68-6E58-BC79-F05B4CDF7ABD}"/>
              </a:ext>
            </a:extLst>
          </p:cNvPr>
          <p:cNvSpPr/>
          <p:nvPr/>
        </p:nvSpPr>
        <p:spPr>
          <a:xfrm flipV="1">
            <a:off x="6682123" y="5372281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52" name="Freeform: Shape 5751">
            <a:extLst>
              <a:ext uri="{FF2B5EF4-FFF2-40B4-BE49-F238E27FC236}">
                <a16:creationId xmlns:a16="http://schemas.microsoft.com/office/drawing/2014/main" id="{6CC18134-152D-1A66-BBE4-28CFDC5418FF}"/>
              </a:ext>
            </a:extLst>
          </p:cNvPr>
          <p:cNvSpPr/>
          <p:nvPr/>
        </p:nvSpPr>
        <p:spPr>
          <a:xfrm flipV="1">
            <a:off x="6773985" y="5372281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51" name="Freeform: Shape 5750">
            <a:extLst>
              <a:ext uri="{FF2B5EF4-FFF2-40B4-BE49-F238E27FC236}">
                <a16:creationId xmlns:a16="http://schemas.microsoft.com/office/drawing/2014/main" id="{6A25743C-2F74-90E1-9527-A019C64D6F96}"/>
              </a:ext>
            </a:extLst>
          </p:cNvPr>
          <p:cNvSpPr/>
          <p:nvPr/>
        </p:nvSpPr>
        <p:spPr>
          <a:xfrm flipV="1">
            <a:off x="9621730" y="5372281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50" name="Freeform: Shape 5749">
            <a:extLst>
              <a:ext uri="{FF2B5EF4-FFF2-40B4-BE49-F238E27FC236}">
                <a16:creationId xmlns:a16="http://schemas.microsoft.com/office/drawing/2014/main" id="{C5E3ABCD-583D-E623-2E80-446621C87732}"/>
              </a:ext>
            </a:extLst>
          </p:cNvPr>
          <p:cNvSpPr/>
          <p:nvPr/>
        </p:nvSpPr>
        <p:spPr>
          <a:xfrm flipV="1">
            <a:off x="9713592" y="5372281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49" name="Freeform: Shape 5748">
            <a:extLst>
              <a:ext uri="{FF2B5EF4-FFF2-40B4-BE49-F238E27FC236}">
                <a16:creationId xmlns:a16="http://schemas.microsoft.com/office/drawing/2014/main" id="{E6CF6C6B-882F-A31F-31D5-EC8684E3E1EB}"/>
              </a:ext>
            </a:extLst>
          </p:cNvPr>
          <p:cNvSpPr/>
          <p:nvPr/>
        </p:nvSpPr>
        <p:spPr>
          <a:xfrm flipV="1">
            <a:off x="9805459" y="5372281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48" name="Freeform: Shape 5747">
            <a:extLst>
              <a:ext uri="{FF2B5EF4-FFF2-40B4-BE49-F238E27FC236}">
                <a16:creationId xmlns:a16="http://schemas.microsoft.com/office/drawing/2014/main" id="{E575EFD2-3B1F-241A-50B6-C8C4351F0A43}"/>
              </a:ext>
            </a:extLst>
          </p:cNvPr>
          <p:cNvSpPr/>
          <p:nvPr/>
        </p:nvSpPr>
        <p:spPr>
          <a:xfrm flipV="1">
            <a:off x="9897319" y="5372281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47" name="Freeform: Shape 5746">
            <a:extLst>
              <a:ext uri="{FF2B5EF4-FFF2-40B4-BE49-F238E27FC236}">
                <a16:creationId xmlns:a16="http://schemas.microsoft.com/office/drawing/2014/main" id="{6438F9D2-1E41-7ED9-2B93-6D754E506BEC}"/>
              </a:ext>
            </a:extLst>
          </p:cNvPr>
          <p:cNvSpPr/>
          <p:nvPr/>
        </p:nvSpPr>
        <p:spPr>
          <a:xfrm flipV="1">
            <a:off x="9989181" y="5372281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46" name="Freeform: Shape 5745">
            <a:extLst>
              <a:ext uri="{FF2B5EF4-FFF2-40B4-BE49-F238E27FC236}">
                <a16:creationId xmlns:a16="http://schemas.microsoft.com/office/drawing/2014/main" id="{17342735-416A-BB86-E698-37CDA2D8F8E8}"/>
              </a:ext>
            </a:extLst>
          </p:cNvPr>
          <p:cNvSpPr/>
          <p:nvPr/>
        </p:nvSpPr>
        <p:spPr>
          <a:xfrm flipV="1">
            <a:off x="10081044" y="5372281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45" name="Freeform: Shape 5744">
            <a:extLst>
              <a:ext uri="{FF2B5EF4-FFF2-40B4-BE49-F238E27FC236}">
                <a16:creationId xmlns:a16="http://schemas.microsoft.com/office/drawing/2014/main" id="{E2A4AC50-AED3-8BC2-393B-D60834333CFD}"/>
              </a:ext>
            </a:extLst>
          </p:cNvPr>
          <p:cNvSpPr/>
          <p:nvPr/>
        </p:nvSpPr>
        <p:spPr>
          <a:xfrm flipV="1">
            <a:off x="10172910" y="5372281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44" name="Freeform: Shape 5743">
            <a:extLst>
              <a:ext uri="{FF2B5EF4-FFF2-40B4-BE49-F238E27FC236}">
                <a16:creationId xmlns:a16="http://schemas.microsoft.com/office/drawing/2014/main" id="{253EBC10-0342-3778-1545-8DDD5BFD018A}"/>
              </a:ext>
            </a:extLst>
          </p:cNvPr>
          <p:cNvSpPr/>
          <p:nvPr/>
        </p:nvSpPr>
        <p:spPr>
          <a:xfrm flipV="1">
            <a:off x="10264770" y="5372281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43" name="Freeform: Shape 5742">
            <a:extLst>
              <a:ext uri="{FF2B5EF4-FFF2-40B4-BE49-F238E27FC236}">
                <a16:creationId xmlns:a16="http://schemas.microsoft.com/office/drawing/2014/main" id="{81C4B927-7549-6895-228D-AD11A5EC6FE8}"/>
              </a:ext>
            </a:extLst>
          </p:cNvPr>
          <p:cNvSpPr/>
          <p:nvPr/>
        </p:nvSpPr>
        <p:spPr>
          <a:xfrm flipV="1">
            <a:off x="10356633" y="5372281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42" name="Freeform: Shape 5741">
            <a:extLst>
              <a:ext uri="{FF2B5EF4-FFF2-40B4-BE49-F238E27FC236}">
                <a16:creationId xmlns:a16="http://schemas.microsoft.com/office/drawing/2014/main" id="{1762CC64-1580-2029-3D04-1C92455633B1}"/>
              </a:ext>
            </a:extLst>
          </p:cNvPr>
          <p:cNvSpPr/>
          <p:nvPr/>
        </p:nvSpPr>
        <p:spPr>
          <a:xfrm flipV="1">
            <a:off x="10448495" y="5372281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41" name="Freeform: Shape 5740">
            <a:extLst>
              <a:ext uri="{FF2B5EF4-FFF2-40B4-BE49-F238E27FC236}">
                <a16:creationId xmlns:a16="http://schemas.microsoft.com/office/drawing/2014/main" id="{5874CC9A-CD86-3378-D218-71E239C20F30}"/>
              </a:ext>
            </a:extLst>
          </p:cNvPr>
          <p:cNvSpPr/>
          <p:nvPr/>
        </p:nvSpPr>
        <p:spPr>
          <a:xfrm flipV="1">
            <a:off x="10540361" y="5372281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6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40" name="Freeform: Shape 5739">
            <a:extLst>
              <a:ext uri="{FF2B5EF4-FFF2-40B4-BE49-F238E27FC236}">
                <a16:creationId xmlns:a16="http://schemas.microsoft.com/office/drawing/2014/main" id="{6A9F35DC-8109-9CB9-F517-FB4AD1FD105C}"/>
              </a:ext>
            </a:extLst>
          </p:cNvPr>
          <p:cNvSpPr/>
          <p:nvPr/>
        </p:nvSpPr>
        <p:spPr>
          <a:xfrm flipV="1">
            <a:off x="10632222" y="5372281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39" name="Freeform: Shape 5738">
            <a:extLst>
              <a:ext uri="{FF2B5EF4-FFF2-40B4-BE49-F238E27FC236}">
                <a16:creationId xmlns:a16="http://schemas.microsoft.com/office/drawing/2014/main" id="{1FD5A4B8-9004-95AC-E863-CAB44EA71856}"/>
              </a:ext>
            </a:extLst>
          </p:cNvPr>
          <p:cNvSpPr/>
          <p:nvPr/>
        </p:nvSpPr>
        <p:spPr>
          <a:xfrm flipV="1">
            <a:off x="10724084" y="5372281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38" name="Freeform: Shape 5737">
            <a:extLst>
              <a:ext uri="{FF2B5EF4-FFF2-40B4-BE49-F238E27FC236}">
                <a16:creationId xmlns:a16="http://schemas.microsoft.com/office/drawing/2014/main" id="{8A3E5E4E-71F0-D855-F830-BD7353ACEEFC}"/>
              </a:ext>
            </a:extLst>
          </p:cNvPr>
          <p:cNvSpPr/>
          <p:nvPr/>
        </p:nvSpPr>
        <p:spPr>
          <a:xfrm flipV="1">
            <a:off x="10815946" y="5372281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37" name="Freeform: Shape 5736">
            <a:extLst>
              <a:ext uri="{FF2B5EF4-FFF2-40B4-BE49-F238E27FC236}">
                <a16:creationId xmlns:a16="http://schemas.microsoft.com/office/drawing/2014/main" id="{EBE68130-F325-6CEC-F6B8-90EDF14179C4}"/>
              </a:ext>
            </a:extLst>
          </p:cNvPr>
          <p:cNvSpPr/>
          <p:nvPr/>
        </p:nvSpPr>
        <p:spPr>
          <a:xfrm flipV="1">
            <a:off x="3466929" y="5466812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36" name="Freeform: Shape 5735">
            <a:extLst>
              <a:ext uri="{FF2B5EF4-FFF2-40B4-BE49-F238E27FC236}">
                <a16:creationId xmlns:a16="http://schemas.microsoft.com/office/drawing/2014/main" id="{6D6C254A-279D-2C8A-F186-3AC3B19A40BC}"/>
              </a:ext>
            </a:extLst>
          </p:cNvPr>
          <p:cNvSpPr/>
          <p:nvPr/>
        </p:nvSpPr>
        <p:spPr>
          <a:xfrm flipV="1">
            <a:off x="3558793" y="5466812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35" name="Freeform: Shape 5734">
            <a:extLst>
              <a:ext uri="{FF2B5EF4-FFF2-40B4-BE49-F238E27FC236}">
                <a16:creationId xmlns:a16="http://schemas.microsoft.com/office/drawing/2014/main" id="{B7E5E9B9-EDF5-923A-0B2D-0F594F6006D1}"/>
              </a:ext>
            </a:extLst>
          </p:cNvPr>
          <p:cNvSpPr/>
          <p:nvPr/>
        </p:nvSpPr>
        <p:spPr>
          <a:xfrm flipV="1">
            <a:off x="3650654" y="5466812"/>
            <a:ext cx="75357" cy="77574"/>
          </a:xfrm>
          <a:custGeom>
            <a:avLst/>
            <a:gdLst>
              <a:gd name="connsiteX0" fmla="*/ 37678 w 75357"/>
              <a:gd name="connsiteY0" fmla="*/ 77574 h 77574"/>
              <a:gd name="connsiteX1" fmla="*/ 75357 w 75357"/>
              <a:gd name="connsiteY1" fmla="*/ 38787 h 77574"/>
              <a:gd name="connsiteX2" fmla="*/ 37678 w 75357"/>
              <a:gd name="connsiteY2" fmla="*/ 0 h 77574"/>
              <a:gd name="connsiteX3" fmla="*/ 0 w 75357"/>
              <a:gd name="connsiteY3" fmla="*/ 38787 h 77574"/>
              <a:gd name="connsiteX4" fmla="*/ 37678 w 75357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4">
                <a:moveTo>
                  <a:pt x="37678" y="77574"/>
                </a:moveTo>
                <a:cubicBezTo>
                  <a:pt x="58485" y="77574"/>
                  <a:pt x="75357" y="60206"/>
                  <a:pt x="75357" y="38787"/>
                </a:cubicBezTo>
                <a:cubicBezTo>
                  <a:pt x="75357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34" name="Freeform: Shape 5733">
            <a:extLst>
              <a:ext uri="{FF2B5EF4-FFF2-40B4-BE49-F238E27FC236}">
                <a16:creationId xmlns:a16="http://schemas.microsoft.com/office/drawing/2014/main" id="{83891EED-58FB-86B5-6C49-4DC3DB2706A1}"/>
              </a:ext>
            </a:extLst>
          </p:cNvPr>
          <p:cNvSpPr/>
          <p:nvPr/>
        </p:nvSpPr>
        <p:spPr>
          <a:xfrm flipV="1">
            <a:off x="3742517" y="5466812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33" name="Freeform: Shape 5732">
            <a:extLst>
              <a:ext uri="{FF2B5EF4-FFF2-40B4-BE49-F238E27FC236}">
                <a16:creationId xmlns:a16="http://schemas.microsoft.com/office/drawing/2014/main" id="{5A1F4BB9-BA98-6DF4-959C-AE5D38F99FDC}"/>
              </a:ext>
            </a:extLst>
          </p:cNvPr>
          <p:cNvSpPr/>
          <p:nvPr/>
        </p:nvSpPr>
        <p:spPr>
          <a:xfrm flipV="1">
            <a:off x="3834379" y="5466812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32" name="Freeform: Shape 5731">
            <a:extLst>
              <a:ext uri="{FF2B5EF4-FFF2-40B4-BE49-F238E27FC236}">
                <a16:creationId xmlns:a16="http://schemas.microsoft.com/office/drawing/2014/main" id="{24AC938C-EA84-65A6-A6E5-057B29EE1ACF}"/>
              </a:ext>
            </a:extLst>
          </p:cNvPr>
          <p:cNvSpPr/>
          <p:nvPr/>
        </p:nvSpPr>
        <p:spPr>
          <a:xfrm flipV="1">
            <a:off x="3926244" y="5466812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31" name="Freeform: Shape 5730">
            <a:extLst>
              <a:ext uri="{FF2B5EF4-FFF2-40B4-BE49-F238E27FC236}">
                <a16:creationId xmlns:a16="http://schemas.microsoft.com/office/drawing/2014/main" id="{64383184-0E27-2339-A80E-A125E7A483E1}"/>
              </a:ext>
            </a:extLst>
          </p:cNvPr>
          <p:cNvSpPr/>
          <p:nvPr/>
        </p:nvSpPr>
        <p:spPr>
          <a:xfrm flipV="1">
            <a:off x="4018105" y="5466812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30" name="Freeform: Shape 5729">
            <a:extLst>
              <a:ext uri="{FF2B5EF4-FFF2-40B4-BE49-F238E27FC236}">
                <a16:creationId xmlns:a16="http://schemas.microsoft.com/office/drawing/2014/main" id="{8E9815A1-B11E-8377-A0F4-4B5F43862CEC}"/>
              </a:ext>
            </a:extLst>
          </p:cNvPr>
          <p:cNvSpPr/>
          <p:nvPr/>
        </p:nvSpPr>
        <p:spPr>
          <a:xfrm flipV="1">
            <a:off x="4109967" y="5466812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29" name="Freeform: Shape 5728">
            <a:extLst>
              <a:ext uri="{FF2B5EF4-FFF2-40B4-BE49-F238E27FC236}">
                <a16:creationId xmlns:a16="http://schemas.microsoft.com/office/drawing/2014/main" id="{4E369BFE-8905-2B01-AAFF-B03F2EA3484A}"/>
              </a:ext>
            </a:extLst>
          </p:cNvPr>
          <p:cNvSpPr/>
          <p:nvPr/>
        </p:nvSpPr>
        <p:spPr>
          <a:xfrm flipV="1">
            <a:off x="6314671" y="5466812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28" name="Freeform: Shape 5727">
            <a:extLst>
              <a:ext uri="{FF2B5EF4-FFF2-40B4-BE49-F238E27FC236}">
                <a16:creationId xmlns:a16="http://schemas.microsoft.com/office/drawing/2014/main" id="{1C18A080-2184-A632-75AF-95D5B668A314}"/>
              </a:ext>
            </a:extLst>
          </p:cNvPr>
          <p:cNvSpPr/>
          <p:nvPr/>
        </p:nvSpPr>
        <p:spPr>
          <a:xfrm flipV="1">
            <a:off x="6406534" y="5466812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27" name="Freeform: Shape 5726">
            <a:extLst>
              <a:ext uri="{FF2B5EF4-FFF2-40B4-BE49-F238E27FC236}">
                <a16:creationId xmlns:a16="http://schemas.microsoft.com/office/drawing/2014/main" id="{16E885A9-6C85-C201-E702-B8C92F64C2AB}"/>
              </a:ext>
            </a:extLst>
          </p:cNvPr>
          <p:cNvSpPr/>
          <p:nvPr/>
        </p:nvSpPr>
        <p:spPr>
          <a:xfrm flipV="1">
            <a:off x="6498399" y="5466812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26" name="Freeform: Shape 5725">
            <a:extLst>
              <a:ext uri="{FF2B5EF4-FFF2-40B4-BE49-F238E27FC236}">
                <a16:creationId xmlns:a16="http://schemas.microsoft.com/office/drawing/2014/main" id="{0E473872-042A-25B3-F2A1-8A3DC5283E63}"/>
              </a:ext>
            </a:extLst>
          </p:cNvPr>
          <p:cNvSpPr/>
          <p:nvPr/>
        </p:nvSpPr>
        <p:spPr>
          <a:xfrm flipV="1">
            <a:off x="6590260" y="5466812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25" name="Freeform: Shape 5724">
            <a:extLst>
              <a:ext uri="{FF2B5EF4-FFF2-40B4-BE49-F238E27FC236}">
                <a16:creationId xmlns:a16="http://schemas.microsoft.com/office/drawing/2014/main" id="{A0820405-4E66-EB0A-8552-88CA05578A37}"/>
              </a:ext>
            </a:extLst>
          </p:cNvPr>
          <p:cNvSpPr/>
          <p:nvPr/>
        </p:nvSpPr>
        <p:spPr>
          <a:xfrm flipV="1">
            <a:off x="6682123" y="5466812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24" name="Freeform: Shape 5723">
            <a:extLst>
              <a:ext uri="{FF2B5EF4-FFF2-40B4-BE49-F238E27FC236}">
                <a16:creationId xmlns:a16="http://schemas.microsoft.com/office/drawing/2014/main" id="{975C16A6-A93E-4E3C-FE69-59E37989A0B1}"/>
              </a:ext>
            </a:extLst>
          </p:cNvPr>
          <p:cNvSpPr/>
          <p:nvPr/>
        </p:nvSpPr>
        <p:spPr>
          <a:xfrm flipV="1">
            <a:off x="6773985" y="5466812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23" name="Freeform: Shape 5722">
            <a:extLst>
              <a:ext uri="{FF2B5EF4-FFF2-40B4-BE49-F238E27FC236}">
                <a16:creationId xmlns:a16="http://schemas.microsoft.com/office/drawing/2014/main" id="{2638837A-F41F-F038-298C-AE1018314FB4}"/>
              </a:ext>
            </a:extLst>
          </p:cNvPr>
          <p:cNvSpPr/>
          <p:nvPr/>
        </p:nvSpPr>
        <p:spPr>
          <a:xfrm flipV="1">
            <a:off x="9621730" y="5466812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22" name="Freeform: Shape 5721">
            <a:extLst>
              <a:ext uri="{FF2B5EF4-FFF2-40B4-BE49-F238E27FC236}">
                <a16:creationId xmlns:a16="http://schemas.microsoft.com/office/drawing/2014/main" id="{FB4602EC-4AAE-D507-8A76-FBAA9ABAF758}"/>
              </a:ext>
            </a:extLst>
          </p:cNvPr>
          <p:cNvSpPr/>
          <p:nvPr/>
        </p:nvSpPr>
        <p:spPr>
          <a:xfrm flipV="1">
            <a:off x="9713592" y="5466812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21" name="Freeform: Shape 5720">
            <a:extLst>
              <a:ext uri="{FF2B5EF4-FFF2-40B4-BE49-F238E27FC236}">
                <a16:creationId xmlns:a16="http://schemas.microsoft.com/office/drawing/2014/main" id="{97C17B8D-A045-AD9C-6998-62259756F1FD}"/>
              </a:ext>
            </a:extLst>
          </p:cNvPr>
          <p:cNvSpPr/>
          <p:nvPr/>
        </p:nvSpPr>
        <p:spPr>
          <a:xfrm flipV="1">
            <a:off x="9805459" y="5466812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20" name="Freeform: Shape 5719">
            <a:extLst>
              <a:ext uri="{FF2B5EF4-FFF2-40B4-BE49-F238E27FC236}">
                <a16:creationId xmlns:a16="http://schemas.microsoft.com/office/drawing/2014/main" id="{6252A417-C115-58E3-47F8-77034F66B488}"/>
              </a:ext>
            </a:extLst>
          </p:cNvPr>
          <p:cNvSpPr/>
          <p:nvPr/>
        </p:nvSpPr>
        <p:spPr>
          <a:xfrm flipV="1">
            <a:off x="9897319" y="5466812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19" name="Freeform: Shape 5718">
            <a:extLst>
              <a:ext uri="{FF2B5EF4-FFF2-40B4-BE49-F238E27FC236}">
                <a16:creationId xmlns:a16="http://schemas.microsoft.com/office/drawing/2014/main" id="{AF4F73BE-AFDC-A91C-EC4A-AA68A48C4BD1}"/>
              </a:ext>
            </a:extLst>
          </p:cNvPr>
          <p:cNvSpPr/>
          <p:nvPr/>
        </p:nvSpPr>
        <p:spPr>
          <a:xfrm flipV="1">
            <a:off x="9989181" y="5466812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18" name="Freeform: Shape 5717">
            <a:extLst>
              <a:ext uri="{FF2B5EF4-FFF2-40B4-BE49-F238E27FC236}">
                <a16:creationId xmlns:a16="http://schemas.microsoft.com/office/drawing/2014/main" id="{0AAE36A2-FD3E-EC54-7643-75809052F770}"/>
              </a:ext>
            </a:extLst>
          </p:cNvPr>
          <p:cNvSpPr/>
          <p:nvPr/>
        </p:nvSpPr>
        <p:spPr>
          <a:xfrm flipV="1">
            <a:off x="10081044" y="5466812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17" name="Freeform: Shape 5716">
            <a:extLst>
              <a:ext uri="{FF2B5EF4-FFF2-40B4-BE49-F238E27FC236}">
                <a16:creationId xmlns:a16="http://schemas.microsoft.com/office/drawing/2014/main" id="{405EC5E3-0CF1-0F19-1212-BCA4E20B518A}"/>
              </a:ext>
            </a:extLst>
          </p:cNvPr>
          <p:cNvSpPr/>
          <p:nvPr/>
        </p:nvSpPr>
        <p:spPr>
          <a:xfrm flipV="1">
            <a:off x="10172910" y="5466812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16" name="Freeform: Shape 5715">
            <a:extLst>
              <a:ext uri="{FF2B5EF4-FFF2-40B4-BE49-F238E27FC236}">
                <a16:creationId xmlns:a16="http://schemas.microsoft.com/office/drawing/2014/main" id="{DF5B4B4F-E924-8B7B-8CF4-C99F10BB8A8F}"/>
              </a:ext>
            </a:extLst>
          </p:cNvPr>
          <p:cNvSpPr/>
          <p:nvPr/>
        </p:nvSpPr>
        <p:spPr>
          <a:xfrm flipV="1">
            <a:off x="10264770" y="5466812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15" name="Freeform: Shape 5714">
            <a:extLst>
              <a:ext uri="{FF2B5EF4-FFF2-40B4-BE49-F238E27FC236}">
                <a16:creationId xmlns:a16="http://schemas.microsoft.com/office/drawing/2014/main" id="{55BE0723-F821-91ED-6AB7-EA16DEC018A4}"/>
              </a:ext>
            </a:extLst>
          </p:cNvPr>
          <p:cNvSpPr/>
          <p:nvPr/>
        </p:nvSpPr>
        <p:spPr>
          <a:xfrm flipV="1">
            <a:off x="10356633" y="5466812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14" name="Freeform: Shape 5713">
            <a:extLst>
              <a:ext uri="{FF2B5EF4-FFF2-40B4-BE49-F238E27FC236}">
                <a16:creationId xmlns:a16="http://schemas.microsoft.com/office/drawing/2014/main" id="{6578B9DD-C264-5CD0-312F-CE67FD27D407}"/>
              </a:ext>
            </a:extLst>
          </p:cNvPr>
          <p:cNvSpPr/>
          <p:nvPr/>
        </p:nvSpPr>
        <p:spPr>
          <a:xfrm flipV="1">
            <a:off x="10448495" y="5466812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13" name="Freeform: Shape 5712">
            <a:extLst>
              <a:ext uri="{FF2B5EF4-FFF2-40B4-BE49-F238E27FC236}">
                <a16:creationId xmlns:a16="http://schemas.microsoft.com/office/drawing/2014/main" id="{E736CCD3-FFBC-0580-58EB-362545E35859}"/>
              </a:ext>
            </a:extLst>
          </p:cNvPr>
          <p:cNvSpPr/>
          <p:nvPr/>
        </p:nvSpPr>
        <p:spPr>
          <a:xfrm flipV="1">
            <a:off x="10540361" y="5466812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6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12" name="Freeform: Shape 5711">
            <a:extLst>
              <a:ext uri="{FF2B5EF4-FFF2-40B4-BE49-F238E27FC236}">
                <a16:creationId xmlns:a16="http://schemas.microsoft.com/office/drawing/2014/main" id="{FF4F4EB1-61DB-5282-527F-7C320AD4706E}"/>
              </a:ext>
            </a:extLst>
          </p:cNvPr>
          <p:cNvSpPr/>
          <p:nvPr/>
        </p:nvSpPr>
        <p:spPr>
          <a:xfrm flipV="1">
            <a:off x="10632222" y="5466812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11" name="Freeform: Shape 5710">
            <a:extLst>
              <a:ext uri="{FF2B5EF4-FFF2-40B4-BE49-F238E27FC236}">
                <a16:creationId xmlns:a16="http://schemas.microsoft.com/office/drawing/2014/main" id="{832F2321-FC8F-B67F-C3A2-FED65A468A9B}"/>
              </a:ext>
            </a:extLst>
          </p:cNvPr>
          <p:cNvSpPr/>
          <p:nvPr/>
        </p:nvSpPr>
        <p:spPr>
          <a:xfrm flipV="1">
            <a:off x="10724084" y="5466812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6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10" name="Freeform: Shape 5709">
            <a:extLst>
              <a:ext uri="{FF2B5EF4-FFF2-40B4-BE49-F238E27FC236}">
                <a16:creationId xmlns:a16="http://schemas.microsoft.com/office/drawing/2014/main" id="{847CFA2E-5B70-17C1-76F2-B44068109C82}"/>
              </a:ext>
            </a:extLst>
          </p:cNvPr>
          <p:cNvSpPr/>
          <p:nvPr/>
        </p:nvSpPr>
        <p:spPr>
          <a:xfrm flipV="1">
            <a:off x="10815946" y="5466812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3" y="77574"/>
                  <a:pt x="75356" y="60206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09" name="Freeform: Shape 5708">
            <a:extLst>
              <a:ext uri="{FF2B5EF4-FFF2-40B4-BE49-F238E27FC236}">
                <a16:creationId xmlns:a16="http://schemas.microsoft.com/office/drawing/2014/main" id="{F5B30AD4-5BBC-FD98-8352-9EA96898AB12}"/>
              </a:ext>
            </a:extLst>
          </p:cNvPr>
          <p:cNvSpPr/>
          <p:nvPr/>
        </p:nvSpPr>
        <p:spPr>
          <a:xfrm flipV="1">
            <a:off x="10907813" y="5466812"/>
            <a:ext cx="75355" cy="77574"/>
          </a:xfrm>
          <a:custGeom>
            <a:avLst/>
            <a:gdLst>
              <a:gd name="connsiteX0" fmla="*/ 37684 w 75355"/>
              <a:gd name="connsiteY0" fmla="*/ 77574 h 77574"/>
              <a:gd name="connsiteX1" fmla="*/ 75355 w 75355"/>
              <a:gd name="connsiteY1" fmla="*/ 38787 h 77574"/>
              <a:gd name="connsiteX2" fmla="*/ 37684 w 75355"/>
              <a:gd name="connsiteY2" fmla="*/ 0 h 77574"/>
              <a:gd name="connsiteX3" fmla="*/ 0 w 75355"/>
              <a:gd name="connsiteY3" fmla="*/ 38787 h 77574"/>
              <a:gd name="connsiteX4" fmla="*/ 37684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4" y="77574"/>
                </a:moveTo>
                <a:cubicBezTo>
                  <a:pt x="58491" y="77574"/>
                  <a:pt x="75355" y="60206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6"/>
                  <a:pt x="16877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08" name="Freeform: Shape 5707">
            <a:extLst>
              <a:ext uri="{FF2B5EF4-FFF2-40B4-BE49-F238E27FC236}">
                <a16:creationId xmlns:a16="http://schemas.microsoft.com/office/drawing/2014/main" id="{EC329ED0-DAD3-AF57-CA41-9B0A12A24A49}"/>
              </a:ext>
            </a:extLst>
          </p:cNvPr>
          <p:cNvSpPr/>
          <p:nvPr/>
        </p:nvSpPr>
        <p:spPr>
          <a:xfrm flipV="1">
            <a:off x="3466929" y="556134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07" name="Freeform: Shape 5706">
            <a:extLst>
              <a:ext uri="{FF2B5EF4-FFF2-40B4-BE49-F238E27FC236}">
                <a16:creationId xmlns:a16="http://schemas.microsoft.com/office/drawing/2014/main" id="{24C1CA9F-9E4B-E5F0-9A89-BE39BB4A0D88}"/>
              </a:ext>
            </a:extLst>
          </p:cNvPr>
          <p:cNvSpPr/>
          <p:nvPr/>
        </p:nvSpPr>
        <p:spPr>
          <a:xfrm flipV="1">
            <a:off x="3558793" y="5561344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6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06" name="Freeform: Shape 5705">
            <a:extLst>
              <a:ext uri="{FF2B5EF4-FFF2-40B4-BE49-F238E27FC236}">
                <a16:creationId xmlns:a16="http://schemas.microsoft.com/office/drawing/2014/main" id="{8A67E2AB-6B4F-75B0-E654-F74A449576F9}"/>
              </a:ext>
            </a:extLst>
          </p:cNvPr>
          <p:cNvSpPr/>
          <p:nvPr/>
        </p:nvSpPr>
        <p:spPr>
          <a:xfrm flipV="1">
            <a:off x="3650654" y="5561344"/>
            <a:ext cx="75357" cy="77573"/>
          </a:xfrm>
          <a:custGeom>
            <a:avLst/>
            <a:gdLst>
              <a:gd name="connsiteX0" fmla="*/ 37678 w 75357"/>
              <a:gd name="connsiteY0" fmla="*/ 77573 h 77573"/>
              <a:gd name="connsiteX1" fmla="*/ 75357 w 75357"/>
              <a:gd name="connsiteY1" fmla="*/ 38786 h 77573"/>
              <a:gd name="connsiteX2" fmla="*/ 37678 w 75357"/>
              <a:gd name="connsiteY2" fmla="*/ 0 h 77573"/>
              <a:gd name="connsiteX3" fmla="*/ 0 w 75357"/>
              <a:gd name="connsiteY3" fmla="*/ 38786 h 77573"/>
              <a:gd name="connsiteX4" fmla="*/ 37678 w 75357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3">
                <a:moveTo>
                  <a:pt x="37678" y="77573"/>
                </a:moveTo>
                <a:cubicBezTo>
                  <a:pt x="58485" y="77573"/>
                  <a:pt x="75357" y="60205"/>
                  <a:pt x="75357" y="38786"/>
                </a:cubicBezTo>
                <a:cubicBezTo>
                  <a:pt x="75357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05" name="Freeform: Shape 5704">
            <a:extLst>
              <a:ext uri="{FF2B5EF4-FFF2-40B4-BE49-F238E27FC236}">
                <a16:creationId xmlns:a16="http://schemas.microsoft.com/office/drawing/2014/main" id="{0E223D64-10E9-9B8A-5B33-5BD4ACF82753}"/>
              </a:ext>
            </a:extLst>
          </p:cNvPr>
          <p:cNvSpPr/>
          <p:nvPr/>
        </p:nvSpPr>
        <p:spPr>
          <a:xfrm flipV="1">
            <a:off x="3742517" y="556134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04" name="Freeform: Shape 5703">
            <a:extLst>
              <a:ext uri="{FF2B5EF4-FFF2-40B4-BE49-F238E27FC236}">
                <a16:creationId xmlns:a16="http://schemas.microsoft.com/office/drawing/2014/main" id="{A6A4A86D-EAF6-68BA-4A92-74F9EC8439A1}"/>
              </a:ext>
            </a:extLst>
          </p:cNvPr>
          <p:cNvSpPr/>
          <p:nvPr/>
        </p:nvSpPr>
        <p:spPr>
          <a:xfrm flipV="1">
            <a:off x="3834379" y="556134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03" name="Freeform: Shape 5702">
            <a:extLst>
              <a:ext uri="{FF2B5EF4-FFF2-40B4-BE49-F238E27FC236}">
                <a16:creationId xmlns:a16="http://schemas.microsoft.com/office/drawing/2014/main" id="{1D259371-B64E-8E56-E555-5AA51D2E7DCD}"/>
              </a:ext>
            </a:extLst>
          </p:cNvPr>
          <p:cNvSpPr/>
          <p:nvPr/>
        </p:nvSpPr>
        <p:spPr>
          <a:xfrm flipV="1">
            <a:off x="3926244" y="5561344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6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02" name="Freeform: Shape 5701">
            <a:extLst>
              <a:ext uri="{FF2B5EF4-FFF2-40B4-BE49-F238E27FC236}">
                <a16:creationId xmlns:a16="http://schemas.microsoft.com/office/drawing/2014/main" id="{D2BC2A00-A4AF-5EF2-773D-FE02DAAE6384}"/>
              </a:ext>
            </a:extLst>
          </p:cNvPr>
          <p:cNvSpPr/>
          <p:nvPr/>
        </p:nvSpPr>
        <p:spPr>
          <a:xfrm flipV="1">
            <a:off x="4018105" y="5561344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01" name="Freeform: Shape 5700">
            <a:extLst>
              <a:ext uri="{FF2B5EF4-FFF2-40B4-BE49-F238E27FC236}">
                <a16:creationId xmlns:a16="http://schemas.microsoft.com/office/drawing/2014/main" id="{A78F0411-A224-8928-5C20-DC0CD4FB7B47}"/>
              </a:ext>
            </a:extLst>
          </p:cNvPr>
          <p:cNvSpPr/>
          <p:nvPr/>
        </p:nvSpPr>
        <p:spPr>
          <a:xfrm flipV="1">
            <a:off x="6406534" y="5561344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00" name="Freeform: Shape 5699">
            <a:extLst>
              <a:ext uri="{FF2B5EF4-FFF2-40B4-BE49-F238E27FC236}">
                <a16:creationId xmlns:a16="http://schemas.microsoft.com/office/drawing/2014/main" id="{2CFF2578-9276-5589-56DA-137855298531}"/>
              </a:ext>
            </a:extLst>
          </p:cNvPr>
          <p:cNvSpPr/>
          <p:nvPr/>
        </p:nvSpPr>
        <p:spPr>
          <a:xfrm flipV="1">
            <a:off x="6498399" y="5561344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99" name="Freeform: Shape 5698">
            <a:extLst>
              <a:ext uri="{FF2B5EF4-FFF2-40B4-BE49-F238E27FC236}">
                <a16:creationId xmlns:a16="http://schemas.microsoft.com/office/drawing/2014/main" id="{BA3E3CE0-73DD-9456-FE9A-6BA635A6EB83}"/>
              </a:ext>
            </a:extLst>
          </p:cNvPr>
          <p:cNvSpPr/>
          <p:nvPr/>
        </p:nvSpPr>
        <p:spPr>
          <a:xfrm flipV="1">
            <a:off x="6590260" y="5561344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98" name="Freeform: Shape 5697">
            <a:extLst>
              <a:ext uri="{FF2B5EF4-FFF2-40B4-BE49-F238E27FC236}">
                <a16:creationId xmlns:a16="http://schemas.microsoft.com/office/drawing/2014/main" id="{6A2421FE-86BA-5FAB-92F5-81B72F90D28C}"/>
              </a:ext>
            </a:extLst>
          </p:cNvPr>
          <p:cNvSpPr/>
          <p:nvPr/>
        </p:nvSpPr>
        <p:spPr>
          <a:xfrm flipV="1">
            <a:off x="6682123" y="5561344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97" name="Freeform: Shape 5696">
            <a:extLst>
              <a:ext uri="{FF2B5EF4-FFF2-40B4-BE49-F238E27FC236}">
                <a16:creationId xmlns:a16="http://schemas.microsoft.com/office/drawing/2014/main" id="{33E46E0A-FBD8-6A23-767E-A1717D56025A}"/>
              </a:ext>
            </a:extLst>
          </p:cNvPr>
          <p:cNvSpPr/>
          <p:nvPr/>
        </p:nvSpPr>
        <p:spPr>
          <a:xfrm flipV="1">
            <a:off x="9621730" y="556134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96" name="Freeform: Shape 5695">
            <a:extLst>
              <a:ext uri="{FF2B5EF4-FFF2-40B4-BE49-F238E27FC236}">
                <a16:creationId xmlns:a16="http://schemas.microsoft.com/office/drawing/2014/main" id="{D3EEB896-81BF-6F1E-06F8-C1CC0176AB4B}"/>
              </a:ext>
            </a:extLst>
          </p:cNvPr>
          <p:cNvSpPr/>
          <p:nvPr/>
        </p:nvSpPr>
        <p:spPr>
          <a:xfrm flipV="1">
            <a:off x="9713592" y="556134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6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95" name="Freeform: Shape 5694">
            <a:extLst>
              <a:ext uri="{FF2B5EF4-FFF2-40B4-BE49-F238E27FC236}">
                <a16:creationId xmlns:a16="http://schemas.microsoft.com/office/drawing/2014/main" id="{C5D2640B-9E55-07E6-9A8A-02B2C6DA0305}"/>
              </a:ext>
            </a:extLst>
          </p:cNvPr>
          <p:cNvSpPr/>
          <p:nvPr/>
        </p:nvSpPr>
        <p:spPr>
          <a:xfrm flipV="1">
            <a:off x="9805459" y="5561344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6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94" name="Freeform: Shape 5693">
            <a:extLst>
              <a:ext uri="{FF2B5EF4-FFF2-40B4-BE49-F238E27FC236}">
                <a16:creationId xmlns:a16="http://schemas.microsoft.com/office/drawing/2014/main" id="{32854314-DF00-FA77-522A-16DDB6555EE6}"/>
              </a:ext>
            </a:extLst>
          </p:cNvPr>
          <p:cNvSpPr/>
          <p:nvPr/>
        </p:nvSpPr>
        <p:spPr>
          <a:xfrm flipV="1">
            <a:off x="9897319" y="5561344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93" name="Freeform: Shape 5692">
            <a:extLst>
              <a:ext uri="{FF2B5EF4-FFF2-40B4-BE49-F238E27FC236}">
                <a16:creationId xmlns:a16="http://schemas.microsoft.com/office/drawing/2014/main" id="{1BFF6AA1-B422-3058-A980-6F9051267286}"/>
              </a:ext>
            </a:extLst>
          </p:cNvPr>
          <p:cNvSpPr/>
          <p:nvPr/>
        </p:nvSpPr>
        <p:spPr>
          <a:xfrm flipV="1">
            <a:off x="9989181" y="556134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92" name="Freeform: Shape 5691">
            <a:extLst>
              <a:ext uri="{FF2B5EF4-FFF2-40B4-BE49-F238E27FC236}">
                <a16:creationId xmlns:a16="http://schemas.microsoft.com/office/drawing/2014/main" id="{BC97351D-7F9B-E75A-72F2-E923108C07DB}"/>
              </a:ext>
            </a:extLst>
          </p:cNvPr>
          <p:cNvSpPr/>
          <p:nvPr/>
        </p:nvSpPr>
        <p:spPr>
          <a:xfrm flipV="1">
            <a:off x="10081044" y="5561344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91" name="Freeform: Shape 5690">
            <a:extLst>
              <a:ext uri="{FF2B5EF4-FFF2-40B4-BE49-F238E27FC236}">
                <a16:creationId xmlns:a16="http://schemas.microsoft.com/office/drawing/2014/main" id="{855C1B22-0EC0-98BA-1BFF-E9F24F05BFAA}"/>
              </a:ext>
            </a:extLst>
          </p:cNvPr>
          <p:cNvSpPr/>
          <p:nvPr/>
        </p:nvSpPr>
        <p:spPr>
          <a:xfrm flipV="1">
            <a:off x="10172910" y="5561344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90" name="Freeform: Shape 5689">
            <a:extLst>
              <a:ext uri="{FF2B5EF4-FFF2-40B4-BE49-F238E27FC236}">
                <a16:creationId xmlns:a16="http://schemas.microsoft.com/office/drawing/2014/main" id="{74B6395A-7FD2-2689-27D8-F15C709D5D97}"/>
              </a:ext>
            </a:extLst>
          </p:cNvPr>
          <p:cNvSpPr/>
          <p:nvPr/>
        </p:nvSpPr>
        <p:spPr>
          <a:xfrm flipV="1">
            <a:off x="10264770" y="5561344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89" name="Freeform: Shape 5688">
            <a:extLst>
              <a:ext uri="{FF2B5EF4-FFF2-40B4-BE49-F238E27FC236}">
                <a16:creationId xmlns:a16="http://schemas.microsoft.com/office/drawing/2014/main" id="{0D677559-22C9-917E-0136-4BFD6C023F9E}"/>
              </a:ext>
            </a:extLst>
          </p:cNvPr>
          <p:cNvSpPr/>
          <p:nvPr/>
        </p:nvSpPr>
        <p:spPr>
          <a:xfrm flipV="1">
            <a:off x="10356633" y="5561344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88" name="Freeform: Shape 5687">
            <a:extLst>
              <a:ext uri="{FF2B5EF4-FFF2-40B4-BE49-F238E27FC236}">
                <a16:creationId xmlns:a16="http://schemas.microsoft.com/office/drawing/2014/main" id="{E7A87BE6-ADDA-2A15-27C7-B6A0D4CB1A5A}"/>
              </a:ext>
            </a:extLst>
          </p:cNvPr>
          <p:cNvSpPr/>
          <p:nvPr/>
        </p:nvSpPr>
        <p:spPr>
          <a:xfrm flipV="1">
            <a:off x="10448495" y="556134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87" name="Freeform: Shape 5686">
            <a:extLst>
              <a:ext uri="{FF2B5EF4-FFF2-40B4-BE49-F238E27FC236}">
                <a16:creationId xmlns:a16="http://schemas.microsoft.com/office/drawing/2014/main" id="{E114EBF3-2F7D-A5DA-3986-77C397F14B48}"/>
              </a:ext>
            </a:extLst>
          </p:cNvPr>
          <p:cNvSpPr/>
          <p:nvPr/>
        </p:nvSpPr>
        <p:spPr>
          <a:xfrm flipV="1">
            <a:off x="10540361" y="5561344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6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86" name="Freeform: Shape 5685">
            <a:extLst>
              <a:ext uri="{FF2B5EF4-FFF2-40B4-BE49-F238E27FC236}">
                <a16:creationId xmlns:a16="http://schemas.microsoft.com/office/drawing/2014/main" id="{92456BF0-2277-A29F-2124-3F5F7D91D5B2}"/>
              </a:ext>
            </a:extLst>
          </p:cNvPr>
          <p:cNvSpPr/>
          <p:nvPr/>
        </p:nvSpPr>
        <p:spPr>
          <a:xfrm flipV="1">
            <a:off x="10632222" y="5561344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85" name="Freeform: Shape 5684">
            <a:extLst>
              <a:ext uri="{FF2B5EF4-FFF2-40B4-BE49-F238E27FC236}">
                <a16:creationId xmlns:a16="http://schemas.microsoft.com/office/drawing/2014/main" id="{D8627FC1-A80C-3A81-AE52-84849C3D1CA7}"/>
              </a:ext>
            </a:extLst>
          </p:cNvPr>
          <p:cNvSpPr/>
          <p:nvPr/>
        </p:nvSpPr>
        <p:spPr>
          <a:xfrm flipV="1">
            <a:off x="10724084" y="556134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84" name="Freeform: Shape 5683">
            <a:extLst>
              <a:ext uri="{FF2B5EF4-FFF2-40B4-BE49-F238E27FC236}">
                <a16:creationId xmlns:a16="http://schemas.microsoft.com/office/drawing/2014/main" id="{D50FDC2A-ABF7-28F3-0A6E-56DF2E61E590}"/>
              </a:ext>
            </a:extLst>
          </p:cNvPr>
          <p:cNvSpPr/>
          <p:nvPr/>
        </p:nvSpPr>
        <p:spPr>
          <a:xfrm flipV="1">
            <a:off x="10815946" y="5561344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6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83" name="Freeform: Shape 5682">
            <a:extLst>
              <a:ext uri="{FF2B5EF4-FFF2-40B4-BE49-F238E27FC236}">
                <a16:creationId xmlns:a16="http://schemas.microsoft.com/office/drawing/2014/main" id="{3D0DE4D4-5B42-BA01-E4E5-31A9B2A87966}"/>
              </a:ext>
            </a:extLst>
          </p:cNvPr>
          <p:cNvSpPr/>
          <p:nvPr/>
        </p:nvSpPr>
        <p:spPr>
          <a:xfrm flipV="1">
            <a:off x="10907813" y="5561344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6 h 77573"/>
              <a:gd name="connsiteX2" fmla="*/ 37684 w 75355"/>
              <a:gd name="connsiteY2" fmla="*/ 0 h 77573"/>
              <a:gd name="connsiteX3" fmla="*/ 0 w 75355"/>
              <a:gd name="connsiteY3" fmla="*/ 38786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6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6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82" name="Freeform: Shape 5681">
            <a:extLst>
              <a:ext uri="{FF2B5EF4-FFF2-40B4-BE49-F238E27FC236}">
                <a16:creationId xmlns:a16="http://schemas.microsoft.com/office/drawing/2014/main" id="{86A3C99E-68CF-1B61-6802-700726AB141A}"/>
              </a:ext>
            </a:extLst>
          </p:cNvPr>
          <p:cNvSpPr/>
          <p:nvPr/>
        </p:nvSpPr>
        <p:spPr>
          <a:xfrm flipV="1">
            <a:off x="3466929" y="5655875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81" name="Freeform: Shape 5680">
            <a:extLst>
              <a:ext uri="{FF2B5EF4-FFF2-40B4-BE49-F238E27FC236}">
                <a16:creationId xmlns:a16="http://schemas.microsoft.com/office/drawing/2014/main" id="{E4587D57-1B3F-976A-66F6-0BAB4B3FAA67}"/>
              </a:ext>
            </a:extLst>
          </p:cNvPr>
          <p:cNvSpPr/>
          <p:nvPr/>
        </p:nvSpPr>
        <p:spPr>
          <a:xfrm flipV="1">
            <a:off x="3558793" y="5655875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80" name="Freeform: Shape 5679">
            <a:extLst>
              <a:ext uri="{FF2B5EF4-FFF2-40B4-BE49-F238E27FC236}">
                <a16:creationId xmlns:a16="http://schemas.microsoft.com/office/drawing/2014/main" id="{1468B148-3FEA-7573-D1E7-AC023B305BFB}"/>
              </a:ext>
            </a:extLst>
          </p:cNvPr>
          <p:cNvSpPr/>
          <p:nvPr/>
        </p:nvSpPr>
        <p:spPr>
          <a:xfrm flipV="1">
            <a:off x="3650654" y="5655875"/>
            <a:ext cx="75357" cy="77573"/>
          </a:xfrm>
          <a:custGeom>
            <a:avLst/>
            <a:gdLst>
              <a:gd name="connsiteX0" fmla="*/ 37678 w 75357"/>
              <a:gd name="connsiteY0" fmla="*/ 77573 h 77573"/>
              <a:gd name="connsiteX1" fmla="*/ 75357 w 75357"/>
              <a:gd name="connsiteY1" fmla="*/ 38787 h 77573"/>
              <a:gd name="connsiteX2" fmla="*/ 37678 w 75357"/>
              <a:gd name="connsiteY2" fmla="*/ 0 h 77573"/>
              <a:gd name="connsiteX3" fmla="*/ 0 w 75357"/>
              <a:gd name="connsiteY3" fmla="*/ 38787 h 77573"/>
              <a:gd name="connsiteX4" fmla="*/ 37678 w 75357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3">
                <a:moveTo>
                  <a:pt x="37678" y="77573"/>
                </a:moveTo>
                <a:cubicBezTo>
                  <a:pt x="58485" y="77573"/>
                  <a:pt x="75357" y="60205"/>
                  <a:pt x="75357" y="38787"/>
                </a:cubicBezTo>
                <a:cubicBezTo>
                  <a:pt x="75357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79" name="Freeform: Shape 5678">
            <a:extLst>
              <a:ext uri="{FF2B5EF4-FFF2-40B4-BE49-F238E27FC236}">
                <a16:creationId xmlns:a16="http://schemas.microsoft.com/office/drawing/2014/main" id="{77A31C1F-E842-B2B4-B264-346B8653249E}"/>
              </a:ext>
            </a:extLst>
          </p:cNvPr>
          <p:cNvSpPr/>
          <p:nvPr/>
        </p:nvSpPr>
        <p:spPr>
          <a:xfrm flipV="1">
            <a:off x="3742517" y="5655875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78" name="Freeform: Shape 5677">
            <a:extLst>
              <a:ext uri="{FF2B5EF4-FFF2-40B4-BE49-F238E27FC236}">
                <a16:creationId xmlns:a16="http://schemas.microsoft.com/office/drawing/2014/main" id="{6B01ADDE-2B17-57DC-CD0D-871FF53C800A}"/>
              </a:ext>
            </a:extLst>
          </p:cNvPr>
          <p:cNvSpPr/>
          <p:nvPr/>
        </p:nvSpPr>
        <p:spPr>
          <a:xfrm flipV="1">
            <a:off x="3834379" y="5655875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77" name="Freeform: Shape 5676">
            <a:extLst>
              <a:ext uri="{FF2B5EF4-FFF2-40B4-BE49-F238E27FC236}">
                <a16:creationId xmlns:a16="http://schemas.microsoft.com/office/drawing/2014/main" id="{ABCFA260-B52C-C28E-D36B-89CBC8F18502}"/>
              </a:ext>
            </a:extLst>
          </p:cNvPr>
          <p:cNvSpPr/>
          <p:nvPr/>
        </p:nvSpPr>
        <p:spPr>
          <a:xfrm flipV="1">
            <a:off x="3926244" y="5655875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76" name="Freeform: Shape 5675">
            <a:extLst>
              <a:ext uri="{FF2B5EF4-FFF2-40B4-BE49-F238E27FC236}">
                <a16:creationId xmlns:a16="http://schemas.microsoft.com/office/drawing/2014/main" id="{CA55E0DE-A183-98AA-3908-271476ABCFF3}"/>
              </a:ext>
            </a:extLst>
          </p:cNvPr>
          <p:cNvSpPr/>
          <p:nvPr/>
        </p:nvSpPr>
        <p:spPr>
          <a:xfrm flipV="1">
            <a:off x="4018105" y="5655875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75" name="Freeform: Shape 5674">
            <a:extLst>
              <a:ext uri="{FF2B5EF4-FFF2-40B4-BE49-F238E27FC236}">
                <a16:creationId xmlns:a16="http://schemas.microsoft.com/office/drawing/2014/main" id="{FE2CE964-AE7C-C79E-542A-CCCA82CADB5E}"/>
              </a:ext>
            </a:extLst>
          </p:cNvPr>
          <p:cNvSpPr/>
          <p:nvPr/>
        </p:nvSpPr>
        <p:spPr>
          <a:xfrm flipV="1">
            <a:off x="6406534" y="5655875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74" name="Freeform: Shape 5673">
            <a:extLst>
              <a:ext uri="{FF2B5EF4-FFF2-40B4-BE49-F238E27FC236}">
                <a16:creationId xmlns:a16="http://schemas.microsoft.com/office/drawing/2014/main" id="{064C8D5B-6147-C52E-F984-912D5C53BC81}"/>
              </a:ext>
            </a:extLst>
          </p:cNvPr>
          <p:cNvSpPr/>
          <p:nvPr/>
        </p:nvSpPr>
        <p:spPr>
          <a:xfrm flipV="1">
            <a:off x="6498399" y="5655875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73" name="Freeform: Shape 5672">
            <a:extLst>
              <a:ext uri="{FF2B5EF4-FFF2-40B4-BE49-F238E27FC236}">
                <a16:creationId xmlns:a16="http://schemas.microsoft.com/office/drawing/2014/main" id="{00226A80-3CBE-1980-F1A0-6676D40913DD}"/>
              </a:ext>
            </a:extLst>
          </p:cNvPr>
          <p:cNvSpPr/>
          <p:nvPr/>
        </p:nvSpPr>
        <p:spPr>
          <a:xfrm flipV="1">
            <a:off x="6590260" y="5655875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72" name="Freeform: Shape 5671">
            <a:extLst>
              <a:ext uri="{FF2B5EF4-FFF2-40B4-BE49-F238E27FC236}">
                <a16:creationId xmlns:a16="http://schemas.microsoft.com/office/drawing/2014/main" id="{D02AE63D-9E40-B9D6-4020-919CB94F7D7E}"/>
              </a:ext>
            </a:extLst>
          </p:cNvPr>
          <p:cNvSpPr/>
          <p:nvPr/>
        </p:nvSpPr>
        <p:spPr>
          <a:xfrm flipV="1">
            <a:off x="9621730" y="5655875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71" name="Freeform: Shape 5670">
            <a:extLst>
              <a:ext uri="{FF2B5EF4-FFF2-40B4-BE49-F238E27FC236}">
                <a16:creationId xmlns:a16="http://schemas.microsoft.com/office/drawing/2014/main" id="{B65374A0-96AC-AD5B-4838-A7B118EB914B}"/>
              </a:ext>
            </a:extLst>
          </p:cNvPr>
          <p:cNvSpPr/>
          <p:nvPr/>
        </p:nvSpPr>
        <p:spPr>
          <a:xfrm flipV="1">
            <a:off x="9713592" y="5655875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7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70" name="Freeform: Shape 5669">
            <a:extLst>
              <a:ext uri="{FF2B5EF4-FFF2-40B4-BE49-F238E27FC236}">
                <a16:creationId xmlns:a16="http://schemas.microsoft.com/office/drawing/2014/main" id="{7D6932C1-8E73-E761-5A8C-2AFF6553FCF9}"/>
              </a:ext>
            </a:extLst>
          </p:cNvPr>
          <p:cNvSpPr/>
          <p:nvPr/>
        </p:nvSpPr>
        <p:spPr>
          <a:xfrm flipV="1">
            <a:off x="9805459" y="5655875"/>
            <a:ext cx="75355" cy="77573"/>
          </a:xfrm>
          <a:custGeom>
            <a:avLst/>
            <a:gdLst>
              <a:gd name="connsiteX0" fmla="*/ 37684 w 75355"/>
              <a:gd name="connsiteY0" fmla="*/ 77573 h 77573"/>
              <a:gd name="connsiteX1" fmla="*/ 75355 w 75355"/>
              <a:gd name="connsiteY1" fmla="*/ 38787 h 77573"/>
              <a:gd name="connsiteX2" fmla="*/ 37684 w 75355"/>
              <a:gd name="connsiteY2" fmla="*/ 0 h 77573"/>
              <a:gd name="connsiteX3" fmla="*/ 0 w 75355"/>
              <a:gd name="connsiteY3" fmla="*/ 38787 h 77573"/>
              <a:gd name="connsiteX4" fmla="*/ 37684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4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7"/>
                  <a:pt x="58491" y="0"/>
                  <a:pt x="37684" y="0"/>
                </a:cubicBezTo>
                <a:cubicBezTo>
                  <a:pt x="16877" y="0"/>
                  <a:pt x="0" y="17367"/>
                  <a:pt x="0" y="38787"/>
                </a:cubicBezTo>
                <a:cubicBezTo>
                  <a:pt x="0" y="60205"/>
                  <a:pt x="16877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69" name="Freeform: Shape 5668">
            <a:extLst>
              <a:ext uri="{FF2B5EF4-FFF2-40B4-BE49-F238E27FC236}">
                <a16:creationId xmlns:a16="http://schemas.microsoft.com/office/drawing/2014/main" id="{189A7046-C8C1-530D-91BC-8B9ACB425764}"/>
              </a:ext>
            </a:extLst>
          </p:cNvPr>
          <p:cNvSpPr/>
          <p:nvPr/>
        </p:nvSpPr>
        <p:spPr>
          <a:xfrm flipV="1">
            <a:off x="9897319" y="5655875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68" name="Freeform: Shape 5667">
            <a:extLst>
              <a:ext uri="{FF2B5EF4-FFF2-40B4-BE49-F238E27FC236}">
                <a16:creationId xmlns:a16="http://schemas.microsoft.com/office/drawing/2014/main" id="{55B0DA64-0736-2CB6-3E6A-9164BBAEDC63}"/>
              </a:ext>
            </a:extLst>
          </p:cNvPr>
          <p:cNvSpPr/>
          <p:nvPr/>
        </p:nvSpPr>
        <p:spPr>
          <a:xfrm flipV="1">
            <a:off x="9989181" y="5655875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67" name="Freeform: Shape 5666">
            <a:extLst>
              <a:ext uri="{FF2B5EF4-FFF2-40B4-BE49-F238E27FC236}">
                <a16:creationId xmlns:a16="http://schemas.microsoft.com/office/drawing/2014/main" id="{E81C9BF4-DB90-DA8F-C7FC-DC0EC875BA7D}"/>
              </a:ext>
            </a:extLst>
          </p:cNvPr>
          <p:cNvSpPr/>
          <p:nvPr/>
        </p:nvSpPr>
        <p:spPr>
          <a:xfrm flipV="1">
            <a:off x="10081044" y="5655875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66" name="Freeform: Shape 5665">
            <a:extLst>
              <a:ext uri="{FF2B5EF4-FFF2-40B4-BE49-F238E27FC236}">
                <a16:creationId xmlns:a16="http://schemas.microsoft.com/office/drawing/2014/main" id="{F105D27E-7645-31F0-6325-6F7EF162956C}"/>
              </a:ext>
            </a:extLst>
          </p:cNvPr>
          <p:cNvSpPr/>
          <p:nvPr/>
        </p:nvSpPr>
        <p:spPr>
          <a:xfrm flipV="1">
            <a:off x="10172910" y="5655875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7 h 77573"/>
              <a:gd name="connsiteX2" fmla="*/ 37685 w 75355"/>
              <a:gd name="connsiteY2" fmla="*/ 0 h 77573"/>
              <a:gd name="connsiteX3" fmla="*/ 0 w 75355"/>
              <a:gd name="connsiteY3" fmla="*/ 38787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1" y="77573"/>
                  <a:pt x="75355" y="60205"/>
                  <a:pt x="75355" y="38787"/>
                </a:cubicBezTo>
                <a:cubicBezTo>
                  <a:pt x="75355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65" name="Freeform: Shape 5664">
            <a:extLst>
              <a:ext uri="{FF2B5EF4-FFF2-40B4-BE49-F238E27FC236}">
                <a16:creationId xmlns:a16="http://schemas.microsoft.com/office/drawing/2014/main" id="{B747F7A2-FCE1-8126-AD1E-0CD256587990}"/>
              </a:ext>
            </a:extLst>
          </p:cNvPr>
          <p:cNvSpPr/>
          <p:nvPr/>
        </p:nvSpPr>
        <p:spPr>
          <a:xfrm flipV="1">
            <a:off x="10264770" y="5655875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7"/>
                  <a:pt x="58492" y="0"/>
                  <a:pt x="37685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64" name="Freeform: Shape 5663">
            <a:extLst>
              <a:ext uri="{FF2B5EF4-FFF2-40B4-BE49-F238E27FC236}">
                <a16:creationId xmlns:a16="http://schemas.microsoft.com/office/drawing/2014/main" id="{7174B92A-BCCF-833A-E230-10E1E505369D}"/>
              </a:ext>
            </a:extLst>
          </p:cNvPr>
          <p:cNvSpPr/>
          <p:nvPr/>
        </p:nvSpPr>
        <p:spPr>
          <a:xfrm flipV="1">
            <a:off x="10356633" y="5655875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63" name="Freeform: Shape 5662">
            <a:extLst>
              <a:ext uri="{FF2B5EF4-FFF2-40B4-BE49-F238E27FC236}">
                <a16:creationId xmlns:a16="http://schemas.microsoft.com/office/drawing/2014/main" id="{4CA98F7F-531B-F5F1-F682-41C1AFF24515}"/>
              </a:ext>
            </a:extLst>
          </p:cNvPr>
          <p:cNvSpPr/>
          <p:nvPr/>
        </p:nvSpPr>
        <p:spPr>
          <a:xfrm flipV="1">
            <a:off x="10448495" y="5655875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62" name="Freeform: Shape 5661">
            <a:extLst>
              <a:ext uri="{FF2B5EF4-FFF2-40B4-BE49-F238E27FC236}">
                <a16:creationId xmlns:a16="http://schemas.microsoft.com/office/drawing/2014/main" id="{E311E960-7525-A7DA-3783-04DF8959351C}"/>
              </a:ext>
            </a:extLst>
          </p:cNvPr>
          <p:cNvSpPr/>
          <p:nvPr/>
        </p:nvSpPr>
        <p:spPr>
          <a:xfrm flipV="1">
            <a:off x="10540361" y="5655875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7 h 77573"/>
              <a:gd name="connsiteX2" fmla="*/ 37685 w 75355"/>
              <a:gd name="connsiteY2" fmla="*/ 0 h 77573"/>
              <a:gd name="connsiteX3" fmla="*/ 0 w 75355"/>
              <a:gd name="connsiteY3" fmla="*/ 38787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7"/>
                </a:cubicBezTo>
                <a:cubicBezTo>
                  <a:pt x="75355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61" name="Freeform: Shape 5660">
            <a:extLst>
              <a:ext uri="{FF2B5EF4-FFF2-40B4-BE49-F238E27FC236}">
                <a16:creationId xmlns:a16="http://schemas.microsoft.com/office/drawing/2014/main" id="{F9C706E8-1353-C221-76FF-F5768C465DCE}"/>
              </a:ext>
            </a:extLst>
          </p:cNvPr>
          <p:cNvSpPr/>
          <p:nvPr/>
        </p:nvSpPr>
        <p:spPr>
          <a:xfrm flipV="1">
            <a:off x="10632222" y="5655875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7"/>
                  <a:pt x="58491" y="0"/>
                  <a:pt x="37684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60" name="Freeform: Shape 5659">
            <a:extLst>
              <a:ext uri="{FF2B5EF4-FFF2-40B4-BE49-F238E27FC236}">
                <a16:creationId xmlns:a16="http://schemas.microsoft.com/office/drawing/2014/main" id="{3F924E0F-0E6A-5DA0-7D0B-8E3EFF6F143E}"/>
              </a:ext>
            </a:extLst>
          </p:cNvPr>
          <p:cNvSpPr/>
          <p:nvPr/>
        </p:nvSpPr>
        <p:spPr>
          <a:xfrm flipV="1">
            <a:off x="10724084" y="5655875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7"/>
                  <a:pt x="58491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59" name="Freeform: Shape 5658">
            <a:extLst>
              <a:ext uri="{FF2B5EF4-FFF2-40B4-BE49-F238E27FC236}">
                <a16:creationId xmlns:a16="http://schemas.microsoft.com/office/drawing/2014/main" id="{71B53B4E-2343-C82B-97D3-64F04B778F1F}"/>
              </a:ext>
            </a:extLst>
          </p:cNvPr>
          <p:cNvSpPr/>
          <p:nvPr/>
        </p:nvSpPr>
        <p:spPr>
          <a:xfrm flipV="1">
            <a:off x="10815946" y="5655875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3" y="77573"/>
                  <a:pt x="75356" y="60205"/>
                  <a:pt x="75356" y="38787"/>
                </a:cubicBezTo>
                <a:cubicBezTo>
                  <a:pt x="75356" y="17367"/>
                  <a:pt x="58493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58" name="Freeform: Shape 5657">
            <a:extLst>
              <a:ext uri="{FF2B5EF4-FFF2-40B4-BE49-F238E27FC236}">
                <a16:creationId xmlns:a16="http://schemas.microsoft.com/office/drawing/2014/main" id="{5C1C0A99-4ACA-4263-B195-E47B627C40A6}"/>
              </a:ext>
            </a:extLst>
          </p:cNvPr>
          <p:cNvSpPr/>
          <p:nvPr/>
        </p:nvSpPr>
        <p:spPr>
          <a:xfrm flipV="1">
            <a:off x="3466929" y="5750404"/>
            <a:ext cx="75356" cy="77575"/>
          </a:xfrm>
          <a:custGeom>
            <a:avLst/>
            <a:gdLst>
              <a:gd name="connsiteX0" fmla="*/ 37678 w 75356"/>
              <a:gd name="connsiteY0" fmla="*/ 77575 h 77575"/>
              <a:gd name="connsiteX1" fmla="*/ 75356 w 75356"/>
              <a:gd name="connsiteY1" fmla="*/ 38787 h 77575"/>
              <a:gd name="connsiteX2" fmla="*/ 37678 w 75356"/>
              <a:gd name="connsiteY2" fmla="*/ 0 h 77575"/>
              <a:gd name="connsiteX3" fmla="*/ 0 w 75356"/>
              <a:gd name="connsiteY3" fmla="*/ 38787 h 77575"/>
              <a:gd name="connsiteX4" fmla="*/ 37678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78" y="77575"/>
                </a:moveTo>
                <a:cubicBezTo>
                  <a:pt x="58485" y="77575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5"/>
                  <a:pt x="37678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57" name="Freeform: Shape 5656">
            <a:extLst>
              <a:ext uri="{FF2B5EF4-FFF2-40B4-BE49-F238E27FC236}">
                <a16:creationId xmlns:a16="http://schemas.microsoft.com/office/drawing/2014/main" id="{C224771D-EE6C-4BF1-A803-5CD589958819}"/>
              </a:ext>
            </a:extLst>
          </p:cNvPr>
          <p:cNvSpPr/>
          <p:nvPr/>
        </p:nvSpPr>
        <p:spPr>
          <a:xfrm flipV="1">
            <a:off x="3558793" y="5750404"/>
            <a:ext cx="75355" cy="77575"/>
          </a:xfrm>
          <a:custGeom>
            <a:avLst/>
            <a:gdLst>
              <a:gd name="connsiteX0" fmla="*/ 37678 w 75355"/>
              <a:gd name="connsiteY0" fmla="*/ 77575 h 77575"/>
              <a:gd name="connsiteX1" fmla="*/ 75355 w 75355"/>
              <a:gd name="connsiteY1" fmla="*/ 38787 h 77575"/>
              <a:gd name="connsiteX2" fmla="*/ 37678 w 75355"/>
              <a:gd name="connsiteY2" fmla="*/ 0 h 77575"/>
              <a:gd name="connsiteX3" fmla="*/ 0 w 75355"/>
              <a:gd name="connsiteY3" fmla="*/ 38787 h 77575"/>
              <a:gd name="connsiteX4" fmla="*/ 37678 w 75355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5">
                <a:moveTo>
                  <a:pt x="37678" y="77575"/>
                </a:moveTo>
                <a:cubicBezTo>
                  <a:pt x="58484" y="77575"/>
                  <a:pt x="75355" y="60207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5"/>
                  <a:pt x="37678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56" name="Freeform: Shape 5655">
            <a:extLst>
              <a:ext uri="{FF2B5EF4-FFF2-40B4-BE49-F238E27FC236}">
                <a16:creationId xmlns:a16="http://schemas.microsoft.com/office/drawing/2014/main" id="{D13441DD-A716-D1E5-1617-6D5268D52FE1}"/>
              </a:ext>
            </a:extLst>
          </p:cNvPr>
          <p:cNvSpPr/>
          <p:nvPr/>
        </p:nvSpPr>
        <p:spPr>
          <a:xfrm flipV="1">
            <a:off x="3650654" y="5750404"/>
            <a:ext cx="75357" cy="77575"/>
          </a:xfrm>
          <a:custGeom>
            <a:avLst/>
            <a:gdLst>
              <a:gd name="connsiteX0" fmla="*/ 37678 w 75357"/>
              <a:gd name="connsiteY0" fmla="*/ 77575 h 77575"/>
              <a:gd name="connsiteX1" fmla="*/ 75357 w 75357"/>
              <a:gd name="connsiteY1" fmla="*/ 38787 h 77575"/>
              <a:gd name="connsiteX2" fmla="*/ 37678 w 75357"/>
              <a:gd name="connsiteY2" fmla="*/ 0 h 77575"/>
              <a:gd name="connsiteX3" fmla="*/ 0 w 75357"/>
              <a:gd name="connsiteY3" fmla="*/ 38787 h 77575"/>
              <a:gd name="connsiteX4" fmla="*/ 37678 w 75357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5">
                <a:moveTo>
                  <a:pt x="37678" y="77575"/>
                </a:moveTo>
                <a:cubicBezTo>
                  <a:pt x="58485" y="77575"/>
                  <a:pt x="75357" y="60207"/>
                  <a:pt x="75357" y="38787"/>
                </a:cubicBezTo>
                <a:cubicBezTo>
                  <a:pt x="75357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5"/>
                  <a:pt x="37678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55" name="Freeform: Shape 5654">
            <a:extLst>
              <a:ext uri="{FF2B5EF4-FFF2-40B4-BE49-F238E27FC236}">
                <a16:creationId xmlns:a16="http://schemas.microsoft.com/office/drawing/2014/main" id="{739D3758-EABF-43A9-2AA2-E556C4AC6737}"/>
              </a:ext>
            </a:extLst>
          </p:cNvPr>
          <p:cNvSpPr/>
          <p:nvPr/>
        </p:nvSpPr>
        <p:spPr>
          <a:xfrm flipV="1">
            <a:off x="3742517" y="5750404"/>
            <a:ext cx="75356" cy="77575"/>
          </a:xfrm>
          <a:custGeom>
            <a:avLst/>
            <a:gdLst>
              <a:gd name="connsiteX0" fmla="*/ 37678 w 75356"/>
              <a:gd name="connsiteY0" fmla="*/ 77575 h 77575"/>
              <a:gd name="connsiteX1" fmla="*/ 75356 w 75356"/>
              <a:gd name="connsiteY1" fmla="*/ 38787 h 77575"/>
              <a:gd name="connsiteX2" fmla="*/ 37678 w 75356"/>
              <a:gd name="connsiteY2" fmla="*/ 0 h 77575"/>
              <a:gd name="connsiteX3" fmla="*/ 0 w 75356"/>
              <a:gd name="connsiteY3" fmla="*/ 38787 h 77575"/>
              <a:gd name="connsiteX4" fmla="*/ 37678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78" y="77575"/>
                </a:moveTo>
                <a:cubicBezTo>
                  <a:pt x="58485" y="77575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5"/>
                  <a:pt x="37678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54" name="Freeform: Shape 5653">
            <a:extLst>
              <a:ext uri="{FF2B5EF4-FFF2-40B4-BE49-F238E27FC236}">
                <a16:creationId xmlns:a16="http://schemas.microsoft.com/office/drawing/2014/main" id="{5F96A42F-EC41-5D75-3798-845287C47700}"/>
              </a:ext>
            </a:extLst>
          </p:cNvPr>
          <p:cNvSpPr/>
          <p:nvPr/>
        </p:nvSpPr>
        <p:spPr>
          <a:xfrm flipV="1">
            <a:off x="3834379" y="5750404"/>
            <a:ext cx="75356" cy="77575"/>
          </a:xfrm>
          <a:custGeom>
            <a:avLst/>
            <a:gdLst>
              <a:gd name="connsiteX0" fmla="*/ 37678 w 75356"/>
              <a:gd name="connsiteY0" fmla="*/ 77575 h 77575"/>
              <a:gd name="connsiteX1" fmla="*/ 75356 w 75356"/>
              <a:gd name="connsiteY1" fmla="*/ 38787 h 77575"/>
              <a:gd name="connsiteX2" fmla="*/ 37678 w 75356"/>
              <a:gd name="connsiteY2" fmla="*/ 0 h 77575"/>
              <a:gd name="connsiteX3" fmla="*/ 0 w 75356"/>
              <a:gd name="connsiteY3" fmla="*/ 38787 h 77575"/>
              <a:gd name="connsiteX4" fmla="*/ 37678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78" y="77575"/>
                </a:moveTo>
                <a:cubicBezTo>
                  <a:pt x="58485" y="77575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5"/>
                  <a:pt x="37678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53" name="Freeform: Shape 5652">
            <a:extLst>
              <a:ext uri="{FF2B5EF4-FFF2-40B4-BE49-F238E27FC236}">
                <a16:creationId xmlns:a16="http://schemas.microsoft.com/office/drawing/2014/main" id="{51361C4F-D8EF-FACF-716A-27541D17412C}"/>
              </a:ext>
            </a:extLst>
          </p:cNvPr>
          <p:cNvSpPr/>
          <p:nvPr/>
        </p:nvSpPr>
        <p:spPr>
          <a:xfrm flipV="1">
            <a:off x="9621730" y="5750404"/>
            <a:ext cx="75356" cy="77575"/>
          </a:xfrm>
          <a:custGeom>
            <a:avLst/>
            <a:gdLst>
              <a:gd name="connsiteX0" fmla="*/ 37686 w 75356"/>
              <a:gd name="connsiteY0" fmla="*/ 77575 h 77575"/>
              <a:gd name="connsiteX1" fmla="*/ 75356 w 75356"/>
              <a:gd name="connsiteY1" fmla="*/ 38787 h 77575"/>
              <a:gd name="connsiteX2" fmla="*/ 37686 w 75356"/>
              <a:gd name="connsiteY2" fmla="*/ 0 h 77575"/>
              <a:gd name="connsiteX3" fmla="*/ 0 w 75356"/>
              <a:gd name="connsiteY3" fmla="*/ 38787 h 77575"/>
              <a:gd name="connsiteX4" fmla="*/ 37686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6" y="77575"/>
                </a:moveTo>
                <a:cubicBezTo>
                  <a:pt x="58491" y="77575"/>
                  <a:pt x="75356" y="60207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5"/>
                  <a:pt x="37686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52" name="Freeform: Shape 5651">
            <a:extLst>
              <a:ext uri="{FF2B5EF4-FFF2-40B4-BE49-F238E27FC236}">
                <a16:creationId xmlns:a16="http://schemas.microsoft.com/office/drawing/2014/main" id="{1E8BBA72-A54F-94E7-BAEB-4BE26434A5A8}"/>
              </a:ext>
            </a:extLst>
          </p:cNvPr>
          <p:cNvSpPr/>
          <p:nvPr/>
        </p:nvSpPr>
        <p:spPr>
          <a:xfrm flipV="1">
            <a:off x="9713592" y="5750404"/>
            <a:ext cx="75356" cy="77575"/>
          </a:xfrm>
          <a:custGeom>
            <a:avLst/>
            <a:gdLst>
              <a:gd name="connsiteX0" fmla="*/ 37686 w 75356"/>
              <a:gd name="connsiteY0" fmla="*/ 77575 h 77575"/>
              <a:gd name="connsiteX1" fmla="*/ 75356 w 75356"/>
              <a:gd name="connsiteY1" fmla="*/ 38787 h 77575"/>
              <a:gd name="connsiteX2" fmla="*/ 37686 w 75356"/>
              <a:gd name="connsiteY2" fmla="*/ 0 h 77575"/>
              <a:gd name="connsiteX3" fmla="*/ 0 w 75356"/>
              <a:gd name="connsiteY3" fmla="*/ 38787 h 77575"/>
              <a:gd name="connsiteX4" fmla="*/ 37686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6" y="77575"/>
                </a:moveTo>
                <a:cubicBezTo>
                  <a:pt x="58493" y="77575"/>
                  <a:pt x="75356" y="60207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5"/>
                  <a:pt x="37686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51" name="Freeform: Shape 5650">
            <a:extLst>
              <a:ext uri="{FF2B5EF4-FFF2-40B4-BE49-F238E27FC236}">
                <a16:creationId xmlns:a16="http://schemas.microsoft.com/office/drawing/2014/main" id="{FF5E61F3-0303-78FD-83EF-3681B0BF0CB8}"/>
              </a:ext>
            </a:extLst>
          </p:cNvPr>
          <p:cNvSpPr/>
          <p:nvPr/>
        </p:nvSpPr>
        <p:spPr>
          <a:xfrm flipV="1">
            <a:off x="9805459" y="5750404"/>
            <a:ext cx="75355" cy="77575"/>
          </a:xfrm>
          <a:custGeom>
            <a:avLst/>
            <a:gdLst>
              <a:gd name="connsiteX0" fmla="*/ 37684 w 75355"/>
              <a:gd name="connsiteY0" fmla="*/ 77575 h 77575"/>
              <a:gd name="connsiteX1" fmla="*/ 75355 w 75355"/>
              <a:gd name="connsiteY1" fmla="*/ 38787 h 77575"/>
              <a:gd name="connsiteX2" fmla="*/ 37684 w 75355"/>
              <a:gd name="connsiteY2" fmla="*/ 0 h 77575"/>
              <a:gd name="connsiteX3" fmla="*/ 0 w 75355"/>
              <a:gd name="connsiteY3" fmla="*/ 38787 h 77575"/>
              <a:gd name="connsiteX4" fmla="*/ 37684 w 75355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5">
                <a:moveTo>
                  <a:pt x="37684" y="77575"/>
                </a:moveTo>
                <a:cubicBezTo>
                  <a:pt x="58491" y="77575"/>
                  <a:pt x="75355" y="60207"/>
                  <a:pt x="75355" y="38787"/>
                </a:cubicBezTo>
                <a:cubicBezTo>
                  <a:pt x="75355" y="17368"/>
                  <a:pt x="58491" y="0"/>
                  <a:pt x="37684" y="0"/>
                </a:cubicBezTo>
                <a:cubicBezTo>
                  <a:pt x="16877" y="0"/>
                  <a:pt x="0" y="17368"/>
                  <a:pt x="0" y="38787"/>
                </a:cubicBezTo>
                <a:cubicBezTo>
                  <a:pt x="0" y="60207"/>
                  <a:pt x="16877" y="77575"/>
                  <a:pt x="37684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50" name="Freeform: Shape 5649">
            <a:extLst>
              <a:ext uri="{FF2B5EF4-FFF2-40B4-BE49-F238E27FC236}">
                <a16:creationId xmlns:a16="http://schemas.microsoft.com/office/drawing/2014/main" id="{769C7B1D-D0CD-FB93-BCC4-8BB6A23ACE8A}"/>
              </a:ext>
            </a:extLst>
          </p:cNvPr>
          <p:cNvSpPr/>
          <p:nvPr/>
        </p:nvSpPr>
        <p:spPr>
          <a:xfrm flipV="1">
            <a:off x="10264770" y="5750404"/>
            <a:ext cx="75356" cy="77575"/>
          </a:xfrm>
          <a:custGeom>
            <a:avLst/>
            <a:gdLst>
              <a:gd name="connsiteX0" fmla="*/ 37685 w 75356"/>
              <a:gd name="connsiteY0" fmla="*/ 77575 h 77575"/>
              <a:gd name="connsiteX1" fmla="*/ 75356 w 75356"/>
              <a:gd name="connsiteY1" fmla="*/ 38787 h 77575"/>
              <a:gd name="connsiteX2" fmla="*/ 37685 w 75356"/>
              <a:gd name="connsiteY2" fmla="*/ 0 h 77575"/>
              <a:gd name="connsiteX3" fmla="*/ 0 w 75356"/>
              <a:gd name="connsiteY3" fmla="*/ 38787 h 77575"/>
              <a:gd name="connsiteX4" fmla="*/ 37685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5" y="77575"/>
                </a:moveTo>
                <a:cubicBezTo>
                  <a:pt x="58492" y="77575"/>
                  <a:pt x="75356" y="60207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5"/>
                  <a:pt x="37685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49" name="Freeform: Shape 5648">
            <a:extLst>
              <a:ext uri="{FF2B5EF4-FFF2-40B4-BE49-F238E27FC236}">
                <a16:creationId xmlns:a16="http://schemas.microsoft.com/office/drawing/2014/main" id="{102D46DA-83A4-C5CF-22DD-DE07FBFF3F7F}"/>
              </a:ext>
            </a:extLst>
          </p:cNvPr>
          <p:cNvSpPr/>
          <p:nvPr/>
        </p:nvSpPr>
        <p:spPr>
          <a:xfrm flipV="1">
            <a:off x="10356633" y="5750404"/>
            <a:ext cx="75356" cy="77575"/>
          </a:xfrm>
          <a:custGeom>
            <a:avLst/>
            <a:gdLst>
              <a:gd name="connsiteX0" fmla="*/ 37685 w 75356"/>
              <a:gd name="connsiteY0" fmla="*/ 77575 h 77575"/>
              <a:gd name="connsiteX1" fmla="*/ 75356 w 75356"/>
              <a:gd name="connsiteY1" fmla="*/ 38787 h 77575"/>
              <a:gd name="connsiteX2" fmla="*/ 37685 w 75356"/>
              <a:gd name="connsiteY2" fmla="*/ 0 h 77575"/>
              <a:gd name="connsiteX3" fmla="*/ 0 w 75356"/>
              <a:gd name="connsiteY3" fmla="*/ 38787 h 77575"/>
              <a:gd name="connsiteX4" fmla="*/ 37685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5" y="77575"/>
                </a:moveTo>
                <a:cubicBezTo>
                  <a:pt x="58491" y="77575"/>
                  <a:pt x="75356" y="60207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5"/>
                  <a:pt x="37685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48" name="Freeform: Shape 5647">
            <a:extLst>
              <a:ext uri="{FF2B5EF4-FFF2-40B4-BE49-F238E27FC236}">
                <a16:creationId xmlns:a16="http://schemas.microsoft.com/office/drawing/2014/main" id="{8551A2D7-B6F7-D18F-B3DB-718C8B11EBE6}"/>
              </a:ext>
            </a:extLst>
          </p:cNvPr>
          <p:cNvSpPr/>
          <p:nvPr/>
        </p:nvSpPr>
        <p:spPr>
          <a:xfrm flipV="1">
            <a:off x="10448495" y="5750404"/>
            <a:ext cx="75356" cy="77575"/>
          </a:xfrm>
          <a:custGeom>
            <a:avLst/>
            <a:gdLst>
              <a:gd name="connsiteX0" fmla="*/ 37686 w 75356"/>
              <a:gd name="connsiteY0" fmla="*/ 77575 h 77575"/>
              <a:gd name="connsiteX1" fmla="*/ 75356 w 75356"/>
              <a:gd name="connsiteY1" fmla="*/ 38787 h 77575"/>
              <a:gd name="connsiteX2" fmla="*/ 37686 w 75356"/>
              <a:gd name="connsiteY2" fmla="*/ 0 h 77575"/>
              <a:gd name="connsiteX3" fmla="*/ 0 w 75356"/>
              <a:gd name="connsiteY3" fmla="*/ 38787 h 77575"/>
              <a:gd name="connsiteX4" fmla="*/ 37686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6" y="77575"/>
                </a:moveTo>
                <a:cubicBezTo>
                  <a:pt x="58492" y="77575"/>
                  <a:pt x="75356" y="60207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5"/>
                  <a:pt x="37686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47" name="Freeform: Shape 5646">
            <a:extLst>
              <a:ext uri="{FF2B5EF4-FFF2-40B4-BE49-F238E27FC236}">
                <a16:creationId xmlns:a16="http://schemas.microsoft.com/office/drawing/2014/main" id="{F37FD066-1DC2-6C50-BFA2-83A659FF18C6}"/>
              </a:ext>
            </a:extLst>
          </p:cNvPr>
          <p:cNvSpPr/>
          <p:nvPr/>
        </p:nvSpPr>
        <p:spPr>
          <a:xfrm flipV="1">
            <a:off x="10540361" y="5750404"/>
            <a:ext cx="75355" cy="77575"/>
          </a:xfrm>
          <a:custGeom>
            <a:avLst/>
            <a:gdLst>
              <a:gd name="connsiteX0" fmla="*/ 37685 w 75355"/>
              <a:gd name="connsiteY0" fmla="*/ 77575 h 77575"/>
              <a:gd name="connsiteX1" fmla="*/ 75355 w 75355"/>
              <a:gd name="connsiteY1" fmla="*/ 38787 h 77575"/>
              <a:gd name="connsiteX2" fmla="*/ 37685 w 75355"/>
              <a:gd name="connsiteY2" fmla="*/ 0 h 77575"/>
              <a:gd name="connsiteX3" fmla="*/ 0 w 75355"/>
              <a:gd name="connsiteY3" fmla="*/ 38787 h 77575"/>
              <a:gd name="connsiteX4" fmla="*/ 37685 w 75355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5">
                <a:moveTo>
                  <a:pt x="37685" y="77575"/>
                </a:moveTo>
                <a:cubicBezTo>
                  <a:pt x="58492" y="77575"/>
                  <a:pt x="75355" y="60207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5"/>
                  <a:pt x="37685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46" name="Freeform: Shape 5645">
            <a:extLst>
              <a:ext uri="{FF2B5EF4-FFF2-40B4-BE49-F238E27FC236}">
                <a16:creationId xmlns:a16="http://schemas.microsoft.com/office/drawing/2014/main" id="{12A6FD89-92A7-BFC7-9CB8-362ECA54E24C}"/>
              </a:ext>
            </a:extLst>
          </p:cNvPr>
          <p:cNvSpPr/>
          <p:nvPr/>
        </p:nvSpPr>
        <p:spPr>
          <a:xfrm flipV="1">
            <a:off x="10632222" y="5750404"/>
            <a:ext cx="75356" cy="77575"/>
          </a:xfrm>
          <a:custGeom>
            <a:avLst/>
            <a:gdLst>
              <a:gd name="connsiteX0" fmla="*/ 37684 w 75356"/>
              <a:gd name="connsiteY0" fmla="*/ 77575 h 77575"/>
              <a:gd name="connsiteX1" fmla="*/ 75356 w 75356"/>
              <a:gd name="connsiteY1" fmla="*/ 38787 h 77575"/>
              <a:gd name="connsiteX2" fmla="*/ 37684 w 75356"/>
              <a:gd name="connsiteY2" fmla="*/ 0 h 77575"/>
              <a:gd name="connsiteX3" fmla="*/ 0 w 75356"/>
              <a:gd name="connsiteY3" fmla="*/ 38787 h 77575"/>
              <a:gd name="connsiteX4" fmla="*/ 37684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4" y="77575"/>
                </a:moveTo>
                <a:cubicBezTo>
                  <a:pt x="58491" y="77575"/>
                  <a:pt x="75356" y="60207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5"/>
                  <a:pt x="37684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45" name="Freeform: Shape 5644">
            <a:extLst>
              <a:ext uri="{FF2B5EF4-FFF2-40B4-BE49-F238E27FC236}">
                <a16:creationId xmlns:a16="http://schemas.microsoft.com/office/drawing/2014/main" id="{4A66203E-A936-A60B-4112-3FFE64B2AB02}"/>
              </a:ext>
            </a:extLst>
          </p:cNvPr>
          <p:cNvSpPr/>
          <p:nvPr/>
        </p:nvSpPr>
        <p:spPr>
          <a:xfrm flipV="1">
            <a:off x="10724084" y="5750404"/>
            <a:ext cx="75356" cy="77575"/>
          </a:xfrm>
          <a:custGeom>
            <a:avLst/>
            <a:gdLst>
              <a:gd name="connsiteX0" fmla="*/ 37686 w 75356"/>
              <a:gd name="connsiteY0" fmla="*/ 77575 h 77575"/>
              <a:gd name="connsiteX1" fmla="*/ 75356 w 75356"/>
              <a:gd name="connsiteY1" fmla="*/ 38787 h 77575"/>
              <a:gd name="connsiteX2" fmla="*/ 37686 w 75356"/>
              <a:gd name="connsiteY2" fmla="*/ 0 h 77575"/>
              <a:gd name="connsiteX3" fmla="*/ 0 w 75356"/>
              <a:gd name="connsiteY3" fmla="*/ 38787 h 77575"/>
              <a:gd name="connsiteX4" fmla="*/ 37686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6" y="77575"/>
                </a:moveTo>
                <a:cubicBezTo>
                  <a:pt x="58491" y="77575"/>
                  <a:pt x="75356" y="60207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5"/>
                  <a:pt x="37686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44" name="Freeform: Shape 5643">
            <a:extLst>
              <a:ext uri="{FF2B5EF4-FFF2-40B4-BE49-F238E27FC236}">
                <a16:creationId xmlns:a16="http://schemas.microsoft.com/office/drawing/2014/main" id="{3CE4E7B6-255E-1AF9-5D58-D24662E2961A}"/>
              </a:ext>
            </a:extLst>
          </p:cNvPr>
          <p:cNvSpPr/>
          <p:nvPr/>
        </p:nvSpPr>
        <p:spPr>
          <a:xfrm flipV="1">
            <a:off x="10815946" y="5750404"/>
            <a:ext cx="75356" cy="77575"/>
          </a:xfrm>
          <a:custGeom>
            <a:avLst/>
            <a:gdLst>
              <a:gd name="connsiteX0" fmla="*/ 37686 w 75356"/>
              <a:gd name="connsiteY0" fmla="*/ 77575 h 77575"/>
              <a:gd name="connsiteX1" fmla="*/ 75356 w 75356"/>
              <a:gd name="connsiteY1" fmla="*/ 38787 h 77575"/>
              <a:gd name="connsiteX2" fmla="*/ 37686 w 75356"/>
              <a:gd name="connsiteY2" fmla="*/ 0 h 77575"/>
              <a:gd name="connsiteX3" fmla="*/ 0 w 75356"/>
              <a:gd name="connsiteY3" fmla="*/ 38787 h 77575"/>
              <a:gd name="connsiteX4" fmla="*/ 37686 w 75356"/>
              <a:gd name="connsiteY4" fmla="*/ 77575 h 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5">
                <a:moveTo>
                  <a:pt x="37686" y="77575"/>
                </a:moveTo>
                <a:cubicBezTo>
                  <a:pt x="58493" y="77575"/>
                  <a:pt x="75356" y="60207"/>
                  <a:pt x="75356" y="38787"/>
                </a:cubicBezTo>
                <a:cubicBezTo>
                  <a:pt x="75356" y="17368"/>
                  <a:pt x="58493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5"/>
                  <a:pt x="37686" y="77575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43" name="Freeform: Shape 5642">
            <a:extLst>
              <a:ext uri="{FF2B5EF4-FFF2-40B4-BE49-F238E27FC236}">
                <a16:creationId xmlns:a16="http://schemas.microsoft.com/office/drawing/2014/main" id="{A1E966AD-5675-AB28-1025-21D4BAD496EE}"/>
              </a:ext>
            </a:extLst>
          </p:cNvPr>
          <p:cNvSpPr/>
          <p:nvPr/>
        </p:nvSpPr>
        <p:spPr>
          <a:xfrm flipV="1">
            <a:off x="3375066" y="5844936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42" name="Freeform: Shape 5641">
            <a:extLst>
              <a:ext uri="{FF2B5EF4-FFF2-40B4-BE49-F238E27FC236}">
                <a16:creationId xmlns:a16="http://schemas.microsoft.com/office/drawing/2014/main" id="{A693387C-3D12-3445-AFF2-C17A372F76FA}"/>
              </a:ext>
            </a:extLst>
          </p:cNvPr>
          <p:cNvSpPr/>
          <p:nvPr/>
        </p:nvSpPr>
        <p:spPr>
          <a:xfrm flipV="1">
            <a:off x="3466929" y="5844936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41" name="Freeform: Shape 5640">
            <a:extLst>
              <a:ext uri="{FF2B5EF4-FFF2-40B4-BE49-F238E27FC236}">
                <a16:creationId xmlns:a16="http://schemas.microsoft.com/office/drawing/2014/main" id="{C66A1D32-4A55-0644-BEFA-D713ABD1C252}"/>
              </a:ext>
            </a:extLst>
          </p:cNvPr>
          <p:cNvSpPr/>
          <p:nvPr/>
        </p:nvSpPr>
        <p:spPr>
          <a:xfrm flipV="1">
            <a:off x="3558793" y="5844936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7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40" name="Freeform: Shape 5639">
            <a:extLst>
              <a:ext uri="{FF2B5EF4-FFF2-40B4-BE49-F238E27FC236}">
                <a16:creationId xmlns:a16="http://schemas.microsoft.com/office/drawing/2014/main" id="{C6C82E7D-BB38-A08A-E14A-5412FE41FAC8}"/>
              </a:ext>
            </a:extLst>
          </p:cNvPr>
          <p:cNvSpPr/>
          <p:nvPr/>
        </p:nvSpPr>
        <p:spPr>
          <a:xfrm flipV="1">
            <a:off x="3650654" y="5844936"/>
            <a:ext cx="75357" cy="77574"/>
          </a:xfrm>
          <a:custGeom>
            <a:avLst/>
            <a:gdLst>
              <a:gd name="connsiteX0" fmla="*/ 37678 w 75357"/>
              <a:gd name="connsiteY0" fmla="*/ 77574 h 77574"/>
              <a:gd name="connsiteX1" fmla="*/ 75357 w 75357"/>
              <a:gd name="connsiteY1" fmla="*/ 38787 h 77574"/>
              <a:gd name="connsiteX2" fmla="*/ 37678 w 75357"/>
              <a:gd name="connsiteY2" fmla="*/ 0 h 77574"/>
              <a:gd name="connsiteX3" fmla="*/ 0 w 75357"/>
              <a:gd name="connsiteY3" fmla="*/ 38787 h 77574"/>
              <a:gd name="connsiteX4" fmla="*/ 37678 w 75357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4">
                <a:moveTo>
                  <a:pt x="37678" y="77574"/>
                </a:moveTo>
                <a:cubicBezTo>
                  <a:pt x="58485" y="77574"/>
                  <a:pt x="75357" y="60207"/>
                  <a:pt x="75357" y="38787"/>
                </a:cubicBezTo>
                <a:cubicBezTo>
                  <a:pt x="75357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39" name="Freeform: Shape 5638">
            <a:extLst>
              <a:ext uri="{FF2B5EF4-FFF2-40B4-BE49-F238E27FC236}">
                <a16:creationId xmlns:a16="http://schemas.microsoft.com/office/drawing/2014/main" id="{029777E4-6115-8272-D07B-A04D4D0227D6}"/>
              </a:ext>
            </a:extLst>
          </p:cNvPr>
          <p:cNvSpPr/>
          <p:nvPr/>
        </p:nvSpPr>
        <p:spPr>
          <a:xfrm flipV="1">
            <a:off x="3742517" y="5844936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38" name="Freeform: Shape 5637">
            <a:extLst>
              <a:ext uri="{FF2B5EF4-FFF2-40B4-BE49-F238E27FC236}">
                <a16:creationId xmlns:a16="http://schemas.microsoft.com/office/drawing/2014/main" id="{D55DD3A7-ABAF-30CF-09B4-8C18D9891B3E}"/>
              </a:ext>
            </a:extLst>
          </p:cNvPr>
          <p:cNvSpPr/>
          <p:nvPr/>
        </p:nvSpPr>
        <p:spPr>
          <a:xfrm flipV="1">
            <a:off x="3834379" y="5844936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37" name="Freeform: Shape 5636">
            <a:extLst>
              <a:ext uri="{FF2B5EF4-FFF2-40B4-BE49-F238E27FC236}">
                <a16:creationId xmlns:a16="http://schemas.microsoft.com/office/drawing/2014/main" id="{A0620B23-A5A7-EE57-3D77-69F3A0F11496}"/>
              </a:ext>
            </a:extLst>
          </p:cNvPr>
          <p:cNvSpPr/>
          <p:nvPr/>
        </p:nvSpPr>
        <p:spPr>
          <a:xfrm flipV="1">
            <a:off x="10356633" y="5844936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36" name="Freeform: Shape 5635">
            <a:extLst>
              <a:ext uri="{FF2B5EF4-FFF2-40B4-BE49-F238E27FC236}">
                <a16:creationId xmlns:a16="http://schemas.microsoft.com/office/drawing/2014/main" id="{C194B62C-42C8-AB3A-8672-6A61AABD718A}"/>
              </a:ext>
            </a:extLst>
          </p:cNvPr>
          <p:cNvSpPr/>
          <p:nvPr/>
        </p:nvSpPr>
        <p:spPr>
          <a:xfrm flipV="1">
            <a:off x="10448495" y="5844936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7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35" name="Freeform: Shape 5634">
            <a:extLst>
              <a:ext uri="{FF2B5EF4-FFF2-40B4-BE49-F238E27FC236}">
                <a16:creationId xmlns:a16="http://schemas.microsoft.com/office/drawing/2014/main" id="{EAA1EA8F-A28A-2FE9-45C2-37A8F6F0D630}"/>
              </a:ext>
            </a:extLst>
          </p:cNvPr>
          <p:cNvSpPr/>
          <p:nvPr/>
        </p:nvSpPr>
        <p:spPr>
          <a:xfrm flipV="1">
            <a:off x="10540361" y="5844936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7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34" name="Freeform: Shape 5633">
            <a:extLst>
              <a:ext uri="{FF2B5EF4-FFF2-40B4-BE49-F238E27FC236}">
                <a16:creationId xmlns:a16="http://schemas.microsoft.com/office/drawing/2014/main" id="{D678D0E3-3093-6E7E-5A13-6F7988697570}"/>
              </a:ext>
            </a:extLst>
          </p:cNvPr>
          <p:cNvSpPr/>
          <p:nvPr/>
        </p:nvSpPr>
        <p:spPr>
          <a:xfrm flipV="1">
            <a:off x="10632222" y="5844936"/>
            <a:ext cx="75356" cy="77574"/>
          </a:xfrm>
          <a:custGeom>
            <a:avLst/>
            <a:gdLst>
              <a:gd name="connsiteX0" fmla="*/ 37684 w 75356"/>
              <a:gd name="connsiteY0" fmla="*/ 77574 h 77574"/>
              <a:gd name="connsiteX1" fmla="*/ 75356 w 75356"/>
              <a:gd name="connsiteY1" fmla="*/ 38787 h 77574"/>
              <a:gd name="connsiteX2" fmla="*/ 37684 w 75356"/>
              <a:gd name="connsiteY2" fmla="*/ 0 h 77574"/>
              <a:gd name="connsiteX3" fmla="*/ 0 w 75356"/>
              <a:gd name="connsiteY3" fmla="*/ 38787 h 77574"/>
              <a:gd name="connsiteX4" fmla="*/ 37684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4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4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33" name="Freeform: Shape 5632">
            <a:extLst>
              <a:ext uri="{FF2B5EF4-FFF2-40B4-BE49-F238E27FC236}">
                <a16:creationId xmlns:a16="http://schemas.microsoft.com/office/drawing/2014/main" id="{32232692-21CF-E5BE-61C0-6F9DB3A15E91}"/>
              </a:ext>
            </a:extLst>
          </p:cNvPr>
          <p:cNvSpPr/>
          <p:nvPr/>
        </p:nvSpPr>
        <p:spPr>
          <a:xfrm flipV="1">
            <a:off x="10724084" y="5844936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1" y="77574"/>
                  <a:pt x="75356" y="60207"/>
                  <a:pt x="75356" y="38787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7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32" name="Freeform: Shape 5631">
            <a:extLst>
              <a:ext uri="{FF2B5EF4-FFF2-40B4-BE49-F238E27FC236}">
                <a16:creationId xmlns:a16="http://schemas.microsoft.com/office/drawing/2014/main" id="{43372433-7F1C-663C-530A-36138C4BAB8D}"/>
              </a:ext>
            </a:extLst>
          </p:cNvPr>
          <p:cNvSpPr/>
          <p:nvPr/>
        </p:nvSpPr>
        <p:spPr>
          <a:xfrm flipV="1">
            <a:off x="3466929" y="593946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31" name="Freeform: Shape 5630">
            <a:extLst>
              <a:ext uri="{FF2B5EF4-FFF2-40B4-BE49-F238E27FC236}">
                <a16:creationId xmlns:a16="http://schemas.microsoft.com/office/drawing/2014/main" id="{102EDCD9-4D8F-5B38-8F55-97D093BDAFF9}"/>
              </a:ext>
            </a:extLst>
          </p:cNvPr>
          <p:cNvSpPr/>
          <p:nvPr/>
        </p:nvSpPr>
        <p:spPr>
          <a:xfrm flipV="1">
            <a:off x="3558793" y="5939468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6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30" name="Freeform: Shape 5629">
            <a:extLst>
              <a:ext uri="{FF2B5EF4-FFF2-40B4-BE49-F238E27FC236}">
                <a16:creationId xmlns:a16="http://schemas.microsoft.com/office/drawing/2014/main" id="{7E09BD0A-633B-7E33-F5DF-C5B9ABC5B265}"/>
              </a:ext>
            </a:extLst>
          </p:cNvPr>
          <p:cNvSpPr/>
          <p:nvPr/>
        </p:nvSpPr>
        <p:spPr>
          <a:xfrm flipV="1">
            <a:off x="3650654" y="5939468"/>
            <a:ext cx="75357" cy="77573"/>
          </a:xfrm>
          <a:custGeom>
            <a:avLst/>
            <a:gdLst>
              <a:gd name="connsiteX0" fmla="*/ 37678 w 75357"/>
              <a:gd name="connsiteY0" fmla="*/ 77573 h 77573"/>
              <a:gd name="connsiteX1" fmla="*/ 75357 w 75357"/>
              <a:gd name="connsiteY1" fmla="*/ 38786 h 77573"/>
              <a:gd name="connsiteX2" fmla="*/ 37678 w 75357"/>
              <a:gd name="connsiteY2" fmla="*/ 0 h 77573"/>
              <a:gd name="connsiteX3" fmla="*/ 0 w 75357"/>
              <a:gd name="connsiteY3" fmla="*/ 38786 h 77573"/>
              <a:gd name="connsiteX4" fmla="*/ 37678 w 75357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3">
                <a:moveTo>
                  <a:pt x="37678" y="77573"/>
                </a:moveTo>
                <a:cubicBezTo>
                  <a:pt x="58485" y="77573"/>
                  <a:pt x="75357" y="60205"/>
                  <a:pt x="75357" y="38786"/>
                </a:cubicBezTo>
                <a:cubicBezTo>
                  <a:pt x="75357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29" name="Freeform: Shape 5628">
            <a:extLst>
              <a:ext uri="{FF2B5EF4-FFF2-40B4-BE49-F238E27FC236}">
                <a16:creationId xmlns:a16="http://schemas.microsoft.com/office/drawing/2014/main" id="{D1BA4FB9-E2D7-4AE8-6DD7-4CE312564E95}"/>
              </a:ext>
            </a:extLst>
          </p:cNvPr>
          <p:cNvSpPr/>
          <p:nvPr/>
        </p:nvSpPr>
        <p:spPr>
          <a:xfrm flipV="1">
            <a:off x="3742517" y="5939468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28" name="Freeform: Shape 5627">
            <a:extLst>
              <a:ext uri="{FF2B5EF4-FFF2-40B4-BE49-F238E27FC236}">
                <a16:creationId xmlns:a16="http://schemas.microsoft.com/office/drawing/2014/main" id="{EE3549DC-228C-9873-66B1-227DCF471F4F}"/>
              </a:ext>
            </a:extLst>
          </p:cNvPr>
          <p:cNvSpPr/>
          <p:nvPr/>
        </p:nvSpPr>
        <p:spPr>
          <a:xfrm flipV="1">
            <a:off x="10448495" y="5939468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6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27" name="Freeform: Shape 5626">
            <a:extLst>
              <a:ext uri="{FF2B5EF4-FFF2-40B4-BE49-F238E27FC236}">
                <a16:creationId xmlns:a16="http://schemas.microsoft.com/office/drawing/2014/main" id="{2206BFDF-EEF3-BA38-40B7-A36EAB00E5FF}"/>
              </a:ext>
            </a:extLst>
          </p:cNvPr>
          <p:cNvSpPr/>
          <p:nvPr/>
        </p:nvSpPr>
        <p:spPr>
          <a:xfrm flipV="1">
            <a:off x="10540361" y="5939468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6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26" name="Freeform: Shape 5625">
            <a:extLst>
              <a:ext uri="{FF2B5EF4-FFF2-40B4-BE49-F238E27FC236}">
                <a16:creationId xmlns:a16="http://schemas.microsoft.com/office/drawing/2014/main" id="{F387AE57-5FAE-A7CA-6D45-3230B6BAE7CB}"/>
              </a:ext>
            </a:extLst>
          </p:cNvPr>
          <p:cNvSpPr/>
          <p:nvPr/>
        </p:nvSpPr>
        <p:spPr>
          <a:xfrm flipV="1">
            <a:off x="10632222" y="5939468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6 h 77573"/>
              <a:gd name="connsiteX2" fmla="*/ 37684 w 75356"/>
              <a:gd name="connsiteY2" fmla="*/ 0 h 77573"/>
              <a:gd name="connsiteX3" fmla="*/ 0 w 75356"/>
              <a:gd name="connsiteY3" fmla="*/ 38786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6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25" name="Freeform: Shape 5624">
            <a:extLst>
              <a:ext uri="{FF2B5EF4-FFF2-40B4-BE49-F238E27FC236}">
                <a16:creationId xmlns:a16="http://schemas.microsoft.com/office/drawing/2014/main" id="{17E42A83-A79A-DF7D-A78B-258B694FB0CB}"/>
              </a:ext>
            </a:extLst>
          </p:cNvPr>
          <p:cNvSpPr/>
          <p:nvPr/>
        </p:nvSpPr>
        <p:spPr>
          <a:xfrm flipV="1">
            <a:off x="10724084" y="5939468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6 h 77573"/>
              <a:gd name="connsiteX2" fmla="*/ 37686 w 75356"/>
              <a:gd name="connsiteY2" fmla="*/ 0 h 77573"/>
              <a:gd name="connsiteX3" fmla="*/ 0 w 75356"/>
              <a:gd name="connsiteY3" fmla="*/ 38786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8"/>
                  <a:pt x="58491" y="0"/>
                  <a:pt x="37686" y="0"/>
                </a:cubicBezTo>
                <a:cubicBezTo>
                  <a:pt x="16879" y="0"/>
                  <a:pt x="0" y="17368"/>
                  <a:pt x="0" y="38786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24" name="Freeform: Shape 5623">
            <a:extLst>
              <a:ext uri="{FF2B5EF4-FFF2-40B4-BE49-F238E27FC236}">
                <a16:creationId xmlns:a16="http://schemas.microsoft.com/office/drawing/2014/main" id="{01B79C37-96D4-4BF0-4CB5-F49FD846BC3F}"/>
              </a:ext>
            </a:extLst>
          </p:cNvPr>
          <p:cNvSpPr/>
          <p:nvPr/>
        </p:nvSpPr>
        <p:spPr>
          <a:xfrm flipV="1">
            <a:off x="3466929" y="6033999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23" name="Freeform: Shape 5622">
            <a:extLst>
              <a:ext uri="{FF2B5EF4-FFF2-40B4-BE49-F238E27FC236}">
                <a16:creationId xmlns:a16="http://schemas.microsoft.com/office/drawing/2014/main" id="{8BDD20D3-A481-930F-D12C-1D65D59DA4AD}"/>
              </a:ext>
            </a:extLst>
          </p:cNvPr>
          <p:cNvSpPr/>
          <p:nvPr/>
        </p:nvSpPr>
        <p:spPr>
          <a:xfrm flipV="1">
            <a:off x="3558793" y="6033999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22" name="Freeform: Shape 5621">
            <a:extLst>
              <a:ext uri="{FF2B5EF4-FFF2-40B4-BE49-F238E27FC236}">
                <a16:creationId xmlns:a16="http://schemas.microsoft.com/office/drawing/2014/main" id="{2157E28A-9475-9427-DB20-A1AE3EBAA8D1}"/>
              </a:ext>
            </a:extLst>
          </p:cNvPr>
          <p:cNvSpPr/>
          <p:nvPr/>
        </p:nvSpPr>
        <p:spPr>
          <a:xfrm flipV="1">
            <a:off x="3650654" y="6033999"/>
            <a:ext cx="75357" cy="77573"/>
          </a:xfrm>
          <a:custGeom>
            <a:avLst/>
            <a:gdLst>
              <a:gd name="connsiteX0" fmla="*/ 37678 w 75357"/>
              <a:gd name="connsiteY0" fmla="*/ 77573 h 77573"/>
              <a:gd name="connsiteX1" fmla="*/ 75357 w 75357"/>
              <a:gd name="connsiteY1" fmla="*/ 38787 h 77573"/>
              <a:gd name="connsiteX2" fmla="*/ 37678 w 75357"/>
              <a:gd name="connsiteY2" fmla="*/ 0 h 77573"/>
              <a:gd name="connsiteX3" fmla="*/ 0 w 75357"/>
              <a:gd name="connsiteY3" fmla="*/ 38787 h 77573"/>
              <a:gd name="connsiteX4" fmla="*/ 37678 w 75357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3">
                <a:moveTo>
                  <a:pt x="37678" y="77573"/>
                </a:moveTo>
                <a:cubicBezTo>
                  <a:pt x="58485" y="77573"/>
                  <a:pt x="75357" y="60205"/>
                  <a:pt x="75357" y="38787"/>
                </a:cubicBezTo>
                <a:cubicBezTo>
                  <a:pt x="75357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21" name="Freeform: Shape 5620">
            <a:extLst>
              <a:ext uri="{FF2B5EF4-FFF2-40B4-BE49-F238E27FC236}">
                <a16:creationId xmlns:a16="http://schemas.microsoft.com/office/drawing/2014/main" id="{0ED92340-3C8A-F343-FA08-B230252A9B9F}"/>
              </a:ext>
            </a:extLst>
          </p:cNvPr>
          <p:cNvSpPr/>
          <p:nvPr/>
        </p:nvSpPr>
        <p:spPr>
          <a:xfrm flipV="1">
            <a:off x="10448495" y="6033999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20" name="Freeform: Shape 5619">
            <a:extLst>
              <a:ext uri="{FF2B5EF4-FFF2-40B4-BE49-F238E27FC236}">
                <a16:creationId xmlns:a16="http://schemas.microsoft.com/office/drawing/2014/main" id="{CFDF8BB1-9C3E-0837-9A99-47686B7EA7D3}"/>
              </a:ext>
            </a:extLst>
          </p:cNvPr>
          <p:cNvSpPr/>
          <p:nvPr/>
        </p:nvSpPr>
        <p:spPr>
          <a:xfrm flipV="1">
            <a:off x="10540361" y="6033999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7 h 77573"/>
              <a:gd name="connsiteX2" fmla="*/ 37685 w 75355"/>
              <a:gd name="connsiteY2" fmla="*/ 0 h 77573"/>
              <a:gd name="connsiteX3" fmla="*/ 0 w 75355"/>
              <a:gd name="connsiteY3" fmla="*/ 38787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7"/>
                </a:cubicBezTo>
                <a:cubicBezTo>
                  <a:pt x="75355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19" name="Freeform: Shape 5618">
            <a:extLst>
              <a:ext uri="{FF2B5EF4-FFF2-40B4-BE49-F238E27FC236}">
                <a16:creationId xmlns:a16="http://schemas.microsoft.com/office/drawing/2014/main" id="{3AB59A01-08CF-789B-E4F3-19D2347FFC9C}"/>
              </a:ext>
            </a:extLst>
          </p:cNvPr>
          <p:cNvSpPr/>
          <p:nvPr/>
        </p:nvSpPr>
        <p:spPr>
          <a:xfrm flipV="1">
            <a:off x="10632222" y="6033999"/>
            <a:ext cx="75356" cy="77573"/>
          </a:xfrm>
          <a:custGeom>
            <a:avLst/>
            <a:gdLst>
              <a:gd name="connsiteX0" fmla="*/ 37684 w 75356"/>
              <a:gd name="connsiteY0" fmla="*/ 77573 h 77573"/>
              <a:gd name="connsiteX1" fmla="*/ 75356 w 75356"/>
              <a:gd name="connsiteY1" fmla="*/ 38787 h 77573"/>
              <a:gd name="connsiteX2" fmla="*/ 37684 w 75356"/>
              <a:gd name="connsiteY2" fmla="*/ 0 h 77573"/>
              <a:gd name="connsiteX3" fmla="*/ 0 w 75356"/>
              <a:gd name="connsiteY3" fmla="*/ 38787 h 77573"/>
              <a:gd name="connsiteX4" fmla="*/ 37684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4" y="77573"/>
                </a:moveTo>
                <a:cubicBezTo>
                  <a:pt x="58491" y="77573"/>
                  <a:pt x="75356" y="60205"/>
                  <a:pt x="75356" y="38787"/>
                </a:cubicBezTo>
                <a:cubicBezTo>
                  <a:pt x="75356" y="17368"/>
                  <a:pt x="58491" y="0"/>
                  <a:pt x="37684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5"/>
                  <a:pt x="16878" y="77573"/>
                  <a:pt x="37684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18" name="Freeform: Shape 5617">
            <a:extLst>
              <a:ext uri="{FF2B5EF4-FFF2-40B4-BE49-F238E27FC236}">
                <a16:creationId xmlns:a16="http://schemas.microsoft.com/office/drawing/2014/main" id="{8A2E1ADD-0DE1-753E-AEB4-20F951EA0E5A}"/>
              </a:ext>
            </a:extLst>
          </p:cNvPr>
          <p:cNvSpPr/>
          <p:nvPr/>
        </p:nvSpPr>
        <p:spPr>
          <a:xfrm flipV="1">
            <a:off x="11550848" y="6033999"/>
            <a:ext cx="75356" cy="77573"/>
          </a:xfrm>
          <a:custGeom>
            <a:avLst/>
            <a:gdLst>
              <a:gd name="connsiteX0" fmla="*/ 37686 w 75356"/>
              <a:gd name="connsiteY0" fmla="*/ 77573 h 77573"/>
              <a:gd name="connsiteX1" fmla="*/ 75356 w 75356"/>
              <a:gd name="connsiteY1" fmla="*/ 38787 h 77573"/>
              <a:gd name="connsiteX2" fmla="*/ 37686 w 75356"/>
              <a:gd name="connsiteY2" fmla="*/ 0 h 77573"/>
              <a:gd name="connsiteX3" fmla="*/ 0 w 75356"/>
              <a:gd name="connsiteY3" fmla="*/ 38787 h 77573"/>
              <a:gd name="connsiteX4" fmla="*/ 37686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6" y="77573"/>
                </a:moveTo>
                <a:cubicBezTo>
                  <a:pt x="58492" y="77573"/>
                  <a:pt x="75356" y="60205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5"/>
                  <a:pt x="16879" y="77573"/>
                  <a:pt x="37686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17" name="Freeform: Shape 5616">
            <a:extLst>
              <a:ext uri="{FF2B5EF4-FFF2-40B4-BE49-F238E27FC236}">
                <a16:creationId xmlns:a16="http://schemas.microsoft.com/office/drawing/2014/main" id="{CCBDF704-0614-9E22-6E99-4A3185A61499}"/>
              </a:ext>
            </a:extLst>
          </p:cNvPr>
          <p:cNvSpPr/>
          <p:nvPr/>
        </p:nvSpPr>
        <p:spPr>
          <a:xfrm flipV="1">
            <a:off x="3466929" y="6128527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16" name="Freeform: Shape 5615">
            <a:extLst>
              <a:ext uri="{FF2B5EF4-FFF2-40B4-BE49-F238E27FC236}">
                <a16:creationId xmlns:a16="http://schemas.microsoft.com/office/drawing/2014/main" id="{6A853203-A42B-2FEE-D773-04411B34EBDB}"/>
              </a:ext>
            </a:extLst>
          </p:cNvPr>
          <p:cNvSpPr/>
          <p:nvPr/>
        </p:nvSpPr>
        <p:spPr>
          <a:xfrm flipV="1">
            <a:off x="3558793" y="6128527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15" name="Freeform: Shape 5614">
            <a:extLst>
              <a:ext uri="{FF2B5EF4-FFF2-40B4-BE49-F238E27FC236}">
                <a16:creationId xmlns:a16="http://schemas.microsoft.com/office/drawing/2014/main" id="{C234051C-1D47-9B17-4792-6CC7A916C54F}"/>
              </a:ext>
            </a:extLst>
          </p:cNvPr>
          <p:cNvSpPr/>
          <p:nvPr/>
        </p:nvSpPr>
        <p:spPr>
          <a:xfrm flipV="1">
            <a:off x="3650654" y="6128527"/>
            <a:ext cx="75357" cy="77574"/>
          </a:xfrm>
          <a:custGeom>
            <a:avLst/>
            <a:gdLst>
              <a:gd name="connsiteX0" fmla="*/ 37678 w 75357"/>
              <a:gd name="connsiteY0" fmla="*/ 77574 h 77574"/>
              <a:gd name="connsiteX1" fmla="*/ 75357 w 75357"/>
              <a:gd name="connsiteY1" fmla="*/ 38787 h 77574"/>
              <a:gd name="connsiteX2" fmla="*/ 37678 w 75357"/>
              <a:gd name="connsiteY2" fmla="*/ 0 h 77574"/>
              <a:gd name="connsiteX3" fmla="*/ 0 w 75357"/>
              <a:gd name="connsiteY3" fmla="*/ 38787 h 77574"/>
              <a:gd name="connsiteX4" fmla="*/ 37678 w 75357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4">
                <a:moveTo>
                  <a:pt x="37678" y="77574"/>
                </a:moveTo>
                <a:cubicBezTo>
                  <a:pt x="58485" y="77574"/>
                  <a:pt x="75357" y="60206"/>
                  <a:pt x="75357" y="38787"/>
                </a:cubicBezTo>
                <a:cubicBezTo>
                  <a:pt x="75357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14" name="Freeform: Shape 5613">
            <a:extLst>
              <a:ext uri="{FF2B5EF4-FFF2-40B4-BE49-F238E27FC236}">
                <a16:creationId xmlns:a16="http://schemas.microsoft.com/office/drawing/2014/main" id="{C2490DBD-4A35-0842-3D01-B9E1F7C6B53A}"/>
              </a:ext>
            </a:extLst>
          </p:cNvPr>
          <p:cNvSpPr/>
          <p:nvPr/>
        </p:nvSpPr>
        <p:spPr>
          <a:xfrm flipV="1">
            <a:off x="11550848" y="6128527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6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13" name="Freeform: Shape 5612">
            <a:extLst>
              <a:ext uri="{FF2B5EF4-FFF2-40B4-BE49-F238E27FC236}">
                <a16:creationId xmlns:a16="http://schemas.microsoft.com/office/drawing/2014/main" id="{48FBE07C-7F7F-9F7D-F7F1-9569626AFCE1}"/>
              </a:ext>
            </a:extLst>
          </p:cNvPr>
          <p:cNvSpPr/>
          <p:nvPr/>
        </p:nvSpPr>
        <p:spPr>
          <a:xfrm flipV="1">
            <a:off x="3466929" y="6223058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6"/>
                  <a:pt x="75356" y="38787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12" name="Freeform: Shape 5611">
            <a:extLst>
              <a:ext uri="{FF2B5EF4-FFF2-40B4-BE49-F238E27FC236}">
                <a16:creationId xmlns:a16="http://schemas.microsoft.com/office/drawing/2014/main" id="{D8867285-CEB4-EB03-36AC-1B0AA79A5ED0}"/>
              </a:ext>
            </a:extLst>
          </p:cNvPr>
          <p:cNvSpPr/>
          <p:nvPr/>
        </p:nvSpPr>
        <p:spPr>
          <a:xfrm flipV="1">
            <a:off x="3558793" y="6223058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11" name="Freeform: Shape 5610">
            <a:extLst>
              <a:ext uri="{FF2B5EF4-FFF2-40B4-BE49-F238E27FC236}">
                <a16:creationId xmlns:a16="http://schemas.microsoft.com/office/drawing/2014/main" id="{F5985BC6-603A-A57E-9138-84096EF6E623}"/>
              </a:ext>
            </a:extLst>
          </p:cNvPr>
          <p:cNvSpPr/>
          <p:nvPr/>
        </p:nvSpPr>
        <p:spPr>
          <a:xfrm flipV="1">
            <a:off x="10540361" y="6223058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2" y="77574"/>
                  <a:pt x="75355" y="60206"/>
                  <a:pt x="75355" y="38787"/>
                </a:cubicBezTo>
                <a:cubicBezTo>
                  <a:pt x="75355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10" name="Freeform: Shape 5609">
            <a:extLst>
              <a:ext uri="{FF2B5EF4-FFF2-40B4-BE49-F238E27FC236}">
                <a16:creationId xmlns:a16="http://schemas.microsoft.com/office/drawing/2014/main" id="{AEBA1EE1-136D-8A3B-7372-662E8F777F27}"/>
              </a:ext>
            </a:extLst>
          </p:cNvPr>
          <p:cNvSpPr/>
          <p:nvPr/>
        </p:nvSpPr>
        <p:spPr>
          <a:xfrm flipV="1">
            <a:off x="11550848" y="6223058"/>
            <a:ext cx="75356" cy="77574"/>
          </a:xfrm>
          <a:custGeom>
            <a:avLst/>
            <a:gdLst>
              <a:gd name="connsiteX0" fmla="*/ 37686 w 75356"/>
              <a:gd name="connsiteY0" fmla="*/ 77574 h 77574"/>
              <a:gd name="connsiteX1" fmla="*/ 75356 w 75356"/>
              <a:gd name="connsiteY1" fmla="*/ 38787 h 77574"/>
              <a:gd name="connsiteX2" fmla="*/ 37686 w 75356"/>
              <a:gd name="connsiteY2" fmla="*/ 0 h 77574"/>
              <a:gd name="connsiteX3" fmla="*/ 0 w 75356"/>
              <a:gd name="connsiteY3" fmla="*/ 38787 h 77574"/>
              <a:gd name="connsiteX4" fmla="*/ 37686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6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7"/>
                  <a:pt x="58492" y="0"/>
                  <a:pt x="37686" y="0"/>
                </a:cubicBezTo>
                <a:cubicBezTo>
                  <a:pt x="16879" y="0"/>
                  <a:pt x="0" y="17367"/>
                  <a:pt x="0" y="38787"/>
                </a:cubicBezTo>
                <a:cubicBezTo>
                  <a:pt x="0" y="60206"/>
                  <a:pt x="16879" y="77574"/>
                  <a:pt x="37686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09" name="Freeform: Shape 5608">
            <a:extLst>
              <a:ext uri="{FF2B5EF4-FFF2-40B4-BE49-F238E27FC236}">
                <a16:creationId xmlns:a16="http://schemas.microsoft.com/office/drawing/2014/main" id="{3E15F2BB-1EE4-AA31-041F-080F6B33FB39}"/>
              </a:ext>
            </a:extLst>
          </p:cNvPr>
          <p:cNvSpPr/>
          <p:nvPr/>
        </p:nvSpPr>
        <p:spPr>
          <a:xfrm flipV="1">
            <a:off x="3466929" y="6317591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08" name="Freeform: Shape 5607">
            <a:extLst>
              <a:ext uri="{FF2B5EF4-FFF2-40B4-BE49-F238E27FC236}">
                <a16:creationId xmlns:a16="http://schemas.microsoft.com/office/drawing/2014/main" id="{457270C3-D217-41A4-386E-E0411FAB735D}"/>
              </a:ext>
            </a:extLst>
          </p:cNvPr>
          <p:cNvSpPr/>
          <p:nvPr/>
        </p:nvSpPr>
        <p:spPr>
          <a:xfrm flipV="1">
            <a:off x="3558793" y="6317591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6 h 77573"/>
              <a:gd name="connsiteX2" fmla="*/ 37678 w 75355"/>
              <a:gd name="connsiteY2" fmla="*/ 0 h 77573"/>
              <a:gd name="connsiteX3" fmla="*/ 0 w 75355"/>
              <a:gd name="connsiteY3" fmla="*/ 38786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5"/>
                  <a:pt x="75355" y="38786"/>
                </a:cubicBezTo>
                <a:cubicBezTo>
                  <a:pt x="75355" y="17367"/>
                  <a:pt x="58484" y="0"/>
                  <a:pt x="37678" y="0"/>
                </a:cubicBezTo>
                <a:cubicBezTo>
                  <a:pt x="16871" y="0"/>
                  <a:pt x="0" y="17367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07" name="Freeform: Shape 5606">
            <a:extLst>
              <a:ext uri="{FF2B5EF4-FFF2-40B4-BE49-F238E27FC236}">
                <a16:creationId xmlns:a16="http://schemas.microsoft.com/office/drawing/2014/main" id="{7A473BA4-616E-4A62-1A47-F72A71F7EB33}"/>
              </a:ext>
            </a:extLst>
          </p:cNvPr>
          <p:cNvSpPr/>
          <p:nvPr/>
        </p:nvSpPr>
        <p:spPr>
          <a:xfrm flipV="1">
            <a:off x="3650654" y="6317591"/>
            <a:ext cx="75357" cy="77573"/>
          </a:xfrm>
          <a:custGeom>
            <a:avLst/>
            <a:gdLst>
              <a:gd name="connsiteX0" fmla="*/ 37678 w 75357"/>
              <a:gd name="connsiteY0" fmla="*/ 77573 h 77573"/>
              <a:gd name="connsiteX1" fmla="*/ 75357 w 75357"/>
              <a:gd name="connsiteY1" fmla="*/ 38786 h 77573"/>
              <a:gd name="connsiteX2" fmla="*/ 37678 w 75357"/>
              <a:gd name="connsiteY2" fmla="*/ 0 h 77573"/>
              <a:gd name="connsiteX3" fmla="*/ 0 w 75357"/>
              <a:gd name="connsiteY3" fmla="*/ 38786 h 77573"/>
              <a:gd name="connsiteX4" fmla="*/ 37678 w 75357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3">
                <a:moveTo>
                  <a:pt x="37678" y="77573"/>
                </a:moveTo>
                <a:cubicBezTo>
                  <a:pt x="58485" y="77573"/>
                  <a:pt x="75357" y="60205"/>
                  <a:pt x="75357" y="38786"/>
                </a:cubicBezTo>
                <a:cubicBezTo>
                  <a:pt x="75357" y="17367"/>
                  <a:pt x="58485" y="0"/>
                  <a:pt x="37678" y="0"/>
                </a:cubicBezTo>
                <a:cubicBezTo>
                  <a:pt x="16872" y="0"/>
                  <a:pt x="0" y="17367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06" name="Freeform: Shape 5605">
            <a:extLst>
              <a:ext uri="{FF2B5EF4-FFF2-40B4-BE49-F238E27FC236}">
                <a16:creationId xmlns:a16="http://schemas.microsoft.com/office/drawing/2014/main" id="{2AF17704-66C2-482D-10BA-8F6FE99F255F}"/>
              </a:ext>
            </a:extLst>
          </p:cNvPr>
          <p:cNvSpPr/>
          <p:nvPr/>
        </p:nvSpPr>
        <p:spPr>
          <a:xfrm flipV="1">
            <a:off x="10540361" y="6317591"/>
            <a:ext cx="75355" cy="77573"/>
          </a:xfrm>
          <a:custGeom>
            <a:avLst/>
            <a:gdLst>
              <a:gd name="connsiteX0" fmla="*/ 37685 w 75355"/>
              <a:gd name="connsiteY0" fmla="*/ 77573 h 77573"/>
              <a:gd name="connsiteX1" fmla="*/ 75355 w 75355"/>
              <a:gd name="connsiteY1" fmla="*/ 38786 h 77573"/>
              <a:gd name="connsiteX2" fmla="*/ 37685 w 75355"/>
              <a:gd name="connsiteY2" fmla="*/ 0 h 77573"/>
              <a:gd name="connsiteX3" fmla="*/ 0 w 75355"/>
              <a:gd name="connsiteY3" fmla="*/ 38786 h 77573"/>
              <a:gd name="connsiteX4" fmla="*/ 37685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85" y="77573"/>
                </a:moveTo>
                <a:cubicBezTo>
                  <a:pt x="58492" y="77573"/>
                  <a:pt x="75355" y="60205"/>
                  <a:pt x="75355" y="38786"/>
                </a:cubicBezTo>
                <a:cubicBezTo>
                  <a:pt x="75355" y="17367"/>
                  <a:pt x="58492" y="0"/>
                  <a:pt x="37685" y="0"/>
                </a:cubicBezTo>
                <a:cubicBezTo>
                  <a:pt x="16878" y="0"/>
                  <a:pt x="0" y="17367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05" name="Freeform: Shape 5604">
            <a:extLst>
              <a:ext uri="{FF2B5EF4-FFF2-40B4-BE49-F238E27FC236}">
                <a16:creationId xmlns:a16="http://schemas.microsoft.com/office/drawing/2014/main" id="{C1DA5BB1-E530-310E-C76A-67A5AB463DB7}"/>
              </a:ext>
            </a:extLst>
          </p:cNvPr>
          <p:cNvSpPr/>
          <p:nvPr/>
        </p:nvSpPr>
        <p:spPr>
          <a:xfrm flipV="1">
            <a:off x="11458986" y="6317591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6 h 77573"/>
              <a:gd name="connsiteX2" fmla="*/ 37685 w 75356"/>
              <a:gd name="connsiteY2" fmla="*/ 0 h 77573"/>
              <a:gd name="connsiteX3" fmla="*/ 0 w 75356"/>
              <a:gd name="connsiteY3" fmla="*/ 38786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1" y="77573"/>
                  <a:pt x="75356" y="60205"/>
                  <a:pt x="75356" y="38786"/>
                </a:cubicBezTo>
                <a:cubicBezTo>
                  <a:pt x="75356" y="17367"/>
                  <a:pt x="58491" y="0"/>
                  <a:pt x="37685" y="0"/>
                </a:cubicBezTo>
                <a:cubicBezTo>
                  <a:pt x="16878" y="0"/>
                  <a:pt x="0" y="17367"/>
                  <a:pt x="0" y="38786"/>
                </a:cubicBezTo>
                <a:cubicBezTo>
                  <a:pt x="0" y="60205"/>
                  <a:pt x="16878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04" name="Freeform: Shape 5603">
            <a:extLst>
              <a:ext uri="{FF2B5EF4-FFF2-40B4-BE49-F238E27FC236}">
                <a16:creationId xmlns:a16="http://schemas.microsoft.com/office/drawing/2014/main" id="{B65E0E74-B6E8-2255-A77D-DACEE3BBAC7A}"/>
              </a:ext>
            </a:extLst>
          </p:cNvPr>
          <p:cNvSpPr/>
          <p:nvPr/>
        </p:nvSpPr>
        <p:spPr>
          <a:xfrm flipV="1">
            <a:off x="3466929" y="6412123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7 h 77573"/>
              <a:gd name="connsiteX2" fmla="*/ 37678 w 75356"/>
              <a:gd name="connsiteY2" fmla="*/ 0 h 77573"/>
              <a:gd name="connsiteX3" fmla="*/ 0 w 75356"/>
              <a:gd name="connsiteY3" fmla="*/ 38787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6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03" name="Freeform: Shape 5602">
            <a:extLst>
              <a:ext uri="{FF2B5EF4-FFF2-40B4-BE49-F238E27FC236}">
                <a16:creationId xmlns:a16="http://schemas.microsoft.com/office/drawing/2014/main" id="{EB8ED64F-B4E8-FF7D-0120-D1FE553B2ECD}"/>
              </a:ext>
            </a:extLst>
          </p:cNvPr>
          <p:cNvSpPr/>
          <p:nvPr/>
        </p:nvSpPr>
        <p:spPr>
          <a:xfrm flipV="1">
            <a:off x="3558793" y="6412123"/>
            <a:ext cx="75355" cy="77573"/>
          </a:xfrm>
          <a:custGeom>
            <a:avLst/>
            <a:gdLst>
              <a:gd name="connsiteX0" fmla="*/ 37678 w 75355"/>
              <a:gd name="connsiteY0" fmla="*/ 77573 h 77573"/>
              <a:gd name="connsiteX1" fmla="*/ 75355 w 75355"/>
              <a:gd name="connsiteY1" fmla="*/ 38787 h 77573"/>
              <a:gd name="connsiteX2" fmla="*/ 37678 w 75355"/>
              <a:gd name="connsiteY2" fmla="*/ 0 h 77573"/>
              <a:gd name="connsiteX3" fmla="*/ 0 w 75355"/>
              <a:gd name="connsiteY3" fmla="*/ 38787 h 77573"/>
              <a:gd name="connsiteX4" fmla="*/ 37678 w 75355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3">
                <a:moveTo>
                  <a:pt x="37678" y="77573"/>
                </a:moveTo>
                <a:cubicBezTo>
                  <a:pt x="58484" y="77573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02" name="Freeform: Shape 5601">
            <a:extLst>
              <a:ext uri="{FF2B5EF4-FFF2-40B4-BE49-F238E27FC236}">
                <a16:creationId xmlns:a16="http://schemas.microsoft.com/office/drawing/2014/main" id="{D2C06873-5F62-D229-F739-9D719B4E836D}"/>
              </a:ext>
            </a:extLst>
          </p:cNvPr>
          <p:cNvSpPr/>
          <p:nvPr/>
        </p:nvSpPr>
        <p:spPr>
          <a:xfrm flipV="1">
            <a:off x="11367124" y="6412123"/>
            <a:ext cx="75356" cy="77573"/>
          </a:xfrm>
          <a:custGeom>
            <a:avLst/>
            <a:gdLst>
              <a:gd name="connsiteX0" fmla="*/ 37685 w 75356"/>
              <a:gd name="connsiteY0" fmla="*/ 77573 h 77573"/>
              <a:gd name="connsiteX1" fmla="*/ 75356 w 75356"/>
              <a:gd name="connsiteY1" fmla="*/ 38787 h 77573"/>
              <a:gd name="connsiteX2" fmla="*/ 37685 w 75356"/>
              <a:gd name="connsiteY2" fmla="*/ 0 h 77573"/>
              <a:gd name="connsiteX3" fmla="*/ 0 w 75356"/>
              <a:gd name="connsiteY3" fmla="*/ 38787 h 77573"/>
              <a:gd name="connsiteX4" fmla="*/ 37685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85" y="77573"/>
                </a:moveTo>
                <a:cubicBezTo>
                  <a:pt x="58492" y="77573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9" y="0"/>
                  <a:pt x="0" y="17368"/>
                  <a:pt x="0" y="38787"/>
                </a:cubicBezTo>
                <a:cubicBezTo>
                  <a:pt x="0" y="60206"/>
                  <a:pt x="16879" y="77573"/>
                  <a:pt x="37685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01" name="Freeform: Shape 5600">
            <a:extLst>
              <a:ext uri="{FF2B5EF4-FFF2-40B4-BE49-F238E27FC236}">
                <a16:creationId xmlns:a16="http://schemas.microsoft.com/office/drawing/2014/main" id="{5F639B14-1A47-9F88-5E65-125C3FFCE64B}"/>
              </a:ext>
            </a:extLst>
          </p:cNvPr>
          <p:cNvSpPr/>
          <p:nvPr/>
        </p:nvSpPr>
        <p:spPr>
          <a:xfrm flipV="1">
            <a:off x="3466929" y="6506651"/>
            <a:ext cx="75356" cy="77574"/>
          </a:xfrm>
          <a:custGeom>
            <a:avLst/>
            <a:gdLst>
              <a:gd name="connsiteX0" fmla="*/ 37678 w 75356"/>
              <a:gd name="connsiteY0" fmla="*/ 77574 h 77574"/>
              <a:gd name="connsiteX1" fmla="*/ 75356 w 75356"/>
              <a:gd name="connsiteY1" fmla="*/ 38787 h 77574"/>
              <a:gd name="connsiteX2" fmla="*/ 37678 w 75356"/>
              <a:gd name="connsiteY2" fmla="*/ 0 h 77574"/>
              <a:gd name="connsiteX3" fmla="*/ 0 w 75356"/>
              <a:gd name="connsiteY3" fmla="*/ 38787 h 77574"/>
              <a:gd name="connsiteX4" fmla="*/ 37678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78" y="77574"/>
                </a:moveTo>
                <a:cubicBezTo>
                  <a:pt x="58485" y="77574"/>
                  <a:pt x="75356" y="60207"/>
                  <a:pt x="75356" y="38787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00" name="Freeform: Shape 5599">
            <a:extLst>
              <a:ext uri="{FF2B5EF4-FFF2-40B4-BE49-F238E27FC236}">
                <a16:creationId xmlns:a16="http://schemas.microsoft.com/office/drawing/2014/main" id="{C13C0187-4444-BB0F-8709-88EC45B44A6F}"/>
              </a:ext>
            </a:extLst>
          </p:cNvPr>
          <p:cNvSpPr/>
          <p:nvPr/>
        </p:nvSpPr>
        <p:spPr>
          <a:xfrm flipV="1">
            <a:off x="3558793" y="6506651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7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7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599" name="Freeform: Shape 5598">
            <a:extLst>
              <a:ext uri="{FF2B5EF4-FFF2-40B4-BE49-F238E27FC236}">
                <a16:creationId xmlns:a16="http://schemas.microsoft.com/office/drawing/2014/main" id="{9E813107-DEB8-2DD9-7CA8-F2E1E52FDB47}"/>
              </a:ext>
            </a:extLst>
          </p:cNvPr>
          <p:cNvSpPr/>
          <p:nvPr/>
        </p:nvSpPr>
        <p:spPr>
          <a:xfrm flipV="1">
            <a:off x="3926244" y="6506651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7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7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598" name="Freeform: Shape 5597">
            <a:extLst>
              <a:ext uri="{FF2B5EF4-FFF2-40B4-BE49-F238E27FC236}">
                <a16:creationId xmlns:a16="http://schemas.microsoft.com/office/drawing/2014/main" id="{5183CE5B-6C4F-B3AB-9C96-465C1AD78A38}"/>
              </a:ext>
            </a:extLst>
          </p:cNvPr>
          <p:cNvSpPr/>
          <p:nvPr/>
        </p:nvSpPr>
        <p:spPr>
          <a:xfrm flipV="1">
            <a:off x="11183398" y="6506651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7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597" name="Freeform: Shape 5596">
            <a:extLst>
              <a:ext uri="{FF2B5EF4-FFF2-40B4-BE49-F238E27FC236}">
                <a16:creationId xmlns:a16="http://schemas.microsoft.com/office/drawing/2014/main" id="{FDCAE0F3-D00B-12B0-F60B-8C7DC01DFE86}"/>
              </a:ext>
            </a:extLst>
          </p:cNvPr>
          <p:cNvSpPr/>
          <p:nvPr/>
        </p:nvSpPr>
        <p:spPr>
          <a:xfrm flipV="1">
            <a:off x="11275263" y="6506651"/>
            <a:ext cx="75355" cy="77574"/>
          </a:xfrm>
          <a:custGeom>
            <a:avLst/>
            <a:gdLst>
              <a:gd name="connsiteX0" fmla="*/ 37685 w 75355"/>
              <a:gd name="connsiteY0" fmla="*/ 77574 h 77574"/>
              <a:gd name="connsiteX1" fmla="*/ 75355 w 75355"/>
              <a:gd name="connsiteY1" fmla="*/ 38787 h 77574"/>
              <a:gd name="connsiteX2" fmla="*/ 37685 w 75355"/>
              <a:gd name="connsiteY2" fmla="*/ 0 h 77574"/>
              <a:gd name="connsiteX3" fmla="*/ 0 w 75355"/>
              <a:gd name="connsiteY3" fmla="*/ 38787 h 77574"/>
              <a:gd name="connsiteX4" fmla="*/ 37685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85" y="77574"/>
                </a:moveTo>
                <a:cubicBezTo>
                  <a:pt x="58491" y="77574"/>
                  <a:pt x="75355" y="60207"/>
                  <a:pt x="75355" y="38787"/>
                </a:cubicBezTo>
                <a:cubicBezTo>
                  <a:pt x="75355" y="17368"/>
                  <a:pt x="58491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7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596" name="Freeform: Shape 5595">
            <a:extLst>
              <a:ext uri="{FF2B5EF4-FFF2-40B4-BE49-F238E27FC236}">
                <a16:creationId xmlns:a16="http://schemas.microsoft.com/office/drawing/2014/main" id="{8BAA9889-397E-AB22-B995-358E1FBA27D1}"/>
              </a:ext>
            </a:extLst>
          </p:cNvPr>
          <p:cNvSpPr/>
          <p:nvPr/>
        </p:nvSpPr>
        <p:spPr>
          <a:xfrm flipV="1">
            <a:off x="3558793" y="6601182"/>
            <a:ext cx="75355" cy="77574"/>
          </a:xfrm>
          <a:custGeom>
            <a:avLst/>
            <a:gdLst>
              <a:gd name="connsiteX0" fmla="*/ 37678 w 75355"/>
              <a:gd name="connsiteY0" fmla="*/ 77574 h 77574"/>
              <a:gd name="connsiteX1" fmla="*/ 75355 w 75355"/>
              <a:gd name="connsiteY1" fmla="*/ 38787 h 77574"/>
              <a:gd name="connsiteX2" fmla="*/ 37678 w 75355"/>
              <a:gd name="connsiteY2" fmla="*/ 0 h 77574"/>
              <a:gd name="connsiteX3" fmla="*/ 0 w 75355"/>
              <a:gd name="connsiteY3" fmla="*/ 38787 h 77574"/>
              <a:gd name="connsiteX4" fmla="*/ 37678 w 75355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5" h="77574">
                <a:moveTo>
                  <a:pt x="37678" y="77574"/>
                </a:moveTo>
                <a:cubicBezTo>
                  <a:pt x="58484" y="77574"/>
                  <a:pt x="75355" y="60206"/>
                  <a:pt x="75355" y="38787"/>
                </a:cubicBezTo>
                <a:cubicBezTo>
                  <a:pt x="75355" y="17368"/>
                  <a:pt x="58484" y="0"/>
                  <a:pt x="37678" y="0"/>
                </a:cubicBezTo>
                <a:cubicBezTo>
                  <a:pt x="16871" y="0"/>
                  <a:pt x="0" y="17368"/>
                  <a:pt x="0" y="38787"/>
                </a:cubicBezTo>
                <a:cubicBezTo>
                  <a:pt x="0" y="60206"/>
                  <a:pt x="16871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595" name="Freeform: Shape 5594">
            <a:extLst>
              <a:ext uri="{FF2B5EF4-FFF2-40B4-BE49-F238E27FC236}">
                <a16:creationId xmlns:a16="http://schemas.microsoft.com/office/drawing/2014/main" id="{AB759360-79D3-54C4-BFDA-3842D63D2AD0}"/>
              </a:ext>
            </a:extLst>
          </p:cNvPr>
          <p:cNvSpPr/>
          <p:nvPr/>
        </p:nvSpPr>
        <p:spPr>
          <a:xfrm flipV="1">
            <a:off x="3650654" y="6601182"/>
            <a:ext cx="75357" cy="77574"/>
          </a:xfrm>
          <a:custGeom>
            <a:avLst/>
            <a:gdLst>
              <a:gd name="connsiteX0" fmla="*/ 37678 w 75357"/>
              <a:gd name="connsiteY0" fmla="*/ 77574 h 77574"/>
              <a:gd name="connsiteX1" fmla="*/ 75357 w 75357"/>
              <a:gd name="connsiteY1" fmla="*/ 38787 h 77574"/>
              <a:gd name="connsiteX2" fmla="*/ 37678 w 75357"/>
              <a:gd name="connsiteY2" fmla="*/ 0 h 77574"/>
              <a:gd name="connsiteX3" fmla="*/ 0 w 75357"/>
              <a:gd name="connsiteY3" fmla="*/ 38787 h 77574"/>
              <a:gd name="connsiteX4" fmla="*/ 37678 w 75357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4">
                <a:moveTo>
                  <a:pt x="37678" y="77574"/>
                </a:moveTo>
                <a:cubicBezTo>
                  <a:pt x="58485" y="77574"/>
                  <a:pt x="75357" y="60206"/>
                  <a:pt x="75357" y="38787"/>
                </a:cubicBezTo>
                <a:cubicBezTo>
                  <a:pt x="75357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7"/>
                </a:cubicBezTo>
                <a:cubicBezTo>
                  <a:pt x="0" y="60206"/>
                  <a:pt x="16872" y="77574"/>
                  <a:pt x="37678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594" name="Freeform: Shape 5593">
            <a:extLst>
              <a:ext uri="{FF2B5EF4-FFF2-40B4-BE49-F238E27FC236}">
                <a16:creationId xmlns:a16="http://schemas.microsoft.com/office/drawing/2014/main" id="{A16F051F-25BB-CD3B-06E3-9C35E05C3A11}"/>
              </a:ext>
            </a:extLst>
          </p:cNvPr>
          <p:cNvSpPr/>
          <p:nvPr/>
        </p:nvSpPr>
        <p:spPr>
          <a:xfrm flipV="1">
            <a:off x="11183398" y="6601182"/>
            <a:ext cx="75356" cy="77574"/>
          </a:xfrm>
          <a:custGeom>
            <a:avLst/>
            <a:gdLst>
              <a:gd name="connsiteX0" fmla="*/ 37685 w 75356"/>
              <a:gd name="connsiteY0" fmla="*/ 77574 h 77574"/>
              <a:gd name="connsiteX1" fmla="*/ 75356 w 75356"/>
              <a:gd name="connsiteY1" fmla="*/ 38787 h 77574"/>
              <a:gd name="connsiteX2" fmla="*/ 37685 w 75356"/>
              <a:gd name="connsiteY2" fmla="*/ 0 h 77574"/>
              <a:gd name="connsiteX3" fmla="*/ 0 w 75356"/>
              <a:gd name="connsiteY3" fmla="*/ 38787 h 77574"/>
              <a:gd name="connsiteX4" fmla="*/ 37685 w 75356"/>
              <a:gd name="connsiteY4" fmla="*/ 77574 h 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4">
                <a:moveTo>
                  <a:pt x="37685" y="77574"/>
                </a:moveTo>
                <a:cubicBezTo>
                  <a:pt x="58492" y="77574"/>
                  <a:pt x="75356" y="60206"/>
                  <a:pt x="75356" y="38787"/>
                </a:cubicBezTo>
                <a:cubicBezTo>
                  <a:pt x="75356" y="17368"/>
                  <a:pt x="58492" y="0"/>
                  <a:pt x="37685" y="0"/>
                </a:cubicBezTo>
                <a:cubicBezTo>
                  <a:pt x="16878" y="0"/>
                  <a:pt x="0" y="17368"/>
                  <a:pt x="0" y="38787"/>
                </a:cubicBezTo>
                <a:cubicBezTo>
                  <a:pt x="0" y="60206"/>
                  <a:pt x="16878" y="77574"/>
                  <a:pt x="37685" y="77574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593" name="Freeform: Shape 5592">
            <a:extLst>
              <a:ext uri="{FF2B5EF4-FFF2-40B4-BE49-F238E27FC236}">
                <a16:creationId xmlns:a16="http://schemas.microsoft.com/office/drawing/2014/main" id="{614FDC6F-F57A-45B1-D710-94BB981A63F7}"/>
              </a:ext>
            </a:extLst>
          </p:cNvPr>
          <p:cNvSpPr/>
          <p:nvPr/>
        </p:nvSpPr>
        <p:spPr>
          <a:xfrm flipV="1">
            <a:off x="3650654" y="6695715"/>
            <a:ext cx="75357" cy="77573"/>
          </a:xfrm>
          <a:custGeom>
            <a:avLst/>
            <a:gdLst>
              <a:gd name="connsiteX0" fmla="*/ 37678 w 75357"/>
              <a:gd name="connsiteY0" fmla="*/ 77573 h 77573"/>
              <a:gd name="connsiteX1" fmla="*/ 75357 w 75357"/>
              <a:gd name="connsiteY1" fmla="*/ 38786 h 77573"/>
              <a:gd name="connsiteX2" fmla="*/ 37678 w 75357"/>
              <a:gd name="connsiteY2" fmla="*/ 0 h 77573"/>
              <a:gd name="connsiteX3" fmla="*/ 0 w 75357"/>
              <a:gd name="connsiteY3" fmla="*/ 38786 h 77573"/>
              <a:gd name="connsiteX4" fmla="*/ 37678 w 75357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7" h="77573">
                <a:moveTo>
                  <a:pt x="37678" y="77573"/>
                </a:moveTo>
                <a:cubicBezTo>
                  <a:pt x="58485" y="77573"/>
                  <a:pt x="75357" y="60205"/>
                  <a:pt x="75357" y="38786"/>
                </a:cubicBezTo>
                <a:cubicBezTo>
                  <a:pt x="75357" y="17368"/>
                  <a:pt x="58485" y="0"/>
                  <a:pt x="37678" y="0"/>
                </a:cubicBezTo>
                <a:cubicBezTo>
                  <a:pt x="16872" y="0"/>
                  <a:pt x="0" y="17368"/>
                  <a:pt x="0" y="38786"/>
                </a:cubicBezTo>
                <a:cubicBezTo>
                  <a:pt x="0" y="60205"/>
                  <a:pt x="16872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592" name="Freeform: Shape 5591">
            <a:extLst>
              <a:ext uri="{FF2B5EF4-FFF2-40B4-BE49-F238E27FC236}">
                <a16:creationId xmlns:a16="http://schemas.microsoft.com/office/drawing/2014/main" id="{A4AA1D2D-4191-C054-8FB2-10CD9F0B22B2}"/>
              </a:ext>
            </a:extLst>
          </p:cNvPr>
          <p:cNvSpPr/>
          <p:nvPr/>
        </p:nvSpPr>
        <p:spPr>
          <a:xfrm flipV="1">
            <a:off x="3742517" y="6695715"/>
            <a:ext cx="75356" cy="77573"/>
          </a:xfrm>
          <a:custGeom>
            <a:avLst/>
            <a:gdLst>
              <a:gd name="connsiteX0" fmla="*/ 37678 w 75356"/>
              <a:gd name="connsiteY0" fmla="*/ 77573 h 77573"/>
              <a:gd name="connsiteX1" fmla="*/ 75356 w 75356"/>
              <a:gd name="connsiteY1" fmla="*/ 38786 h 77573"/>
              <a:gd name="connsiteX2" fmla="*/ 37678 w 75356"/>
              <a:gd name="connsiteY2" fmla="*/ 0 h 77573"/>
              <a:gd name="connsiteX3" fmla="*/ 0 w 75356"/>
              <a:gd name="connsiteY3" fmla="*/ 38786 h 77573"/>
              <a:gd name="connsiteX4" fmla="*/ 37678 w 75356"/>
              <a:gd name="connsiteY4" fmla="*/ 77573 h 7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56" h="77573">
                <a:moveTo>
                  <a:pt x="37678" y="77573"/>
                </a:moveTo>
                <a:cubicBezTo>
                  <a:pt x="58485" y="77573"/>
                  <a:pt x="75356" y="60205"/>
                  <a:pt x="75356" y="38786"/>
                </a:cubicBezTo>
                <a:cubicBezTo>
                  <a:pt x="75356" y="17368"/>
                  <a:pt x="58485" y="0"/>
                  <a:pt x="37678" y="0"/>
                </a:cubicBezTo>
                <a:cubicBezTo>
                  <a:pt x="16871" y="0"/>
                  <a:pt x="0" y="17368"/>
                  <a:pt x="0" y="38786"/>
                </a:cubicBezTo>
                <a:cubicBezTo>
                  <a:pt x="0" y="60205"/>
                  <a:pt x="16871" y="77573"/>
                  <a:pt x="37678" y="77573"/>
                </a:cubicBezTo>
                <a:close/>
              </a:path>
            </a:pathLst>
          </a:custGeom>
          <a:solidFill>
            <a:srgbClr val="4DABFF"/>
          </a:solidFill>
          <a:ln w="65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584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Kamlesh Kasambe</dc:creator>
  <cp:lastModifiedBy>Kamlesh Kasambe</cp:lastModifiedBy>
  <cp:revision>1</cp:revision>
  <dcterms:created xsi:type="dcterms:W3CDTF">2024-08-14T17:31:57Z</dcterms:created>
  <dcterms:modified xsi:type="dcterms:W3CDTF">2024-08-14T17:38:09Z</dcterms:modified>
</cp:coreProperties>
</file>