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30" r:id="rId18"/>
    <p:sldId id="631" r:id="rId19"/>
    <p:sldId id="632" r:id="rId20"/>
    <p:sldId id="652" r:id="rId21"/>
    <p:sldId id="633" r:id="rId22"/>
    <p:sldId id="634" r:id="rId23"/>
    <p:sldId id="635" r:id="rId24"/>
    <p:sldId id="636" r:id="rId25"/>
    <p:sldId id="637" r:id="rId26"/>
    <p:sldId id="638" r:id="rId27"/>
    <p:sldId id="639" r:id="rId28"/>
    <p:sldId id="640" r:id="rId29"/>
    <p:sldId id="653" r:id="rId30"/>
    <p:sldId id="641" r:id="rId31"/>
    <p:sldId id="642" r:id="rId32"/>
    <p:sldId id="643" r:id="rId33"/>
    <p:sldId id="644" r:id="rId34"/>
    <p:sldId id="645" r:id="rId35"/>
    <p:sldId id="646" r:id="rId36"/>
    <p:sldId id="647" r:id="rId37"/>
    <p:sldId id="648" r:id="rId38"/>
    <p:sldId id="654" r:id="rId39"/>
    <p:sldId id="655" r:id="rId40"/>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314" autoAdjust="0"/>
  </p:normalViewPr>
  <p:slideViewPr>
    <p:cSldViewPr snapToGrid="0">
      <p:cViewPr varScale="1">
        <p:scale>
          <a:sx n="122" d="100"/>
          <a:sy n="122" d="100"/>
        </p:scale>
        <p:origin x="132" y="19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2021/1/26</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2021/1/26</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2021/1/26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2021/1/26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2021/1/26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2021/1/26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beta7preview12</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2021/01/26  (</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beta7preview12</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beta7preview12</a:t>
            </a:r>
            <a:endParaRPr lang="en-US" altLang="ja-JP" b="1" u="sng" dirty="0" smtClean="0">
              <a:solidFill>
                <a:schemeClr val="accent2">
                  <a:lumMod val="75000"/>
                </a:schemeClr>
              </a:solidFill>
            </a:endParaRP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beta7preview12</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5933</TotalTime>
  <Words>4974</Words>
  <Application>Microsoft Office PowerPoint</Application>
  <PresentationFormat>ワイド画面</PresentationFormat>
  <Paragraphs>403</Paragraphs>
  <Slides>39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39</vt:i4>
      </vt:variant>
    </vt:vector>
  </HeadingPairs>
  <TitlesOfParts>
    <vt:vector size="49"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Nobori Daiyuu</cp:lastModifiedBy>
  <cp:revision>2473</cp:revision>
  <dcterms:created xsi:type="dcterms:W3CDTF">2017-10-22T02:50:05Z</dcterms:created>
  <dcterms:modified xsi:type="dcterms:W3CDTF">2021-01-26T12:30:11Z</dcterms:modified>
</cp:coreProperties>
</file>